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7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3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2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EC80-A5BC-4035-A763-4213C4F280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CB69-06CC-45F6-B47A-C263D260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tp://www.museum.tulane.edu/images/fishnet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3276600" cy="12255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0" y="2625137"/>
            <a:ext cx="2316952" cy="3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9" y="2625137"/>
            <a:ext cx="1961442" cy="2615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26" y="3110167"/>
            <a:ext cx="13716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9" y="152400"/>
            <a:ext cx="4633903" cy="2236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30763" y="4983727"/>
            <a:ext cx="1211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Diego </a:t>
            </a:r>
            <a:r>
              <a:rPr lang="en-US" sz="1400" dirty="0" err="1" smtClean="0">
                <a:solidFill>
                  <a:schemeClr val="tx2"/>
                </a:solidFill>
              </a:rPr>
              <a:t>Barroso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0" y="3686316"/>
            <a:ext cx="3731911" cy="290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1039306"/>
            <a:ext cx="327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Global network of fish collections </a:t>
            </a:r>
          </a:p>
          <a:p>
            <a:pPr algn="ctr"/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54 data providers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3.3 million lots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30+ million specimens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57% </a:t>
            </a:r>
            <a:r>
              <a:rPr lang="en-US" sz="1400" b="1" dirty="0" err="1" smtClean="0">
                <a:solidFill>
                  <a:schemeClr val="tx2"/>
                </a:solidFill>
              </a:rPr>
              <a:t>georeferenced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endParaRPr lang="en-US" sz="14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~ 290,000 locality records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9858" y="5410200"/>
            <a:ext cx="4685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 Train: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Museum Collection Managers, Staff/Students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reptiles &amp; amphibians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birds, mollusks, plants)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EEB</a:t>
            </a:r>
          </a:p>
        </p:txBody>
      </p:sp>
    </p:spTree>
    <p:extLst>
      <p:ext uri="{BB962C8B-B14F-4D97-AF65-F5344CB8AC3E}">
        <p14:creationId xmlns:p14="http://schemas.microsoft.com/office/powerpoint/2010/main" val="32021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J. Barroso</dc:creator>
  <cp:lastModifiedBy>Diego J. Barroso</cp:lastModifiedBy>
  <cp:revision>8</cp:revision>
  <dcterms:created xsi:type="dcterms:W3CDTF">2013-08-07T19:52:55Z</dcterms:created>
  <dcterms:modified xsi:type="dcterms:W3CDTF">2013-08-07T22:38:06Z</dcterms:modified>
</cp:coreProperties>
</file>