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8/11/13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8/11/13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8/11/13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8/11/13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8/11/13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8/11/13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8/11/13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8/11/13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8/11/13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8/11/13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8/11/13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8/11/13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FSU Robert </a:t>
            </a:r>
            <a:r>
              <a:rPr lang="en-US" sz="2400" dirty="0"/>
              <a:t>K Godfrey </a:t>
            </a:r>
            <a:r>
              <a:rPr lang="en-US" sz="2400" dirty="0" smtClean="0"/>
              <a:t>Herbarium</a:t>
            </a:r>
          </a:p>
          <a:p>
            <a:r>
              <a:rPr lang="en-US" sz="2400" dirty="0" smtClean="0"/>
              <a:t>We </a:t>
            </a:r>
            <a:r>
              <a:rPr lang="en-US" sz="2400" dirty="0"/>
              <a:t>use human reasoning in concert with a set of online </a:t>
            </a:r>
            <a:r>
              <a:rPr lang="en-US" sz="2400" dirty="0" err="1"/>
              <a:t>georeferencing</a:t>
            </a:r>
            <a:r>
              <a:rPr lang="en-US" sz="2400" dirty="0"/>
              <a:t> </a:t>
            </a:r>
            <a:r>
              <a:rPr lang="en-US" sz="2400" dirty="0" smtClean="0"/>
              <a:t>tools.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algn="l"/>
            <a:r>
              <a:rPr lang="en-US" b="1" dirty="0" smtClean="0"/>
              <a:t>Lawrence </a:t>
            </a:r>
            <a:r>
              <a:rPr lang="en-US" b="1" dirty="0" err="1" smtClean="0"/>
              <a:t>Weru</a:t>
            </a:r>
            <a:endParaRPr lang="en-US" dirty="0" smtClean="0"/>
          </a:p>
          <a:p>
            <a:pPr algn="l"/>
            <a:r>
              <a:rPr lang="en-US" dirty="0" smtClean="0"/>
              <a:t>Senior at </a:t>
            </a:r>
            <a:r>
              <a:rPr lang="en-US" b="1" dirty="0" smtClean="0">
                <a:solidFill>
                  <a:srgbClr val="800000"/>
                </a:solidFill>
              </a:rPr>
              <a:t>Florida State University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r>
              <a:rPr lang="en-US" dirty="0" smtClean="0"/>
              <a:t>studying art and biology. The herbarium uses </a:t>
            </a:r>
            <a:r>
              <a:rPr lang="en-US" b="1" dirty="0" err="1" smtClean="0"/>
              <a:t>GEOlocate</a:t>
            </a:r>
            <a:r>
              <a:rPr lang="en-US" dirty="0" smtClean="0"/>
              <a:t> </a:t>
            </a:r>
            <a:r>
              <a:rPr lang="en-US" dirty="0"/>
              <a:t>for </a:t>
            </a:r>
            <a:r>
              <a:rPr lang="en-US" dirty="0" err="1"/>
              <a:t>Georeferencing</a:t>
            </a:r>
            <a:r>
              <a:rPr lang="en-US" dirty="0" smtClean="0"/>
              <a:t>. </a:t>
            </a:r>
          </a:p>
          <a:p>
            <a:pPr algn="l"/>
            <a:r>
              <a:rPr lang="en-US" dirty="0" smtClean="0"/>
              <a:t>I will </a:t>
            </a:r>
            <a:r>
              <a:rPr lang="en-US" dirty="0"/>
              <a:t>be training </a:t>
            </a:r>
            <a:r>
              <a:rPr lang="en-US" b="1" dirty="0"/>
              <a:t>students</a:t>
            </a:r>
            <a:r>
              <a:rPr lang="en-US" dirty="0"/>
              <a:t> and perhaps </a:t>
            </a:r>
            <a:r>
              <a:rPr lang="en-US" b="1" dirty="0" smtClean="0"/>
              <a:t>volunteers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I </a:t>
            </a:r>
            <a:r>
              <a:rPr lang="en-US" dirty="0"/>
              <a:t>will also be </a:t>
            </a:r>
            <a:r>
              <a:rPr lang="en-US" dirty="0" smtClean="0"/>
              <a:t>programming a web-based phenology </a:t>
            </a:r>
            <a:r>
              <a:rPr lang="en-US" b="1" dirty="0" smtClean="0"/>
              <a:t>map visualizer. </a:t>
            </a:r>
            <a:r>
              <a:rPr lang="en-US" b="1" dirty="0" smtClean="0">
                <a:solidFill>
                  <a:srgbClr val="800000"/>
                </a:solidFill>
              </a:rPr>
              <a:t>Go ‘</a:t>
            </a:r>
            <a:r>
              <a:rPr lang="en-US" b="1" dirty="0" err="1" smtClean="0">
                <a:solidFill>
                  <a:srgbClr val="800000"/>
                </a:solidFill>
              </a:rPr>
              <a:t>Noles</a:t>
            </a:r>
            <a:r>
              <a:rPr lang="en-US" b="1" dirty="0" smtClean="0">
                <a:solidFill>
                  <a:srgbClr val="800000"/>
                </a:solidFill>
              </a:rPr>
              <a:t>.</a:t>
            </a:r>
          </a:p>
        </p:txBody>
      </p:sp>
      <p:pic>
        <p:nvPicPr>
          <p:cNvPr id="5" name="Picture 4" descr="Larry_January_Baseball_iDigBi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7087" y="263586"/>
            <a:ext cx="2808751" cy="2098614"/>
          </a:xfrm>
          <a:prstGeom prst="rect">
            <a:avLst/>
          </a:prstGeom>
        </p:spPr>
      </p:pic>
      <p:pic>
        <p:nvPicPr>
          <p:cNvPr id="7" name="Picture 6" descr="georeference_trans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" y="1948539"/>
            <a:ext cx="4667630" cy="469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8403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582</TotalTime>
  <Words>64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Executive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W</dc:creator>
  <cp:lastModifiedBy>Larry W</cp:lastModifiedBy>
  <cp:revision>5</cp:revision>
  <dcterms:created xsi:type="dcterms:W3CDTF">2013-08-11T12:22:37Z</dcterms:created>
  <dcterms:modified xsi:type="dcterms:W3CDTF">2013-08-11T22:05:18Z</dcterms:modified>
</cp:coreProperties>
</file>