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2040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95BDE-9719-46FA-BE83-D05A415589C1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516E7-3391-4867-8EB7-7915C916C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56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92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9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90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057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788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04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60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32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8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464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F6493-893F-42E7-AB12-9863695F3165}" type="datetimeFigureOut">
              <a:rPr lang="en-US" smtClean="0"/>
              <a:t>8/6/2013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D450E-D552-4C98-9188-6712F47445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1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984" y="1033974"/>
            <a:ext cx="1282216" cy="1102705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</p:pic>
      <p:pic>
        <p:nvPicPr>
          <p:cNvPr id="1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272" y="6311672"/>
            <a:ext cx="546328" cy="546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688" y="2691348"/>
            <a:ext cx="8962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Digitizing collections from Mississippi herbaria 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~250,000 specimens – primarily vascular plants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~90% of these specimens are not georeferenced</a:t>
            </a:r>
          </a:p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Training 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PI’s on the project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Student workers (undergrads and grads)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Other collections – entomology, geology, MMNS </a:t>
            </a:r>
          </a:p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Workflow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Management of the collective portal – SilverBiology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Imaging – SilverImage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Label databases – Specify, FileMaker Pro, others</a:t>
            </a:r>
          </a:p>
          <a:p>
            <a:pPr marL="508000" indent="-217488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itchFamily="18" charset="0"/>
              </a:rPr>
              <a:t>Georeferencing – GEOLocate; sourcing records by geography for editing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-3629" y="0"/>
            <a:ext cx="9144000" cy="706921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52400" y="147935"/>
            <a:ext cx="4800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solidFill>
                  <a:schemeClr val="bg1"/>
                </a:solidFill>
                <a:latin typeface="Baskerville Old Face" pitchFamily="18" charset="0"/>
              </a:rPr>
              <a:t>Project </a:t>
            </a:r>
            <a:r>
              <a:rPr lang="en-US" sz="2800" b="1" i="1" dirty="0">
                <a:solidFill>
                  <a:schemeClr val="bg1"/>
                </a:solidFill>
                <a:latin typeface="Baskerville Old Face" pitchFamily="18" charset="0"/>
              </a:rPr>
              <a:t>Magnolia </a:t>
            </a:r>
            <a:r>
              <a:rPr lang="en-US" sz="2800" b="1" i="1" dirty="0" err="1" smtClean="0">
                <a:solidFill>
                  <a:schemeClr val="bg1"/>
                </a:solidFill>
                <a:latin typeface="Baskerville Old Face" pitchFamily="18" charset="0"/>
              </a:rPr>
              <a:t>grandiFLORA</a:t>
            </a:r>
            <a:endParaRPr lang="en-US" sz="2800" b="1" i="1" dirty="0" smtClean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5" name="Picture 14" descr="MSU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2" y="1663568"/>
            <a:ext cx="2217058" cy="546232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6" name="Picture 15" descr="DS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899" y="1583803"/>
            <a:ext cx="1896629" cy="499113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6200000" scaled="1"/>
            <a:tileRect/>
          </a:gradFill>
          <a:ex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143000"/>
            <a:ext cx="990600" cy="99060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66000"/>
                  <a:satMod val="160000"/>
                </a:schemeClr>
              </a:gs>
              <a:gs pos="50000">
                <a:schemeClr val="accent3">
                  <a:tint val="44500"/>
                  <a:satMod val="160000"/>
                </a:schemeClr>
              </a:gs>
              <a:gs pos="100000">
                <a:schemeClr val="accent3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74"/>
          <a:stretch/>
        </p:blipFill>
        <p:spPr>
          <a:xfrm>
            <a:off x="3470302" y="1275331"/>
            <a:ext cx="2092298" cy="861348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7520184" y="6464685"/>
            <a:ext cx="1166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Book Antiqua" pitchFamily="18" charset="0"/>
              </a:rPr>
              <a:t>Funded by </a:t>
            </a:r>
            <a:endParaRPr lang="en-US" sz="1400" dirty="0">
              <a:latin typeface="Book Antiqua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86585" y="2145268"/>
            <a:ext cx="2081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Heather Sullivan</a:t>
            </a:r>
            <a:endParaRPr lang="en-US" i="1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3526" y="2145268"/>
            <a:ext cx="1362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Lisa Wallace</a:t>
            </a:r>
          </a:p>
        </p:txBody>
      </p:sp>
      <p:sp>
        <p:nvSpPr>
          <p:cNvPr id="3" name="Rectangle 2"/>
          <p:cNvSpPr/>
          <p:nvPr/>
        </p:nvSpPr>
        <p:spPr>
          <a:xfrm>
            <a:off x="3921319" y="2138749"/>
            <a:ext cx="1260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i="1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Mac Alford</a:t>
            </a:r>
          </a:p>
        </p:txBody>
      </p:sp>
      <p:sp>
        <p:nvSpPr>
          <p:cNvPr id="7" name="Rectangle 6"/>
          <p:cNvSpPr/>
          <p:nvPr/>
        </p:nvSpPr>
        <p:spPr>
          <a:xfrm>
            <a:off x="2120112" y="2138749"/>
            <a:ext cx="1689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i="1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Lucile McCook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24000" y="2134571"/>
            <a:ext cx="20984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i="1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Nina </a:t>
            </a:r>
            <a:r>
              <a:rPr lang="en-US" i="1" dirty="0" err="1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Baghai</a:t>
            </a:r>
            <a:r>
              <a:rPr lang="en-US" i="1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-Riding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86357" y="147935"/>
            <a:ext cx="46100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>
                <a:solidFill>
                  <a:schemeClr val="bg1"/>
                </a:solidFill>
                <a:latin typeface="Baskerville Old Face" pitchFamily="18" charset="0"/>
              </a:rPr>
              <a:t>www.mississippiplants.org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0" y="2590800"/>
            <a:ext cx="91440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0" y="762000"/>
            <a:ext cx="91440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56" r="14134"/>
          <a:stretch/>
        </p:blipFill>
        <p:spPr>
          <a:xfrm>
            <a:off x="155904" y="1025288"/>
            <a:ext cx="682296" cy="63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02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87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Anonymous</dc:creator>
  <cp:lastModifiedBy>Anonymous</cp:lastModifiedBy>
  <cp:revision>13</cp:revision>
  <dcterms:created xsi:type="dcterms:W3CDTF">2013-08-01T15:32:11Z</dcterms:created>
  <dcterms:modified xsi:type="dcterms:W3CDTF">2013-08-06T14:18:44Z</dcterms:modified>
</cp:coreProperties>
</file>