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-1472" y="-96"/>
      </p:cViewPr>
      <p:guideLst>
        <p:guide orient="horz" pos="2479"/>
        <p:guide pos="31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1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7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2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1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4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30DD-DE16-4444-BC9D-85D67765DB0E}" type="datetimeFigureOut">
              <a:rPr lang="en-US" smtClean="0"/>
              <a:t>Aug/3/13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8A69-4297-0C4F-80DA-77911DE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2-05-05 17.34.25.jpg"/>
          <p:cNvPicPr>
            <a:picLocks noChangeAspect="1"/>
          </p:cNvPicPr>
          <p:nvPr/>
        </p:nvPicPr>
        <p:blipFill>
          <a:blip r:embed="rId2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hoto on 2012-08-27 at 16.24 #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90" y="2554976"/>
            <a:ext cx="4385957" cy="3390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3017"/>
            <a:ext cx="9144000" cy="159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 smtClean="0">
                <a:latin typeface="Cambria"/>
                <a:cs typeface="Cambria"/>
              </a:rPr>
              <a:t>Macroalgal</a:t>
            </a:r>
            <a:r>
              <a:rPr lang="en-US" sz="3600" dirty="0" smtClean="0">
                <a:latin typeface="Cambria"/>
                <a:cs typeface="Cambria"/>
              </a:rPr>
              <a:t> Herbarium Consortium</a:t>
            </a:r>
          </a:p>
          <a:p>
            <a:pPr algn="ctr">
              <a:lnSpc>
                <a:spcPct val="90000"/>
              </a:lnSpc>
            </a:pPr>
            <a:endParaRPr lang="en-US" sz="3600" dirty="0"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Hannah Traggis</a:t>
            </a:r>
            <a:endParaRPr lang="en-US" sz="3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684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wifs_carbon_lrg.jpg"/>
          <p:cNvPicPr>
            <a:picLocks noChangeAspect="1"/>
          </p:cNvPicPr>
          <p:nvPr/>
        </p:nvPicPr>
        <p:blipFill rotWithShape="1"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3793" b="29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422" y="1231108"/>
            <a:ext cx="8109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"/>
                <a:cs typeface="Cambria"/>
              </a:rPr>
              <a:t>To Provide </a:t>
            </a:r>
            <a:r>
              <a:rPr lang="en-US" sz="3200" dirty="0">
                <a:latin typeface="Cambria"/>
                <a:cs typeface="Cambria"/>
              </a:rPr>
              <a:t>data </a:t>
            </a:r>
            <a:r>
              <a:rPr lang="en-US" sz="3200" dirty="0" smtClean="0">
                <a:latin typeface="Cambria"/>
                <a:cs typeface="Cambria"/>
              </a:rPr>
              <a:t>to </a:t>
            </a:r>
            <a:r>
              <a:rPr lang="en-US" sz="3200" dirty="0">
                <a:latin typeface="Cambria"/>
                <a:cs typeface="Cambria"/>
              </a:rPr>
              <a:t>enable biodiversity </a:t>
            </a:r>
            <a:r>
              <a:rPr lang="en-US" sz="3200" dirty="0" smtClean="0">
                <a:latin typeface="Cambria"/>
                <a:cs typeface="Cambria"/>
              </a:rPr>
              <a:t>research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"/>
                <a:cs typeface="Cambria"/>
              </a:rPr>
              <a:t>Primary Digitization Center (PDC) for Northeast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"/>
                <a:cs typeface="Cambria"/>
              </a:rPr>
              <a:t>49 herbaria across the country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mbria"/>
                <a:cs typeface="Cambria"/>
              </a:rPr>
              <a:t>1.2 million specimens collected across the globe over past 150 </a:t>
            </a:r>
            <a:r>
              <a:rPr lang="en-US" sz="3200" dirty="0" err="1" smtClean="0">
                <a:latin typeface="Cambria"/>
                <a:cs typeface="Cambria"/>
              </a:rPr>
              <a:t>yrs</a:t>
            </a:r>
            <a:endParaRPr lang="en-US" sz="3200" dirty="0" smtClean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>
                <a:latin typeface="Cambria"/>
                <a:cs typeface="Cambria"/>
              </a:rPr>
              <a:t>Georeference</a:t>
            </a:r>
            <a:r>
              <a:rPr lang="en-US" sz="3200" dirty="0" smtClean="0">
                <a:latin typeface="Cambria"/>
                <a:cs typeface="Cambria"/>
              </a:rPr>
              <a:t> using </a:t>
            </a:r>
            <a:r>
              <a:rPr lang="en-US" sz="3200" dirty="0" err="1" smtClean="0">
                <a:latin typeface="Cambria"/>
                <a:cs typeface="Cambria"/>
              </a:rPr>
              <a:t>GeoLocate</a:t>
            </a:r>
            <a:r>
              <a:rPr lang="en-US" sz="3200" dirty="0" smtClean="0">
                <a:latin typeface="Cambria"/>
                <a:cs typeface="Cambria"/>
              </a:rPr>
              <a:t> to provide locality information for each </a:t>
            </a:r>
            <a:r>
              <a:rPr lang="en-US" sz="3200" dirty="0" err="1" smtClean="0">
                <a:latin typeface="Cambria"/>
                <a:cs typeface="Cambria"/>
              </a:rPr>
              <a:t>speciment</a:t>
            </a:r>
            <a:endParaRPr lang="en-US" sz="32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0486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6996</TotalTime>
  <Words>46</Words>
  <Application>Microsoft Macintosh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Traggis</dc:creator>
  <cp:lastModifiedBy>Hannah Traggis</cp:lastModifiedBy>
  <cp:revision>14</cp:revision>
  <dcterms:created xsi:type="dcterms:W3CDTF">2013-08-03T17:05:01Z</dcterms:created>
  <dcterms:modified xsi:type="dcterms:W3CDTF">2013-08-08T13:41:07Z</dcterms:modified>
</cp:coreProperties>
</file>