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9E682-D79C-4CBC-A598-4C696300102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2D5-D455-44AC-B829-155F5B6B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0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372D5-D455-44AC-B829-155F5B6B69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4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3047-0805-4400-8178-D0E0FCF4AC62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733C-CDDD-454F-8184-54AAB3A678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3047-0805-4400-8178-D0E0FCF4AC62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733C-CDDD-454F-8184-54AAB3A6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3047-0805-4400-8178-D0E0FCF4AC62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733C-CDDD-454F-8184-54AAB3A6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3047-0805-4400-8178-D0E0FCF4AC62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733C-CDDD-454F-8184-54AAB3A6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3047-0805-4400-8178-D0E0FCF4AC62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733C-CDDD-454F-8184-54AAB3A678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3047-0805-4400-8178-D0E0FCF4AC62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733C-CDDD-454F-8184-54AAB3A6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3047-0805-4400-8178-D0E0FCF4AC62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733C-CDDD-454F-8184-54AAB3A6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3047-0805-4400-8178-D0E0FCF4AC62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733C-CDDD-454F-8184-54AAB3A6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3047-0805-4400-8178-D0E0FCF4AC62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733C-CDDD-454F-8184-54AAB3A6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3047-0805-4400-8178-D0E0FCF4AC62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733C-CDDD-454F-8184-54AAB3A6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3047-0805-4400-8178-D0E0FCF4AC62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A4733C-CDDD-454F-8184-54AAB3A678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373047-0805-4400-8178-D0E0FCF4AC62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A4733C-CDDD-454F-8184-54AAB3A678A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3" y="106714"/>
            <a:ext cx="4953000" cy="923926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9647" y="103064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Entomology Database snapshot: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&gt; 1 million specimen records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&gt; 30,000 Localities (37%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georeferenced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&gt; 80,000 Collecting Events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jct\AppData\Local\Specify\attach_cache\brc-85649864329689027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03" y="200854"/>
            <a:ext cx="1752600" cy="1857464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ct\AppData\Local\Specify\attach_cache\brc-84374670574842251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13" y="192757"/>
            <a:ext cx="1310640" cy="75184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ct\AppData\Local\Specify\attach_cache\brc-26413330749280859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10117"/>
            <a:ext cx="1392266" cy="111623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90513" y="2106681"/>
            <a:ext cx="5181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Current digitization projects: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 specimen-level database of the world’s bees (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Apoidea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) at the University of Kansas: BRC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Tri-Trophic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Associations: TCN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Invertnet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: TCN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0" y="2114222"/>
            <a:ext cx="3316586" cy="1763574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924147" y="3613232"/>
            <a:ext cx="44018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Who?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10 – 12 undergraduate students per semester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2-3 graduate students per semester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7030A0"/>
                </a:solidFill>
              </a:rPr>
              <a:t>Crowd-sourced volunteers???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2 collection managers</a:t>
            </a:r>
          </a:p>
        </p:txBody>
      </p:sp>
      <p:pic>
        <p:nvPicPr>
          <p:cNvPr id="1033" name="Picture 9" descr="http://www.biolib.cz/IMG/GAL/936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24" y="4816631"/>
            <a:ext cx="2421018" cy="1980789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9" y="3986598"/>
            <a:ext cx="1647548" cy="607486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 descr="S:\Entomology\AF.CambridgeAfghanExp1977.07.17_001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941252"/>
            <a:ext cx="1257670" cy="1007616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985365" y="4967449"/>
            <a:ext cx="4279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How?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The slow old fashion way using a combo of techniques (</a:t>
            </a:r>
            <a:r>
              <a:rPr 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google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maps, </a:t>
            </a:r>
            <a:r>
              <a:rPr 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google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earth, fuzzy </a:t>
            </a:r>
            <a:r>
              <a:rPr 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gazateer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geolocate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geonames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-USGS, earth-info, </a:t>
            </a:r>
            <a:r>
              <a:rPr 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etc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7030A0"/>
                </a:solidFill>
              </a:rPr>
              <a:t>Collaborative </a:t>
            </a:r>
            <a:r>
              <a:rPr lang="en-US" sz="1500" dirty="0" err="1" smtClean="0">
                <a:solidFill>
                  <a:srgbClr val="7030A0"/>
                </a:solidFill>
              </a:rPr>
              <a:t>georeferencing</a:t>
            </a:r>
            <a:r>
              <a:rPr lang="en-US" sz="1500" dirty="0" smtClean="0">
                <a:solidFill>
                  <a:srgbClr val="7030A0"/>
                </a:solidFill>
              </a:rPr>
              <a:t> with </a:t>
            </a:r>
            <a:r>
              <a:rPr lang="en-US" sz="1500" dirty="0" err="1" smtClean="0">
                <a:solidFill>
                  <a:srgbClr val="7030A0"/>
                </a:solidFill>
              </a:rPr>
              <a:t>Geolocate</a:t>
            </a:r>
            <a:r>
              <a:rPr lang="en-US" sz="1500" dirty="0" smtClean="0">
                <a:solidFill>
                  <a:srgbClr val="7030A0"/>
                </a:solidFill>
              </a:rPr>
              <a:t>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7030A0"/>
                </a:solidFill>
              </a:rPr>
              <a:t>Crowd sourcing via ALA or NFN?</a:t>
            </a:r>
            <a:endParaRPr lang="en-US" sz="1500" dirty="0">
              <a:solidFill>
                <a:srgbClr val="7030A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" y="5026086"/>
            <a:ext cx="1439482" cy="177133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47" y="3948868"/>
            <a:ext cx="1676400" cy="1308932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13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" y="152400"/>
            <a:ext cx="8915400" cy="6552789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jct\AppData\Local\Specify\attach_cache\brc-8564986432968902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2336"/>
            <a:ext cx="1752600" cy="1857464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" y="152400"/>
            <a:ext cx="9004547" cy="6476589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jct\AppData\Local\Specify\attach_cache\brc-84374670574842251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762000"/>
            <a:ext cx="1310640" cy="75184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" y="152400"/>
            <a:ext cx="9092214" cy="6552789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C:\Users\jct\AppData\Local\Specify\attach_cache\brc-26413330749280859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1808"/>
            <a:ext cx="1793240" cy="156972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</TotalTime>
  <Words>112</Words>
  <Application>Microsoft Office PowerPoint</Application>
  <PresentationFormat>On-screen Show (4:3)</PresentationFormat>
  <Paragraphs>18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Flow</vt:lpstr>
      <vt:lpstr>PowerPoint Presentation</vt:lpstr>
      <vt:lpstr>PowerPoint Presentation</vt:lpstr>
    </vt:vector>
  </TitlesOfParts>
  <Company>University of Kansas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Jennifer C.</dc:creator>
  <cp:lastModifiedBy>Thomas, Jennifer C.</cp:lastModifiedBy>
  <cp:revision>21</cp:revision>
  <dcterms:created xsi:type="dcterms:W3CDTF">2013-08-02T15:35:32Z</dcterms:created>
  <dcterms:modified xsi:type="dcterms:W3CDTF">2013-08-08T14:28:20Z</dcterms:modified>
</cp:coreProperties>
</file>