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7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8737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038600"/>
            <a:ext cx="8534400" cy="1295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39D8-8EF0-4122-929D-C5D95928ED8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930400" y="5722620"/>
            <a:ext cx="955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prstClr val="black"/>
                </a:solidFill>
              </a:rPr>
              <a:t>iDigBio is funded by a grant from the National Science Foundation’s Advancing Digitization of Biodiversity Collections Program (Cooperative Agreement EF-1115210).  Any opinions, findings, and conclusions or recommendations expressed in this material are those of the author(s) and do not necessarily reflect the views of the National Science Foundation.</a:t>
            </a:r>
          </a:p>
          <a:p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514600"/>
            <a:ext cx="10363200" cy="1143000"/>
          </a:xfrm>
        </p:spPr>
        <p:txBody>
          <a:bodyPr>
            <a:normAutofit/>
          </a:bodyPr>
          <a:lstStyle>
            <a:lvl1pPr algn="ctr">
              <a:defRPr sz="2400" baseline="0"/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pic>
        <p:nvPicPr>
          <p:cNvPr id="8" name="Picture 7" descr="C:\Users\dpaul\Downloads\nsf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28" y="5638800"/>
            <a:ext cx="880672" cy="66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20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953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950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20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1"/>
            <a:ext cx="5384800" cy="49833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1"/>
            <a:ext cx="5384800" cy="49833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82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6858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rgbClr val="D68C29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371601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rgbClr val="D68C29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209800"/>
            <a:ext cx="5386917" cy="41505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09800"/>
            <a:ext cx="5389033" cy="41505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407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9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6858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4953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1600" y="6400801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753601" y="6400800"/>
            <a:ext cx="1760220" cy="416860"/>
          </a:xfrm>
          <a:prstGeom prst="roundRect">
            <a:avLst/>
          </a:prstGeom>
          <a:solidFill>
            <a:schemeClr val="tx1">
              <a:lumMod val="85000"/>
              <a:lumOff val="15000"/>
              <a:alpha val="7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3" name="Picture 2" descr="idigbio_logo_rgb.eps"/>
          <p:cNvPicPr>
            <a:picLocks noChangeAspect="1"/>
          </p:cNvPicPr>
          <p:nvPr/>
        </p:nvPicPr>
        <p:blipFill>
          <a:blip r:embed="rId10" cstate="print">
            <a:lum contras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1" y="6426202"/>
            <a:ext cx="1559137" cy="3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3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b="1" i="0" kern="1200" baseline="0">
          <a:ln>
            <a:noFill/>
          </a:ln>
          <a:solidFill>
            <a:schemeClr val="accent1"/>
          </a:solidFill>
          <a:effectLst/>
          <a:latin typeface="Calibri"/>
          <a:ea typeface="+mj-ea"/>
          <a:cs typeface="Calibri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tinyurl.com/herpnetgeoref" TargetMode="External"/><Relationship Id="rId3" Type="http://schemas.openxmlformats.org/officeDocument/2006/relationships/hyperlink" Target="http://tinyurl.com/idbttt2log" TargetMode="External"/><Relationship Id="rId7" Type="http://schemas.openxmlformats.org/officeDocument/2006/relationships/hyperlink" Target="http://tinyurl.com/idbgeowg" TargetMode="External"/><Relationship Id="rId2" Type="http://schemas.openxmlformats.org/officeDocument/2006/relationships/hyperlink" Target="http://tinyurl.com/idbttt2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tinyurl.com/idbgeowiki" TargetMode="External"/><Relationship Id="rId5" Type="http://schemas.openxmlformats.org/officeDocument/2006/relationships/hyperlink" Target="http://idibio.adobeconnect.com/geotrain" TargetMode="External"/><Relationship Id="rId4" Type="http://schemas.openxmlformats.org/officeDocument/2006/relationships/hyperlink" Target="http://tinyurl.com/ttt2notes" TargetMode="External"/><Relationship Id="rId9" Type="http://schemas.openxmlformats.org/officeDocument/2006/relationships/hyperlink" Target="http://tinyurl.com/idbwork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TTT2 on </a:t>
            </a:r>
            <a:r>
              <a:rPr lang="en-US" dirty="0" smtClean="0"/>
              <a:t>the board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981200" y="1371601"/>
            <a:ext cx="2590800" cy="49833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Agenda</a:t>
            </a:r>
          </a:p>
          <a:p>
            <a:r>
              <a:rPr lang="en-US" dirty="0" smtClean="0"/>
              <a:t>Logistics</a:t>
            </a:r>
          </a:p>
          <a:p>
            <a:r>
              <a:rPr lang="en-US" dirty="0" smtClean="0"/>
              <a:t>Notes</a:t>
            </a:r>
          </a:p>
          <a:p>
            <a:r>
              <a:rPr lang="en-US" dirty="0" smtClean="0"/>
              <a:t>AdobeConnect</a:t>
            </a:r>
          </a:p>
          <a:p>
            <a:r>
              <a:rPr lang="en-US" dirty="0" smtClean="0"/>
              <a:t>iDigBio </a:t>
            </a:r>
            <a:r>
              <a:rPr lang="en-US" dirty="0" err="1" smtClean="0"/>
              <a:t>Geowiki</a:t>
            </a:r>
            <a:endParaRPr lang="en-US" dirty="0" smtClean="0"/>
          </a:p>
          <a:p>
            <a:r>
              <a:rPr lang="en-US" dirty="0" smtClean="0"/>
              <a:t>GWG Wiki</a:t>
            </a:r>
          </a:p>
          <a:p>
            <a:r>
              <a:rPr lang="en-US" dirty="0" smtClean="0"/>
              <a:t>Georeferencing Forum</a:t>
            </a:r>
          </a:p>
          <a:p>
            <a:r>
              <a:rPr lang="en-US" dirty="0" err="1" smtClean="0"/>
              <a:t>HerpNET</a:t>
            </a:r>
            <a:r>
              <a:rPr lang="en-US" dirty="0" smtClean="0"/>
              <a:t> </a:t>
            </a:r>
            <a:r>
              <a:rPr lang="en-US" dirty="0" smtClean="0"/>
              <a:t>georeferencing</a:t>
            </a:r>
          </a:p>
          <a:p>
            <a:r>
              <a:rPr lang="en-US" dirty="0" smtClean="0"/>
              <a:t>iDigBio Working Groups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419600" y="1371601"/>
            <a:ext cx="6019800" cy="49833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http://tinyurl.com/idbttt2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http://tinyurl.com/idbttt2log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tinyurl.com/ttt2notes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http://idibio.adobeconnect.com/geotrain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://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tinyurl.com/idbgeowiki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lvl="2" indent="-274320">
              <a:buClr>
                <a:schemeClr val="accent3"/>
              </a:buClr>
              <a:buSzPct val="95000"/>
            </a:pPr>
            <a:r>
              <a:rPr lang="en-US" sz="2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http://</a:t>
            </a:r>
            <a:r>
              <a:rPr lang="en-US" sz="2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tinyurl.com/idbgeowg</a:t>
            </a:r>
            <a:endParaRPr lang="en-US" sz="2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/>
              <a:t>idigbio.org &gt; register</a:t>
            </a:r>
          </a:p>
          <a:p>
            <a:pPr lvl="1"/>
            <a:r>
              <a:rPr lang="en-US" dirty="0" smtClean="0"/>
              <a:t>Resources &gt; Forums &gt; Georeferencing Working Group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http://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tinyurl.com/herpnetgeoref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http://tinyurl.com/idbworking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1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DigBio_Presentation_Template_2013e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F6FC6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Wingdings 2</vt:lpstr>
      <vt:lpstr>iDigBio_Presentation_Template_2013e</vt:lpstr>
      <vt:lpstr>TTT2 on the board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TTT2 on the board</dc:title>
  <dc:creator>Paul, Deborah</dc:creator>
  <cp:lastModifiedBy>Paul, Deborah</cp:lastModifiedBy>
  <cp:revision>1</cp:revision>
  <dcterms:created xsi:type="dcterms:W3CDTF">2013-08-12T03:51:06Z</dcterms:created>
  <dcterms:modified xsi:type="dcterms:W3CDTF">2013-08-12T03:51:36Z</dcterms:modified>
</cp:coreProperties>
</file>