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4D9"/>
    <a:srgbClr val="FFFFCC"/>
    <a:srgbClr val="FF00FF"/>
    <a:srgbClr val="E8B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96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556D4F0-3135-924C-88E7-F701389157F3}" type="datetimeFigureOut">
              <a:rPr lang="en-US" smtClean="0"/>
              <a:t>8/2/13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1C8B052-5A9D-1945-BDE3-B85F9496B7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gif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4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583339" y="229158"/>
            <a:ext cx="2125762" cy="2033767"/>
          </a:xfrm>
          <a:prstGeom prst="rect">
            <a:avLst/>
          </a:prstGeom>
          <a:solidFill>
            <a:srgbClr val="E8B7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550" y="4519642"/>
            <a:ext cx="4948543" cy="1052690"/>
          </a:xfr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 anchorCtr="1">
            <a:noAutofit/>
          </a:bodyPr>
          <a:lstStyle/>
          <a:p>
            <a:r>
              <a:rPr lang="en-US" sz="2000" dirty="0" smtClean="0">
                <a:solidFill>
                  <a:srgbClr val="F5F4D9"/>
                </a:solidFill>
                <a:latin typeface="Arial"/>
                <a:cs typeface="Arial"/>
              </a:rPr>
              <a:t>Modernization </a:t>
            </a:r>
            <a:r>
              <a:rPr lang="en-US" sz="2000" dirty="0" smtClean="0">
                <a:solidFill>
                  <a:srgbClr val="F5F4D9"/>
                </a:solidFill>
                <a:latin typeface="Arial"/>
                <a:cs typeface="Arial"/>
              </a:rPr>
              <a:t>and Digitization of the Angelo State Natural History Collections </a:t>
            </a:r>
            <a:endParaRPr lang="en-US" sz="2000" dirty="0">
              <a:solidFill>
                <a:srgbClr val="F5F4D9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35" y="5319420"/>
            <a:ext cx="4806547" cy="1121350"/>
          </a:xfrm>
        </p:spPr>
        <p:txBody>
          <a:bodyPr>
            <a:noAutofit/>
          </a:bodyPr>
          <a:lstStyle/>
          <a:p>
            <a:pPr algn="r"/>
            <a:endParaRPr lang="en-US" sz="1200" dirty="0" smtClean="0">
              <a:solidFill>
                <a:srgbClr val="0D0D0D"/>
              </a:solidFill>
              <a:latin typeface="Arial"/>
              <a:cs typeface="Arial"/>
            </a:endParaRPr>
          </a:p>
          <a:p>
            <a:pPr algn="r"/>
            <a:r>
              <a:rPr lang="en-US" sz="1200" dirty="0" smtClean="0">
                <a:solidFill>
                  <a:srgbClr val="E8B738"/>
                </a:solidFill>
                <a:latin typeface="Arial"/>
                <a:cs typeface="Arial"/>
              </a:rPr>
              <a:t>MARCY REVELEZ, COLLECTIONS MANAGER</a:t>
            </a:r>
          </a:p>
          <a:p>
            <a:pPr algn="r"/>
            <a:r>
              <a:rPr lang="en-US" sz="1200" dirty="0" smtClean="0">
                <a:solidFill>
                  <a:srgbClr val="E8B738"/>
                </a:solidFill>
                <a:latin typeface="Arial"/>
                <a:cs typeface="Arial"/>
              </a:rPr>
              <a:t>Angelo State University, San Angelo, Texas</a:t>
            </a:r>
          </a:p>
          <a:p>
            <a:pPr algn="r"/>
            <a:r>
              <a:rPr lang="en-US" sz="1200" dirty="0" smtClean="0">
                <a:solidFill>
                  <a:srgbClr val="E8B738"/>
                </a:solidFill>
                <a:latin typeface="Arial"/>
                <a:cs typeface="Arial"/>
              </a:rPr>
              <a:t>(Member, Texas Tech University System)</a:t>
            </a:r>
          </a:p>
          <a:p>
            <a:pPr algn="r"/>
            <a:r>
              <a:rPr lang="en-US" dirty="0" smtClean="0">
                <a:solidFill>
                  <a:srgbClr val="0D0D0D"/>
                </a:solidFill>
                <a:latin typeface="Arial"/>
                <a:cs typeface="Arial"/>
              </a:rPr>
              <a:t>National </a:t>
            </a:r>
            <a:r>
              <a:rPr lang="en-US" dirty="0" smtClean="0">
                <a:solidFill>
                  <a:srgbClr val="0D0D0D"/>
                </a:solidFill>
                <a:latin typeface="Arial"/>
                <a:cs typeface="Arial"/>
              </a:rPr>
              <a:t>Science </a:t>
            </a:r>
            <a:r>
              <a:rPr lang="en-US" dirty="0" smtClean="0">
                <a:solidFill>
                  <a:srgbClr val="0D0D0D"/>
                </a:solidFill>
                <a:latin typeface="Arial"/>
                <a:cs typeface="Arial"/>
              </a:rPr>
              <a:t>Foundation</a:t>
            </a:r>
            <a:endParaRPr lang="en-US" dirty="0" smtClean="0">
              <a:solidFill>
                <a:srgbClr val="0D0D0D"/>
              </a:solidFill>
              <a:latin typeface="Arial"/>
              <a:cs typeface="Arial"/>
            </a:endParaRPr>
          </a:p>
          <a:p>
            <a:pPr algn="r"/>
            <a:r>
              <a:rPr lang="en-US" dirty="0" smtClean="0">
                <a:solidFill>
                  <a:srgbClr val="0D0D0D"/>
                </a:solidFill>
                <a:latin typeface="Arial"/>
                <a:cs typeface="Arial"/>
              </a:rPr>
              <a:t>Collection in Support of Biological Research 2012-2014</a:t>
            </a:r>
            <a:endParaRPr lang="en-US" dirty="0">
              <a:solidFill>
                <a:srgbClr val="0D0D0D"/>
              </a:solidFill>
              <a:latin typeface="Arial"/>
              <a:cs typeface="Arial"/>
            </a:endParaRPr>
          </a:p>
        </p:txBody>
      </p:sp>
      <p:pic>
        <p:nvPicPr>
          <p:cNvPr id="5" name="Picture 14" descr="http://www.angelo.edu/livewhale/content/images/38/8444_asnhc_99af9f2d7cb3013a8fade7423f7227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882" y="6006357"/>
            <a:ext cx="2511424" cy="65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084" y="2472986"/>
            <a:ext cx="1537328" cy="185287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2" descr="https://fbcdn-sphotos-h-a.akamaihd.net/hphotos-ak-prn1/150494_542643385767037_1040712685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665" y="573483"/>
            <a:ext cx="1833162" cy="137487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cmu.edu/qolt/images/nsf_logo_color_transparent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803" y="4542148"/>
            <a:ext cx="1030184" cy="103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21182" y="259555"/>
            <a:ext cx="369531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bg1"/>
                </a:solidFill>
                <a:latin typeface="Arial"/>
                <a:cs typeface="Arial"/>
              </a:rPr>
              <a:t>5 COLLECTIONS </a:t>
            </a:r>
            <a:r>
              <a:rPr lang="en-US" sz="1500" dirty="0" smtClean="0">
                <a:solidFill>
                  <a:schemeClr val="bg1"/>
                </a:solidFill>
                <a:latin typeface="Arial"/>
                <a:cs typeface="Arial"/>
              </a:rPr>
              <a:t>– 130,000 specimens 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(</a:t>
            </a:r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vertebrates, genomics, herbarium</a:t>
            </a:r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  <a:p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Grant goals include:</a:t>
            </a:r>
            <a:endParaRPr lang="en-US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Identify fields for database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Create </a:t>
            </a: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standards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Data </a:t>
            </a: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cleaning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Specify </a:t>
            </a: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database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err="1" smtClean="0">
                <a:solidFill>
                  <a:srgbClr val="FFFF00"/>
                </a:solidFill>
                <a:latin typeface="Arial"/>
                <a:cs typeface="Arial"/>
              </a:rPr>
              <a:t>Georeferencing</a:t>
            </a: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via </a:t>
            </a:r>
            <a:r>
              <a:rPr lang="en-US" sz="1600" dirty="0" err="1" smtClean="0">
                <a:solidFill>
                  <a:srgbClr val="FFFF00"/>
                </a:solidFill>
                <a:latin typeface="Arial"/>
                <a:cs typeface="Arial"/>
              </a:rPr>
              <a:t>Geolocate</a:t>
            </a:r>
            <a:endParaRPr lang="en-US" sz="1600" dirty="0" smtClean="0">
              <a:solidFill>
                <a:srgbClr val="FFFF00"/>
              </a:solidFill>
              <a:latin typeface="Arial"/>
              <a:cs typeface="Arial"/>
            </a:endParaRPr>
          </a:p>
          <a:p>
            <a:endParaRPr lang="en-US" sz="1600" dirty="0">
              <a:solidFill>
                <a:srgbClr val="FFFF00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Workshop Goals: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Learn new protocols and best practices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Train curators, faculty, students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>
                <a:solidFill>
                  <a:srgbClr val="FFFF00"/>
                </a:solidFill>
                <a:latin typeface="Arial"/>
                <a:cs typeface="Arial"/>
              </a:rPr>
              <a:t>Workshop at regional meetings</a:t>
            </a:r>
            <a:endParaRPr lang="en-US" sz="16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9" name="Picture 6" descr="C:\Users\mrevelez\AppData\Local\Temp\photo-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977" y="2492082"/>
            <a:ext cx="1860948" cy="181467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www.biz.colostate.edu/MTI/PublishingImages/multitasking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397" y="343735"/>
            <a:ext cx="1810909" cy="179869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/>
        </p:spPr>
      </p:pic>
      <p:pic>
        <p:nvPicPr>
          <p:cNvPr id="15" name="Picture 14" descr="me2.jpg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1" t="8589" r="12185" b="32579"/>
          <a:stretch/>
        </p:blipFill>
        <p:spPr>
          <a:xfrm>
            <a:off x="5089431" y="4519642"/>
            <a:ext cx="973960" cy="2205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08908" y="4607673"/>
            <a:ext cx="1511933" cy="93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134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Advantag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134</TotalTime>
  <Words>91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Advantage</vt:lpstr>
      <vt:lpstr>Modernization and Digitization of the Angelo State Natural History Collections </vt:lpstr>
    </vt:vector>
  </TitlesOfParts>
  <Company>Angelo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Digitization of the Angelo State Natural History Collections (ASNHC)</dc:title>
  <dc:creator>Marcy Revelez</dc:creator>
  <cp:lastModifiedBy>Marcy Revelez</cp:lastModifiedBy>
  <cp:revision>13</cp:revision>
  <dcterms:created xsi:type="dcterms:W3CDTF">2013-08-02T15:41:45Z</dcterms:created>
  <dcterms:modified xsi:type="dcterms:W3CDTF">2013-08-02T20:31:18Z</dcterms:modified>
</cp:coreProperties>
</file>