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33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6B9A2-7C69-4342-A8BC-78DB132D4CEC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46194-9B8F-5147-A068-F8745201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34</a:t>
            </a:r>
            <a:r>
              <a:rPr lang="en-US" baseline="0" dirty="0" smtClean="0"/>
              <a:t> museums and institutions are working together and pooling their resources to input their various data into the database.</a:t>
            </a:r>
          </a:p>
          <a:p>
            <a:r>
              <a:rPr lang="en-US" baseline="0" dirty="0" err="1" smtClean="0"/>
              <a:t>Hemiptera</a:t>
            </a:r>
            <a:r>
              <a:rPr lang="en-US" baseline="0" dirty="0" smtClean="0"/>
              <a:t> include Aphids, Scales, Hoppers, Cicadas, and true bugs.</a:t>
            </a:r>
          </a:p>
          <a:p>
            <a:r>
              <a:rPr lang="en-US" baseline="0" dirty="0" smtClean="0"/>
              <a:t>Creating a collaborative database to be made available to researchers and other parties.</a:t>
            </a:r>
          </a:p>
          <a:p>
            <a:r>
              <a:rPr lang="en-US" baseline="0" dirty="0" smtClean="0"/>
              <a:t>Information in the database includes pictures of each species, collection event/person, collection locality.</a:t>
            </a:r>
          </a:p>
          <a:p>
            <a:r>
              <a:rPr lang="en-US" baseline="0" dirty="0" smtClean="0"/>
              <a:t>Total plant bug specimen number is by July 11, 2013.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46194-9B8F-5147-A068-F8745201FF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FDA3EDE1-D9E9-944D-AA5E-EC5A2BE8D317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F0D3589C-1584-964F-AB16-63CF2CD5D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9253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Tri-</a:t>
            </a:r>
            <a:r>
              <a:rPr lang="en-US" dirty="0" err="1" smtClean="0"/>
              <a:t>Trophic</a:t>
            </a:r>
            <a:r>
              <a:rPr lang="en-US" dirty="0" smtClean="0"/>
              <a:t> Thematic Collection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1077"/>
            <a:ext cx="6400800" cy="1752600"/>
          </a:xfrm>
        </p:spPr>
        <p:txBody>
          <a:bodyPr/>
          <a:lstStyle/>
          <a:p>
            <a:pPr algn="ctr"/>
            <a:r>
              <a:rPr lang="en-US" dirty="0" smtClean="0"/>
              <a:t>A Tri-</a:t>
            </a:r>
            <a:r>
              <a:rPr lang="en-US" dirty="0" err="1" smtClean="0"/>
              <a:t>Trophic</a:t>
            </a:r>
            <a:r>
              <a:rPr lang="en-US" dirty="0" smtClean="0"/>
              <a:t> </a:t>
            </a:r>
            <a:r>
              <a:rPr lang="en-US" dirty="0" err="1" smtClean="0"/>
              <a:t>Databasing</a:t>
            </a:r>
            <a:r>
              <a:rPr lang="en-US" dirty="0" smtClean="0"/>
              <a:t> and Imaging Project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7600" y="5660606"/>
            <a:ext cx="4304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Danielle Pace</a:t>
            </a:r>
          </a:p>
          <a:p>
            <a:r>
              <a:rPr lang="en-US" dirty="0" smtClean="0"/>
              <a:t>American Museum of Natural History</a:t>
            </a:r>
            <a:endParaRPr lang="en-US" dirty="0"/>
          </a:p>
        </p:txBody>
      </p:sp>
      <p:pic>
        <p:nvPicPr>
          <p:cNvPr id="6" name="Picture 5" descr="image.jpg"/>
          <p:cNvPicPr>
            <a:picLocks noChangeAspect="1"/>
          </p:cNvPicPr>
          <p:nvPr/>
        </p:nvPicPr>
        <p:blipFill>
          <a:blip r:embed="rId2"/>
          <a:srcRect l="17846"/>
          <a:stretch>
            <a:fillRect/>
          </a:stretch>
        </p:blipFill>
        <p:spPr>
          <a:xfrm rot="5400000">
            <a:off x="6770775" y="4390912"/>
            <a:ext cx="2003251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62865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What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Our TCN focuses </a:t>
            </a:r>
            <a:r>
              <a:rPr lang="en-US" dirty="0"/>
              <a:t>on one of the major herbivorous insect </a:t>
            </a:r>
            <a:r>
              <a:rPr lang="en-US" dirty="0" err="1"/>
              <a:t>clades</a:t>
            </a:r>
            <a:r>
              <a:rPr lang="en-US" dirty="0"/>
              <a:t>, the </a:t>
            </a:r>
            <a:r>
              <a:rPr lang="en-US" dirty="0" err="1" smtClean="0"/>
              <a:t>Hemiptera</a:t>
            </a:r>
            <a:r>
              <a:rPr lang="en-US" dirty="0" smtClean="0"/>
              <a:t>, </a:t>
            </a:r>
            <a:r>
              <a:rPr lang="en-US" dirty="0"/>
              <a:t>their host plants, and their </a:t>
            </a:r>
            <a:r>
              <a:rPr lang="en-US" dirty="0" smtClean="0"/>
              <a:t>parasitoids.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Numbers and Statistics:</a:t>
            </a:r>
          </a:p>
          <a:p>
            <a:pPr lvl="1"/>
            <a:r>
              <a:rPr lang="en-US" dirty="0" smtClean="0"/>
              <a:t>About 4 Million specimen records will be made available.</a:t>
            </a:r>
          </a:p>
          <a:p>
            <a:pPr lvl="1"/>
            <a:r>
              <a:rPr lang="en-US" dirty="0" smtClean="0"/>
              <a:t>More than 7.8 Million records will be unified.</a:t>
            </a:r>
          </a:p>
          <a:p>
            <a:pPr lvl="1"/>
            <a:r>
              <a:rPr lang="en-US" dirty="0" smtClean="0"/>
              <a:t>Total digitized plant bug specimens: 457,553.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Whom we would like to train:</a:t>
            </a:r>
          </a:p>
          <a:p>
            <a:pPr lvl="1"/>
            <a:r>
              <a:rPr lang="en-US" dirty="0" smtClean="0"/>
              <a:t>Volunteers do a large majority of the </a:t>
            </a:r>
            <a:r>
              <a:rPr lang="en-US" dirty="0" err="1" smtClean="0"/>
              <a:t>Georeferencing</a:t>
            </a:r>
            <a:r>
              <a:rPr lang="en-US" dirty="0" smtClean="0"/>
              <a:t> work, however, it is our hope to hold events which would educate the public.</a:t>
            </a:r>
          </a:p>
          <a:p>
            <a:pPr lvl="1"/>
            <a:endParaRPr lang="en-US" dirty="0" smtClean="0"/>
          </a:p>
          <a:p>
            <a:r>
              <a:rPr lang="en-US" b="1" dirty="0" err="1" smtClean="0"/>
              <a:t>Georeferencing</a:t>
            </a:r>
            <a:r>
              <a:rPr lang="en-US" b="1" dirty="0" smtClean="0"/>
              <a:t> Methods:</a:t>
            </a:r>
          </a:p>
          <a:p>
            <a:pPr lvl="1"/>
            <a:r>
              <a:rPr lang="en-US" b="1" dirty="0" smtClean="0"/>
              <a:t>Automation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53</TotalTime>
  <Words>192</Words>
  <Application>Microsoft Macintosh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Tri-Trophic Thematic Collection Network</vt:lpstr>
      <vt:lpstr>Slide 2</vt:lpstr>
    </vt:vector>
  </TitlesOfParts>
  <Company>Rutgers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Tri-Trophic Thematic Collection Network</dc:title>
  <dc:creator>Danielle Pace</dc:creator>
  <cp:lastModifiedBy>Danielle Pace</cp:lastModifiedBy>
  <cp:revision>4</cp:revision>
  <dcterms:created xsi:type="dcterms:W3CDTF">2013-08-06T19:09:20Z</dcterms:created>
  <dcterms:modified xsi:type="dcterms:W3CDTF">2013-08-06T19:10:44Z</dcterms:modified>
</cp:coreProperties>
</file>