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20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85C6-CF02-7943-BACE-6D64D036F066}" type="datetimeFigureOut">
              <a:rPr lang="en-US" smtClean="0"/>
              <a:t>8/10/13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2D63-ACC3-FE46-A6C6-24FCBFE4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0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85C6-CF02-7943-BACE-6D64D036F066}" type="datetimeFigureOut">
              <a:rPr lang="en-US" smtClean="0"/>
              <a:t>8/10/13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2D63-ACC3-FE46-A6C6-24FCBFE4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11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85C6-CF02-7943-BACE-6D64D036F066}" type="datetimeFigureOut">
              <a:rPr lang="en-US" smtClean="0"/>
              <a:t>8/10/13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2D63-ACC3-FE46-A6C6-24FCBFE4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2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85C6-CF02-7943-BACE-6D64D036F066}" type="datetimeFigureOut">
              <a:rPr lang="en-US" smtClean="0"/>
              <a:t>8/10/13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2D63-ACC3-FE46-A6C6-24FCBFE4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71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85C6-CF02-7943-BACE-6D64D036F066}" type="datetimeFigureOut">
              <a:rPr lang="en-US" smtClean="0"/>
              <a:t>8/10/13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2D63-ACC3-FE46-A6C6-24FCBFE4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2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85C6-CF02-7943-BACE-6D64D036F066}" type="datetimeFigureOut">
              <a:rPr lang="en-US" smtClean="0"/>
              <a:t>8/10/13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2D63-ACC3-FE46-A6C6-24FCBFE4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6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85C6-CF02-7943-BACE-6D64D036F066}" type="datetimeFigureOut">
              <a:rPr lang="en-US" smtClean="0"/>
              <a:t>8/10/13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2D63-ACC3-FE46-A6C6-24FCBFE4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22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85C6-CF02-7943-BACE-6D64D036F066}" type="datetimeFigureOut">
              <a:rPr lang="en-US" smtClean="0"/>
              <a:t>8/10/13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2D63-ACC3-FE46-A6C6-24FCBFE4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0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85C6-CF02-7943-BACE-6D64D036F066}" type="datetimeFigureOut">
              <a:rPr lang="en-US" smtClean="0"/>
              <a:t>8/10/13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2D63-ACC3-FE46-A6C6-24FCBFE4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76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85C6-CF02-7943-BACE-6D64D036F066}" type="datetimeFigureOut">
              <a:rPr lang="en-US" smtClean="0"/>
              <a:t>8/10/13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2D63-ACC3-FE46-A6C6-24FCBFE4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3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85C6-CF02-7943-BACE-6D64D036F066}" type="datetimeFigureOut">
              <a:rPr lang="en-US" smtClean="0"/>
              <a:t>8/10/13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2D63-ACC3-FE46-A6C6-24FCBFE4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6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185C6-CF02-7943-BACE-6D64D036F066}" type="datetimeFigureOut">
              <a:rPr lang="en-US" smtClean="0"/>
              <a:t>8/10/13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22D63-ACC3-FE46-A6C6-24FCBFE4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5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-1" y="-50135"/>
            <a:ext cx="9210847" cy="6908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558" y="50137"/>
            <a:ext cx="1357606" cy="20367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5200" y="224837"/>
            <a:ext cx="6233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“Geographic variation in the Hillstream Loach”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00458" y="733629"/>
            <a:ext cx="1898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By: Lunide Orleus </a:t>
            </a:r>
            <a:endParaRPr lang="en-US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" y="1285948"/>
            <a:ext cx="7920066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The collection that I am currently Georeferencing are a collection of Loaches (</a:t>
            </a:r>
            <a:r>
              <a:rPr lang="en-US" b="1" dirty="0" err="1" smtClean="0">
                <a:latin typeface="Times New Roman"/>
                <a:cs typeface="Times New Roman"/>
              </a:rPr>
              <a:t>Homoloptera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sexmaculata</a:t>
            </a:r>
            <a:r>
              <a:rPr lang="en-US" b="1" dirty="0" smtClean="0">
                <a:latin typeface="Times New Roman"/>
                <a:cs typeface="Times New Roman"/>
              </a:rPr>
              <a:t>) that were brought over</a:t>
            </a:r>
          </a:p>
          <a:p>
            <a:r>
              <a:rPr lang="en-US" b="1" dirty="0" smtClean="0">
                <a:latin typeface="Times New Roman"/>
                <a:cs typeface="Times New Roman"/>
              </a:rPr>
              <a:t>from different localities and provinces in Thailand. </a:t>
            </a:r>
          </a:p>
          <a:p>
            <a:endParaRPr lang="en-US" b="1" dirty="0">
              <a:latin typeface="Times New Roman"/>
              <a:cs typeface="Times New Roman"/>
            </a:endParaRPr>
          </a:p>
          <a:p>
            <a:r>
              <a:rPr lang="en-US" b="1" dirty="0" smtClean="0">
                <a:latin typeface="Times New Roman"/>
                <a:cs typeface="Times New Roman"/>
              </a:rPr>
              <a:t>There are a total of 34 lots in this collection which means over 100 fishes. </a:t>
            </a:r>
            <a:endParaRPr lang="en-US" b="1" dirty="0">
              <a:latin typeface="Times New Roman"/>
              <a:cs typeface="Times New Roman"/>
            </a:endParaRPr>
          </a:p>
          <a:p>
            <a:pPr marL="285750" indent="-285750">
              <a:buFont typeface="Wingdings" charset="0"/>
              <a:buChar char="à"/>
            </a:pPr>
            <a:r>
              <a:rPr lang="en-US" b="1" dirty="0" smtClean="0">
                <a:latin typeface="Times New Roman"/>
                <a:cs typeface="Times New Roman"/>
                <a:sym typeface="Wingdings"/>
              </a:rPr>
              <a:t>UF :13</a:t>
            </a:r>
          </a:p>
          <a:p>
            <a:pPr marL="285750" indent="-285750">
              <a:buFont typeface="Wingdings" charset="0"/>
              <a:buChar char="à"/>
            </a:pPr>
            <a:r>
              <a:rPr lang="en-US" b="1" dirty="0" smtClean="0">
                <a:latin typeface="Times New Roman"/>
                <a:cs typeface="Times New Roman"/>
                <a:sym typeface="Wingdings"/>
              </a:rPr>
              <a:t>NIFI : 10</a:t>
            </a:r>
          </a:p>
          <a:p>
            <a:pPr marL="285750" indent="-285750">
              <a:buFont typeface="Wingdings" charset="0"/>
              <a:buChar char="à"/>
            </a:pPr>
            <a:r>
              <a:rPr lang="en-US" b="1" dirty="0" smtClean="0">
                <a:latin typeface="Times New Roman"/>
                <a:cs typeface="Times New Roman"/>
                <a:sym typeface="Wingdings"/>
              </a:rPr>
              <a:t>RLIKU: 4</a:t>
            </a:r>
          </a:p>
          <a:p>
            <a:pPr marL="285750" indent="-285750">
              <a:buFont typeface="Wingdings" charset="0"/>
              <a:buChar char="à"/>
            </a:pPr>
            <a:r>
              <a:rPr lang="en-US" b="1" dirty="0" smtClean="0">
                <a:latin typeface="Times New Roman"/>
                <a:cs typeface="Times New Roman"/>
                <a:sym typeface="Wingdings"/>
              </a:rPr>
              <a:t>Smithsonian: 3</a:t>
            </a:r>
          </a:p>
          <a:p>
            <a:pPr marL="285750" indent="-285750">
              <a:buFont typeface="Wingdings" charset="0"/>
              <a:buChar char="à"/>
            </a:pPr>
            <a:r>
              <a:rPr lang="en-US" b="1" dirty="0" smtClean="0">
                <a:latin typeface="Times New Roman"/>
                <a:cs typeface="Times New Roman"/>
                <a:sym typeface="Wingdings"/>
              </a:rPr>
              <a:t>ANSP: 3</a:t>
            </a:r>
          </a:p>
          <a:p>
            <a:r>
              <a:rPr lang="en-US" b="1" dirty="0" smtClean="0">
                <a:latin typeface="Times New Roman"/>
                <a:cs typeface="Times New Roman"/>
                <a:sym typeface="Wingdings"/>
              </a:rPr>
              <a:t> </a:t>
            </a:r>
          </a:p>
          <a:p>
            <a:r>
              <a:rPr lang="en-US" b="1" dirty="0" smtClean="0">
                <a:latin typeface="Times New Roman"/>
                <a:cs typeface="Times New Roman"/>
                <a:sym typeface="Wingdings"/>
              </a:rPr>
              <a:t>Trainees would most likely be students</a:t>
            </a:r>
            <a:r>
              <a:rPr lang="en-US" b="1" dirty="0">
                <a:latin typeface="Times New Roman"/>
                <a:cs typeface="Times New Roman"/>
                <a:sym typeface="Wingdings"/>
              </a:rPr>
              <a:t> </a:t>
            </a:r>
            <a:r>
              <a:rPr lang="en-US" b="1" dirty="0" smtClean="0">
                <a:latin typeface="Times New Roman"/>
                <a:cs typeface="Times New Roman"/>
                <a:sym typeface="Wingdings"/>
              </a:rPr>
              <a:t>and/or volunteers</a:t>
            </a:r>
          </a:p>
          <a:p>
            <a:endParaRPr lang="en-US" b="1" dirty="0">
              <a:latin typeface="Times New Roman"/>
              <a:cs typeface="Times New Roman"/>
              <a:sym typeface="Wingdings"/>
            </a:endParaRPr>
          </a:p>
          <a:p>
            <a:r>
              <a:rPr lang="en-US" b="1" dirty="0" smtClean="0">
                <a:latin typeface="Times New Roman"/>
                <a:cs typeface="Times New Roman"/>
                <a:sym typeface="Wingdings"/>
              </a:rPr>
              <a:t> For this project, the methods I use are usually Geolocate, Google Maps, Google Earth, and any other external sites that provide certain </a:t>
            </a:r>
            <a:endParaRPr lang="en-US" b="1" dirty="0">
              <a:latin typeface="Times New Roman"/>
              <a:cs typeface="Times New Roman"/>
              <a:sym typeface="Wingdings"/>
            </a:endParaRPr>
          </a:p>
          <a:p>
            <a:r>
              <a:rPr lang="en-US" b="1" dirty="0" smtClean="0">
                <a:latin typeface="Times New Roman"/>
                <a:cs typeface="Times New Roman"/>
                <a:sym typeface="Wingdings"/>
              </a:rPr>
              <a:t>Information on the country and provinces where these loaches are located</a:t>
            </a:r>
            <a:r>
              <a:rPr lang="en-US" dirty="0" smtClean="0">
                <a:sym typeface="Wingdings"/>
              </a:rPr>
              <a:t>. 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5726" y="2757404"/>
            <a:ext cx="1645120" cy="16059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4736" y="4896482"/>
            <a:ext cx="1666109" cy="196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21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121</Words>
  <Application>Microsoft Macintosh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Vilma Moncada</dc:creator>
  <cp:lastModifiedBy>Vilma Moncada</cp:lastModifiedBy>
  <cp:revision>6</cp:revision>
  <dcterms:created xsi:type="dcterms:W3CDTF">2013-08-10T19:57:11Z</dcterms:created>
  <dcterms:modified xsi:type="dcterms:W3CDTF">2013-08-10T21:49:24Z</dcterms:modified>
</cp:coreProperties>
</file>