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Sam Noble Oklahoma Museum of Natural History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040" y="1600200"/>
            <a:ext cx="5622317" cy="506476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Current Project: </a:t>
            </a:r>
            <a:r>
              <a:rPr lang="en-US" dirty="0" smtClean="0">
                <a:solidFill>
                  <a:schemeClr val="accent6"/>
                </a:solidFill>
              </a:rPr>
              <a:t>Mutillidae of Oklahoma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Specimens to be georeferenced: </a:t>
            </a:r>
            <a:r>
              <a:rPr lang="en-US" dirty="0" smtClean="0"/>
              <a:t>Historical specimens collected in the 1900s-1940s from our collection; important data points for distribution and ecological studies. Possibly extend to include georeferencing of some of Oklahoma State’s Collection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/>
                </a:solidFill>
              </a:rPr>
              <a:t>Project</a:t>
            </a:r>
            <a:r>
              <a:rPr lang="en-US" dirty="0" smtClean="0"/>
              <a:t>: 2,000 specimens. </a:t>
            </a:r>
            <a:r>
              <a:rPr lang="en-US" dirty="0" smtClean="0">
                <a:solidFill>
                  <a:srgbClr val="F79646"/>
                </a:solidFill>
              </a:rPr>
              <a:t>Total Collection</a:t>
            </a:r>
            <a:r>
              <a:rPr lang="en-US" smtClean="0"/>
              <a:t>: 500,000+ </a:t>
            </a:r>
            <a:r>
              <a:rPr lang="en-US" dirty="0" smtClean="0"/>
              <a:t>specimens.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Issues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georeferencing ambiguous localities; old localities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Goals: </a:t>
            </a:r>
            <a:r>
              <a:rPr lang="en-US" dirty="0" smtClean="0"/>
              <a:t>minimally georeference all our our Mutillidae records; use skills to georeference all of our other historically important material.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Trainees</a:t>
            </a:r>
            <a:r>
              <a:rPr lang="en-US" dirty="0" smtClean="0">
                <a:solidFill>
                  <a:srgbClr val="C0504D"/>
                </a:solidFill>
              </a:rPr>
              <a:t>:</a:t>
            </a:r>
            <a:r>
              <a:rPr lang="en-US" dirty="0" smtClean="0"/>
              <a:t> undergraduate students, graduate students, Collection Manager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Methods: </a:t>
            </a:r>
            <a:r>
              <a:rPr lang="en-US" dirty="0" smtClean="0"/>
              <a:t>possible crowd-sourcing; digital recourses and software. Incorporate more georeferencing with Citizen Science project on </a:t>
            </a:r>
            <a:r>
              <a:rPr lang="en-US" dirty="0" err="1" smtClean="0"/>
              <a:t>iNaturalist</a:t>
            </a:r>
            <a:r>
              <a:rPr lang="en-US" dirty="0" smtClean="0"/>
              <a:t>.</a:t>
            </a:r>
          </a:p>
        </p:txBody>
      </p:sp>
      <p:pic>
        <p:nvPicPr>
          <p:cNvPr id="6" name="Picture 5" descr="Myrmillioides-later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35" y="1681480"/>
            <a:ext cx="2325336" cy="1498600"/>
          </a:xfrm>
          <a:prstGeom prst="rect">
            <a:avLst/>
          </a:prstGeom>
        </p:spPr>
      </p:pic>
      <p:pic>
        <p:nvPicPr>
          <p:cNvPr id="2" name="Picture 1" descr="spider+laur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57" y="3718561"/>
            <a:ext cx="3271520" cy="21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537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</TotalTime>
  <Words>125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Sam Noble Oklahoma Museum of Natural History</vt:lpstr>
    </vt:vector>
  </TitlesOfParts>
  <Company>SNOMNH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Noble Oklahoma Museum of Natural History</dc:title>
  <dc:creator>Katrina Menard</dc:creator>
  <cp:lastModifiedBy>Katrina Menard</cp:lastModifiedBy>
  <cp:revision>5</cp:revision>
  <dcterms:created xsi:type="dcterms:W3CDTF">2013-07-22T15:08:18Z</dcterms:created>
  <dcterms:modified xsi:type="dcterms:W3CDTF">2013-07-30T20:44:57Z</dcterms:modified>
</cp:coreProperties>
</file>