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6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519B34-0BE1-B24B-861A-115C7CDA2F4D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83C181-CE21-9B40-A696-E80A45CDF94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FLORIDA MUSEUM OF NATURAL HISTORY </a:t>
            </a:r>
            <a:r>
              <a:rPr lang="en-US" sz="3200" dirty="0" err="1" smtClean="0"/>
              <a:t>Georeferencing</a:t>
            </a:r>
            <a:r>
              <a:rPr lang="en-US" sz="3200" dirty="0" smtClean="0"/>
              <a:t> Training Project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0431"/>
            <a:ext cx="8229600" cy="472788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Grant Godden</a:t>
            </a:r>
          </a:p>
          <a:p>
            <a:pPr lvl="1"/>
            <a:r>
              <a:rPr lang="en-US" dirty="0" smtClean="0"/>
              <a:t>Botany PhD Candidate, Dept. of Biology</a:t>
            </a:r>
          </a:p>
          <a:p>
            <a:pPr lvl="1"/>
            <a:r>
              <a:rPr lang="en-US" dirty="0" smtClean="0"/>
              <a:t>FLMNH Molecular Lab (</a:t>
            </a:r>
            <a:r>
              <a:rPr lang="en-US" dirty="0" err="1" smtClean="0"/>
              <a:t>Soltis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iDigBio</a:t>
            </a:r>
            <a:r>
              <a:rPr lang="en-US" dirty="0" smtClean="0"/>
              <a:t> RA</a:t>
            </a:r>
            <a:endParaRPr lang="en-US" sz="324" dirty="0" smtClean="0"/>
          </a:p>
          <a:p>
            <a:pPr lvl="1">
              <a:buNone/>
            </a:pPr>
            <a:endParaRPr lang="en-US" sz="865" dirty="0" smtClean="0"/>
          </a:p>
          <a:p>
            <a:r>
              <a:rPr lang="en-US" dirty="0" smtClean="0"/>
              <a:t>30M+ Specimens</a:t>
            </a:r>
          </a:p>
          <a:p>
            <a:pPr lvl="1"/>
            <a:r>
              <a:rPr lang="en-US" dirty="0" smtClean="0"/>
              <a:t>Butterflies &amp; Moths, Fishes, Mammals, Mollusks &amp; Marine Invertebrates, Reptiles &amp; Amphibians, Plants</a:t>
            </a:r>
          </a:p>
          <a:p>
            <a:pPr lvl="1"/>
            <a:r>
              <a:rPr lang="en-US" dirty="0" smtClean="0"/>
              <a:t>Invertebrate &amp; Vertebrate Paleontology, </a:t>
            </a:r>
            <a:r>
              <a:rPr lang="en-US" dirty="0" err="1" smtClean="0"/>
              <a:t>Paleobotany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&amp; </a:t>
            </a:r>
            <a:r>
              <a:rPr lang="en-US" dirty="0" err="1" smtClean="0"/>
              <a:t>Palynology</a:t>
            </a:r>
            <a:r>
              <a:rPr lang="en-US" sz="865" dirty="0" smtClean="0"/>
              <a:t/>
            </a:r>
            <a:br>
              <a:rPr lang="en-US" sz="865" dirty="0" smtClean="0"/>
            </a:br>
            <a:endParaRPr lang="en-US" sz="865" dirty="0" smtClean="0"/>
          </a:p>
          <a:p>
            <a:r>
              <a:rPr lang="en-US" dirty="0" smtClean="0"/>
              <a:t>FLMNH Faculty, Staff, Students, &amp; Volunteers</a:t>
            </a:r>
          </a:p>
          <a:p>
            <a:r>
              <a:rPr lang="en-US" dirty="0" err="1" smtClean="0"/>
              <a:t>GEOLocate</a:t>
            </a:r>
            <a:r>
              <a:rPr lang="en-US" dirty="0" smtClean="0"/>
              <a:t> (Specify)</a:t>
            </a:r>
          </a:p>
          <a:p>
            <a:endParaRPr lang="en-US" dirty="0"/>
          </a:p>
        </p:txBody>
      </p:sp>
      <p:pic>
        <p:nvPicPr>
          <p:cNvPr id="4" name="Picture 3" descr="Gr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386" y="1789975"/>
            <a:ext cx="2202000" cy="1958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588" y="6251424"/>
            <a:ext cx="1661304" cy="459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0789" y="6330776"/>
            <a:ext cx="2260852" cy="300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29</TotalTime>
  <Words>54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Flow</vt:lpstr>
      <vt:lpstr>FLORIDA MUSEUM OF NATURAL HISTORY Georeferencing Training Project</vt:lpstr>
    </vt:vector>
  </TitlesOfParts>
  <Company>University of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MUSEUM OF NATURAL HISTORY Georeferencing Training Project</dc:title>
  <dc:creator>Grant Godden</dc:creator>
  <cp:lastModifiedBy>Paul, Deborah</cp:lastModifiedBy>
  <cp:revision>1</cp:revision>
  <dcterms:created xsi:type="dcterms:W3CDTF">2013-08-12T03:08:00Z</dcterms:created>
  <dcterms:modified xsi:type="dcterms:W3CDTF">2013-08-12T14:27:47Z</dcterms:modified>
</cp:coreProperties>
</file>