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9710-7FDB-2540-9B41-75B65E5FED86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0-2C27-ED4B-917C-B2634BBF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8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9710-7FDB-2540-9B41-75B65E5FED86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0-2C27-ED4B-917C-B2634BBF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9710-7FDB-2540-9B41-75B65E5FED86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0-2C27-ED4B-917C-B2634BBF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9710-7FDB-2540-9B41-75B65E5FED86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0-2C27-ED4B-917C-B2634BBF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6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9710-7FDB-2540-9B41-75B65E5FED86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0-2C27-ED4B-917C-B2634BBF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9710-7FDB-2540-9B41-75B65E5FED86}" type="datetimeFigureOut">
              <a:rPr lang="en-US" smtClean="0"/>
              <a:t>8/1/13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0-2C27-ED4B-917C-B2634BBF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5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9710-7FDB-2540-9B41-75B65E5FED86}" type="datetimeFigureOut">
              <a:rPr lang="en-US" smtClean="0"/>
              <a:t>8/1/13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0-2C27-ED4B-917C-B2634BBF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2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9710-7FDB-2540-9B41-75B65E5FED86}" type="datetimeFigureOut">
              <a:rPr lang="en-US" smtClean="0"/>
              <a:t>8/1/13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0-2C27-ED4B-917C-B2634BBF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8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9710-7FDB-2540-9B41-75B65E5FED86}" type="datetimeFigureOut">
              <a:rPr lang="en-US" smtClean="0"/>
              <a:t>8/1/13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0-2C27-ED4B-917C-B2634BBF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9710-7FDB-2540-9B41-75B65E5FED86}" type="datetimeFigureOut">
              <a:rPr lang="en-US" smtClean="0"/>
              <a:t>8/1/13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0-2C27-ED4B-917C-B2634BBF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9710-7FDB-2540-9B41-75B65E5FED86}" type="datetimeFigureOut">
              <a:rPr lang="en-US" smtClean="0"/>
              <a:t>8/1/13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0-2C27-ED4B-917C-B2634BBF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7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79710-7FDB-2540-9B41-75B65E5FED86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0800-2C27-ED4B-917C-B2634BBF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4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848" y="119926"/>
            <a:ext cx="355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 Frable </a:t>
            </a:r>
          </a:p>
          <a:p>
            <a:r>
              <a:rPr lang="en-US" dirty="0" smtClean="0"/>
              <a:t>Oregon State Ichthyology Collection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2867" y="793883"/>
            <a:ext cx="70138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Georeferencing</a:t>
            </a:r>
            <a:r>
              <a:rPr lang="en-US" sz="2800" dirty="0" smtClean="0"/>
              <a:t> the Oregon State Ichthyology: 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ight decades of backlog and paper records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325" t="22191" r="63125" b="49348"/>
          <a:stretch/>
        </p:blipFill>
        <p:spPr>
          <a:xfrm>
            <a:off x="5774756" y="4779160"/>
            <a:ext cx="1970572" cy="1729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22543" y="4200389"/>
            <a:ext cx="5052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10000 lots need to be </a:t>
            </a:r>
            <a:r>
              <a:rPr lang="en-US" smtClean="0"/>
              <a:t>georeferenced</a:t>
            </a:r>
            <a:r>
              <a:rPr lang="en-US" dirty="0" smtClean="0"/>
              <a:t> and 10000 more might as well!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other collections have at least, 10000 mammals, 3000 birds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 will train undergraduate workers and volunteers and collection staff and professors in the other collections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will probably use crowd sourcing </a:t>
            </a:r>
            <a:endParaRPr lang="en-US" dirty="0"/>
          </a:p>
        </p:txBody>
      </p:sp>
      <p:pic>
        <p:nvPicPr>
          <p:cNvPr id="8" name="Picture 7" descr="firstj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71" y="1992267"/>
            <a:ext cx="1740785" cy="2622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apercard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30" y="1992267"/>
            <a:ext cx="2194126" cy="150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118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66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Frable</dc:creator>
  <cp:lastModifiedBy>Ben Frable</cp:lastModifiedBy>
  <cp:revision>5</cp:revision>
  <dcterms:created xsi:type="dcterms:W3CDTF">2013-08-02T02:46:16Z</dcterms:created>
  <dcterms:modified xsi:type="dcterms:W3CDTF">2013-08-02T22:09:17Z</dcterms:modified>
</cp:coreProperties>
</file>