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7FD73-4702-1149-B582-0AF41DAC0FBE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5BE8D-120F-8249-96E8-8322786A5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92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Bryan Cody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071C2-1F86-48D7-9B71-610132BD73E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01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1A2-6D4F-FE43-AD70-15779218FE32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ECE3-98EE-6D48-8360-D4B3E92DE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00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1A2-6D4F-FE43-AD70-15779218FE32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ECE3-98EE-6D48-8360-D4B3E92DE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0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1A2-6D4F-FE43-AD70-15779218FE32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ECE3-98EE-6D48-8360-D4B3E92DE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7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1A2-6D4F-FE43-AD70-15779218FE32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ECE3-98EE-6D48-8360-D4B3E92DE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5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1A2-6D4F-FE43-AD70-15779218FE32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ECE3-98EE-6D48-8360-D4B3E92DE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4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1A2-6D4F-FE43-AD70-15779218FE32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ECE3-98EE-6D48-8360-D4B3E92DE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8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1A2-6D4F-FE43-AD70-15779218FE32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ECE3-98EE-6D48-8360-D4B3E92DE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69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1A2-6D4F-FE43-AD70-15779218FE32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ECE3-98EE-6D48-8360-D4B3E92DE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1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1A2-6D4F-FE43-AD70-15779218FE32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ECE3-98EE-6D48-8360-D4B3E92DE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1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1A2-6D4F-FE43-AD70-15779218FE32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ECE3-98EE-6D48-8360-D4B3E92DE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2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1A2-6D4F-FE43-AD70-15779218FE32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ECE3-98EE-6D48-8360-D4B3E92DE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6A1A2-6D4F-FE43-AD70-15779218FE32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FECE3-98EE-6D48-8360-D4B3E92DE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48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99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Larry F Grand </a:t>
            </a:r>
            <a:b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Mycological Herbarium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49436"/>
            <a:ext cx="6400800" cy="57456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DEPARTMENT OF PLANT PATHOLOGY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71600" y="1851027"/>
            <a:ext cx="6400800" cy="3875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70000"/>
              </a:lnSpc>
              <a:buFont typeface="Arial"/>
              <a:buChar char="•"/>
            </a:pPr>
            <a:r>
              <a:rPr lang="en-US" sz="2000" dirty="0" smtClean="0">
                <a:solidFill>
                  <a:srgbClr val="D9D9D9"/>
                </a:solidFill>
              </a:rPr>
              <a:t>Research and Educational Use of North Carolina State University Mycological Herbarium Through Improved Computerization and Internet Presence &amp; The </a:t>
            </a:r>
            <a:r>
              <a:rPr lang="en-US" sz="2000" dirty="0" err="1" smtClean="0">
                <a:solidFill>
                  <a:srgbClr val="D9D9D9"/>
                </a:solidFill>
              </a:rPr>
              <a:t>Macrofungi</a:t>
            </a:r>
            <a:r>
              <a:rPr lang="en-US" sz="2000" dirty="0" smtClean="0">
                <a:solidFill>
                  <a:srgbClr val="D9D9D9"/>
                </a:solidFill>
              </a:rPr>
              <a:t> Collection Consortium</a:t>
            </a:r>
          </a:p>
          <a:p>
            <a:pPr algn="l">
              <a:lnSpc>
                <a:spcPct val="70000"/>
              </a:lnSpc>
            </a:pPr>
            <a:endParaRPr lang="en-US" sz="2000" dirty="0" smtClean="0">
              <a:solidFill>
                <a:srgbClr val="D9D9D9"/>
              </a:solidFill>
            </a:endParaRPr>
          </a:p>
          <a:p>
            <a:pPr marL="285750" indent="-285750" algn="l">
              <a:lnSpc>
                <a:spcPct val="70000"/>
              </a:lnSpc>
              <a:buFont typeface="Arial"/>
              <a:buChar char="•"/>
            </a:pPr>
            <a:r>
              <a:rPr lang="en-US" sz="2000" dirty="0">
                <a:solidFill>
                  <a:srgbClr val="D9D9D9"/>
                </a:solidFill>
              </a:rPr>
              <a:t>&gt; 8,000 </a:t>
            </a:r>
            <a:r>
              <a:rPr lang="en-US" sz="2000" dirty="0" smtClean="0">
                <a:solidFill>
                  <a:srgbClr val="D9D9D9"/>
                </a:solidFill>
              </a:rPr>
              <a:t>Collections</a:t>
            </a:r>
          </a:p>
          <a:p>
            <a:pPr algn="l">
              <a:lnSpc>
                <a:spcPct val="70000"/>
              </a:lnSpc>
            </a:pPr>
            <a:endParaRPr lang="en-US" sz="2000" dirty="0" smtClean="0">
              <a:solidFill>
                <a:srgbClr val="D9D9D9"/>
              </a:solidFill>
            </a:endParaRPr>
          </a:p>
          <a:p>
            <a:pPr marL="285750" indent="-285750" algn="l">
              <a:lnSpc>
                <a:spcPct val="70000"/>
              </a:lnSpc>
              <a:buFont typeface="Arial"/>
              <a:buChar char="•"/>
            </a:pPr>
            <a:r>
              <a:rPr lang="en-US" sz="2000" dirty="0" smtClean="0">
                <a:solidFill>
                  <a:srgbClr val="D9D9D9"/>
                </a:solidFill>
              </a:rPr>
              <a:t>Fungi </a:t>
            </a:r>
            <a:r>
              <a:rPr lang="en-US" sz="2000" dirty="0">
                <a:solidFill>
                  <a:srgbClr val="D9D9D9"/>
                </a:solidFill>
              </a:rPr>
              <a:t>(Wood Decay, Plant Pathogens, Jelly, Rust and Smut)</a:t>
            </a:r>
          </a:p>
          <a:p>
            <a:pPr algn="l">
              <a:lnSpc>
                <a:spcPct val="70000"/>
              </a:lnSpc>
            </a:pPr>
            <a:endParaRPr lang="en-US" sz="2000" dirty="0" smtClean="0">
              <a:solidFill>
                <a:srgbClr val="D9D9D9"/>
              </a:solidFill>
            </a:endParaRPr>
          </a:p>
          <a:p>
            <a:pPr marL="285750" indent="-285750" algn="l">
              <a:lnSpc>
                <a:spcPct val="70000"/>
              </a:lnSpc>
              <a:buFont typeface="Arial"/>
              <a:buChar char="•"/>
            </a:pPr>
            <a:r>
              <a:rPr lang="en-US" sz="2000" dirty="0" smtClean="0">
                <a:solidFill>
                  <a:srgbClr val="D9D9D9"/>
                </a:solidFill>
              </a:rPr>
              <a:t>Undergraduate and graduate students, volunteers, high school teachers, staff and faculty</a:t>
            </a:r>
          </a:p>
          <a:p>
            <a:pPr marL="285750" indent="-285750" algn="l">
              <a:lnSpc>
                <a:spcPct val="70000"/>
              </a:lnSpc>
              <a:buFont typeface="Arial"/>
              <a:buChar char="•"/>
            </a:pPr>
            <a:endParaRPr lang="en-US" sz="2000" dirty="0" smtClean="0">
              <a:solidFill>
                <a:srgbClr val="D9D9D9"/>
              </a:solidFill>
            </a:endParaRPr>
          </a:p>
          <a:p>
            <a:pPr marL="285750" indent="-285750" algn="l">
              <a:lnSpc>
                <a:spcPct val="70000"/>
              </a:lnSpc>
              <a:buFont typeface="Arial"/>
              <a:buChar char="•"/>
            </a:pPr>
            <a:r>
              <a:rPr lang="en-US" sz="2000" dirty="0" smtClean="0">
                <a:solidFill>
                  <a:srgbClr val="D9D9D9"/>
                </a:solidFill>
              </a:rPr>
              <a:t>Specimen by specimen and automation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23101" y="1342249"/>
            <a:ext cx="3421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948A54"/>
                </a:solidFill>
              </a:rPr>
              <a:t>North Carolina State </a:t>
            </a:r>
            <a:r>
              <a:rPr lang="en-US" sz="2000" dirty="0" smtClean="0">
                <a:solidFill>
                  <a:srgbClr val="948A54"/>
                </a:solidFill>
              </a:rPr>
              <a:t>University</a:t>
            </a:r>
            <a:endParaRPr lang="en-US" sz="2000" dirty="0">
              <a:solidFill>
                <a:srgbClr val="948A54"/>
              </a:solidFill>
            </a:endParaRPr>
          </a:p>
        </p:txBody>
      </p:sp>
      <p:pic>
        <p:nvPicPr>
          <p:cNvPr id="10" name="Picture 9" descr="DSCN178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24" y="21524"/>
            <a:ext cx="1859296" cy="1252728"/>
          </a:xfrm>
          <a:prstGeom prst="rect">
            <a:avLst/>
          </a:prstGeom>
          <a:ln w="19050">
            <a:noFill/>
          </a:ln>
        </p:spPr>
      </p:pic>
      <p:pic>
        <p:nvPicPr>
          <p:cNvPr id="12" name="Picture 11" descr="tram vers copy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60590" y="21524"/>
            <a:ext cx="1861886" cy="1252728"/>
          </a:xfrm>
          <a:prstGeom prst="rect">
            <a:avLst/>
          </a:prstGeom>
          <a:ln w="19050">
            <a:noFill/>
          </a:ln>
        </p:spPr>
      </p:pic>
      <p:pic>
        <p:nvPicPr>
          <p:cNvPr id="13" name="Content Placeholder 7" descr="IMG_6793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524" y="5583748"/>
            <a:ext cx="1993581" cy="1252728"/>
          </a:xfrm>
          <a:prstGeom prst="rect">
            <a:avLst/>
          </a:prstGeom>
          <a:ln>
            <a:noFill/>
          </a:ln>
        </p:spPr>
      </p:pic>
      <p:pic>
        <p:nvPicPr>
          <p:cNvPr id="14" name="Picture 13" descr="100_0149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3926" y="5583748"/>
            <a:ext cx="1859312" cy="1252728"/>
          </a:xfrm>
          <a:prstGeom prst="rect">
            <a:avLst/>
          </a:prstGeom>
          <a:ln w="19050">
            <a:noFill/>
          </a:ln>
        </p:spPr>
      </p:pic>
      <p:pic>
        <p:nvPicPr>
          <p:cNvPr id="4" name="Picture 3" descr="CODYBR_20130805_O_Img0012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2912" y="5605272"/>
            <a:ext cx="1878176" cy="12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2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Larry F Grand  Mycological Herbarium</vt:lpstr>
    </vt:vector>
  </TitlesOfParts>
  <Company>NCSU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Larry F Grand Mycological Herbarium</dc:title>
  <dc:creator>Bryan Cody</dc:creator>
  <cp:lastModifiedBy>dpaul</cp:lastModifiedBy>
  <cp:revision>15</cp:revision>
  <dcterms:created xsi:type="dcterms:W3CDTF">2013-08-02T15:53:37Z</dcterms:created>
  <dcterms:modified xsi:type="dcterms:W3CDTF">2013-08-07T20:47:38Z</dcterms:modified>
</cp:coreProperties>
</file>