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8F8F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2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5773-9EE4-49FE-A935-B11300835E1D}" type="datetimeFigureOut">
              <a:rPr lang="en-US" smtClean="0"/>
              <a:pPr/>
              <a:t>7/25/2013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A5CA2-B7F3-40AA-8A95-2470E33EC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5773-9EE4-49FE-A935-B11300835E1D}" type="datetimeFigureOut">
              <a:rPr lang="en-US" smtClean="0"/>
              <a:pPr/>
              <a:t>7/25/2013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A5CA2-B7F3-40AA-8A95-2470E33EC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5773-9EE4-49FE-A935-B11300835E1D}" type="datetimeFigureOut">
              <a:rPr lang="en-US" smtClean="0"/>
              <a:pPr/>
              <a:t>7/25/2013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A5CA2-B7F3-40AA-8A95-2470E33EC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5773-9EE4-49FE-A935-B11300835E1D}" type="datetimeFigureOut">
              <a:rPr lang="en-US" smtClean="0"/>
              <a:pPr/>
              <a:t>7/25/2013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A5CA2-B7F3-40AA-8A95-2470E33EC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5773-9EE4-49FE-A935-B11300835E1D}" type="datetimeFigureOut">
              <a:rPr lang="en-US" smtClean="0"/>
              <a:pPr/>
              <a:t>7/25/2013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A5CA2-B7F3-40AA-8A95-2470E33EC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5773-9EE4-49FE-A935-B11300835E1D}" type="datetimeFigureOut">
              <a:rPr lang="en-US" smtClean="0"/>
              <a:pPr/>
              <a:t>7/25/2013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A5CA2-B7F3-40AA-8A95-2470E33EC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5773-9EE4-49FE-A935-B11300835E1D}" type="datetimeFigureOut">
              <a:rPr lang="en-US" smtClean="0"/>
              <a:pPr/>
              <a:t>7/25/2013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A5CA2-B7F3-40AA-8A95-2470E33EC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5773-9EE4-49FE-A935-B11300835E1D}" type="datetimeFigureOut">
              <a:rPr lang="en-US" smtClean="0"/>
              <a:pPr/>
              <a:t>7/25/2013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A5CA2-B7F3-40AA-8A95-2470E33EC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5773-9EE4-49FE-A935-B11300835E1D}" type="datetimeFigureOut">
              <a:rPr lang="en-US" smtClean="0"/>
              <a:pPr/>
              <a:t>7/25/2013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A5CA2-B7F3-40AA-8A95-2470E33EC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5773-9EE4-49FE-A935-B11300835E1D}" type="datetimeFigureOut">
              <a:rPr lang="en-US" smtClean="0"/>
              <a:pPr/>
              <a:t>7/25/2013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A5CA2-B7F3-40AA-8A95-2470E33EC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5773-9EE4-49FE-A935-B11300835E1D}" type="datetimeFigureOut">
              <a:rPr lang="en-US" smtClean="0"/>
              <a:pPr/>
              <a:t>7/25/2013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A5CA2-B7F3-40AA-8A95-2470E33EC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E5773-9EE4-49FE-A935-B11300835E1D}" type="datetimeFigureOut">
              <a:rPr lang="en-US" smtClean="0"/>
              <a:pPr/>
              <a:t>7/25/2013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A5CA2-B7F3-40AA-8A95-2470E33EC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alphaModFix amt="65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43794" y="-1143793"/>
            <a:ext cx="6862763" cy="915035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152400"/>
            <a:ext cx="9144000" cy="1371600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Avenir Book"/>
                <a:ea typeface="+mj-ea"/>
                <a:cs typeface="Avenir Book"/>
              </a:rPr>
              <a:t>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j-ea"/>
                <a:cs typeface="Avenir Book"/>
              </a:rPr>
              <a:t>Paleoniches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j-ea"/>
                <a:cs typeface="Avenir Book"/>
              </a:rPr>
              <a:t>: Digitizing Fossils to Enable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Book"/>
              <a:ea typeface="+mj-ea"/>
              <a:cs typeface="Avenir Book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j-ea"/>
                <a:cs typeface="Avenir Book"/>
              </a:rPr>
              <a:t>  New Syntheses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j-ea"/>
                <a:cs typeface="Avenir Book"/>
              </a:rPr>
              <a:t>in Biogeography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Book"/>
              <a:ea typeface="+mj-ea"/>
              <a:cs typeface="Avenir Boo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681877"/>
            <a:ext cx="9144000" cy="2154436"/>
          </a:xfrm>
          <a:prstGeom prst="rect">
            <a:avLst/>
          </a:prstGeom>
          <a:solidFill>
            <a:srgbClr val="F8F8F8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6 institutions, </a:t>
            </a:r>
            <a:r>
              <a:rPr lang="en-US" dirty="0" smtClean="0">
                <a:cs typeface="Avenir Book"/>
              </a:rPr>
              <a:t>~450,000 invertebrate fossil specimens, ~11,500 localities</a:t>
            </a:r>
          </a:p>
          <a:p>
            <a:endParaRPr lang="en-US" dirty="0" smtClean="0">
              <a:cs typeface="Avenir Book"/>
            </a:endParaRPr>
          </a:p>
          <a:p>
            <a:r>
              <a:rPr lang="en-US" dirty="0" smtClean="0"/>
              <a:t>	Ordovician (485-443 Ma) – Cincinnati Region &gt;1,500 localities</a:t>
            </a:r>
          </a:p>
          <a:p>
            <a:endParaRPr lang="en-US" dirty="0" smtClean="0"/>
          </a:p>
          <a:p>
            <a:r>
              <a:rPr lang="en-US" dirty="0" smtClean="0"/>
              <a:t>	Pennsylvanian (323 -289.9 Ma) – Mid-continent ~7,000 localities</a:t>
            </a:r>
          </a:p>
          <a:p>
            <a:endParaRPr lang="en-US" dirty="0" smtClean="0"/>
          </a:p>
          <a:p>
            <a:r>
              <a:rPr lang="en-US" dirty="0" smtClean="0"/>
              <a:t>	</a:t>
            </a:r>
            <a:r>
              <a:rPr lang="en-US" dirty="0" err="1" smtClean="0"/>
              <a:t>Neogene</a:t>
            </a:r>
            <a:r>
              <a:rPr lang="en-US" dirty="0" smtClean="0"/>
              <a:t> (23 – 2.6 Ma) – Gulf/Atlantic Coastal Plain &gt;3,000 localities</a:t>
            </a:r>
          </a:p>
          <a:p>
            <a:endParaRPr lang="en-US" sz="800" dirty="0"/>
          </a:p>
        </p:txBody>
      </p:sp>
      <p:pic>
        <p:nvPicPr>
          <p:cNvPr id="1026" name="Picture 2" descr="C:\Users\Michelle\Documents\KU\20130725_10085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00600" y="4114800"/>
            <a:ext cx="3657600" cy="2743200"/>
          </a:xfrm>
          <a:prstGeom prst="rect">
            <a:avLst/>
          </a:prstGeom>
          <a:noFill/>
        </p:spPr>
      </p:pic>
      <p:pic>
        <p:nvPicPr>
          <p:cNvPr id="1028" name="Picture 4" descr="http://imgc.allpostersimages.com/images/P-473-488-90/61/6168/4MOG100Z/posters/kevin-schafer-ordovician-isotelus-gigas-trilobite-fossil.jpg"/>
          <p:cNvPicPr>
            <a:picLocks noChangeAspect="1" noChangeArrowheads="1"/>
          </p:cNvPicPr>
          <p:nvPr/>
        </p:nvPicPr>
        <p:blipFill>
          <a:blip r:embed="rId4" cstate="screen"/>
          <a:srcRect b="-633"/>
          <a:stretch>
            <a:fillRect/>
          </a:stretch>
        </p:blipFill>
        <p:spPr bwMode="auto">
          <a:xfrm>
            <a:off x="82034" y="2133600"/>
            <a:ext cx="826532" cy="594360"/>
          </a:xfrm>
          <a:prstGeom prst="rect">
            <a:avLst/>
          </a:prstGeom>
          <a:noFill/>
        </p:spPr>
      </p:pic>
      <p:pic>
        <p:nvPicPr>
          <p:cNvPr id="1030" name="Picture 6" descr="http://earthphysicsteaching.homestead.com/Pennsylvanian_Gastropoda__Worthenia_tabulata___Conrad___Stephens_County_Texas_A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16200000">
            <a:off x="228601" y="2621282"/>
            <a:ext cx="533399" cy="746757"/>
          </a:xfrm>
          <a:prstGeom prst="rect">
            <a:avLst/>
          </a:prstGeom>
          <a:noFill/>
        </p:spPr>
      </p:pic>
      <p:pic>
        <p:nvPicPr>
          <p:cNvPr id="1032" name="Picture 8" descr="http://www.geosun.sjsu.edu/%7Ejhendricks/AtlasTemp/Images/Neogene/Images-Murcidae/Ecphora_quadricostata-UF137299-250px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5400000">
            <a:off x="228600" y="3208020"/>
            <a:ext cx="533400" cy="640080"/>
          </a:xfrm>
          <a:prstGeom prst="rect">
            <a:avLst/>
          </a:prstGeom>
          <a:noFill/>
        </p:spPr>
      </p:pic>
      <p:pic>
        <p:nvPicPr>
          <p:cNvPr id="1034" name="Picture 10" descr="http://www.geosun.sjsu.edu/%7Ejhendricks/AtlasTemp/Images/Neogene/Maps/Ecphora_quadricostata_LatePliocene_430px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40020" y="4495800"/>
            <a:ext cx="4014804" cy="23622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09600" y="4114800"/>
            <a:ext cx="40386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Late Pliocene </a:t>
            </a:r>
            <a:r>
              <a:rPr lang="en-US" sz="1600" i="1" dirty="0" err="1" smtClean="0"/>
              <a:t>Ecphora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quadricostata</a:t>
            </a:r>
            <a:endParaRPr lang="en-US" sz="16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6934200" y="4114800"/>
            <a:ext cx="1524000" cy="7386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Specify </a:t>
            </a:r>
          </a:p>
          <a:p>
            <a:pPr algn="r"/>
            <a:r>
              <a:rPr lang="en-US" sz="1400" dirty="0" err="1" smtClean="0"/>
              <a:t>GEOLocate</a:t>
            </a:r>
            <a:endParaRPr lang="en-US" sz="1400" dirty="0" smtClean="0"/>
          </a:p>
          <a:p>
            <a:pPr algn="r"/>
            <a:r>
              <a:rPr lang="en-US" sz="1400" dirty="0" smtClean="0"/>
              <a:t>Google Earth</a:t>
            </a:r>
            <a:endParaRPr lang="en-US" sz="1400" dirty="0"/>
          </a:p>
        </p:txBody>
      </p:sp>
      <p:pic>
        <p:nvPicPr>
          <p:cNvPr id="2" name="Picture 2" descr="C:\Users\Michelle\AppData\Local\Temp\534451_10151539889405900_134336291_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24800" y="304800"/>
            <a:ext cx="1050256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allAtOnce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32</Words>
  <Application>Microsoft Office PowerPoint</Application>
  <PresentationFormat>On-screen Show (4:3)</PresentationFormat>
  <Paragraphs>13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Michelle</dc:creator>
  <cp:lastModifiedBy>Michelle</cp:lastModifiedBy>
  <cp:revision>13</cp:revision>
  <dcterms:created xsi:type="dcterms:W3CDTF">2013-07-25T14:52:56Z</dcterms:created>
  <dcterms:modified xsi:type="dcterms:W3CDTF">2013-07-25T23:28:30Z</dcterms:modified>
</cp:coreProperties>
</file>