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C408A5C7-5F50-4BD5-B67C-3BDCC2169D0A}">
          <p14:sldIdLst/>
        </p14:section>
        <p14:section name="Untitled Section" id="{3193EC5C-A756-4A72-99AA-CDCB041DB784}">
          <p14:sldIdLst>
            <p14:sldId id="25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4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3311-62D7-4A8E-8C81-881C6BF4FE47}" type="datetimeFigureOut">
              <a:rPr lang="en-US" smtClean="0"/>
              <a:pPr/>
              <a:t>10/7/2012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DC04-A753-4F1F-B5BB-AAB56D69D6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2935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3311-62D7-4A8E-8C81-881C6BF4FE47}" type="datetimeFigureOut">
              <a:rPr lang="en-US" smtClean="0"/>
              <a:pPr/>
              <a:t>10/7/2012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DC04-A753-4F1F-B5BB-AAB56D69D6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64098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3311-62D7-4A8E-8C81-881C6BF4FE47}" type="datetimeFigureOut">
              <a:rPr lang="en-US" smtClean="0"/>
              <a:pPr/>
              <a:t>10/7/2012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DC04-A753-4F1F-B5BB-AAB56D69D6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67199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3311-62D7-4A8E-8C81-881C6BF4FE47}" type="datetimeFigureOut">
              <a:rPr lang="en-US" smtClean="0"/>
              <a:pPr/>
              <a:t>10/7/2012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DC04-A753-4F1F-B5BB-AAB56D69D6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55717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3311-62D7-4A8E-8C81-881C6BF4FE47}" type="datetimeFigureOut">
              <a:rPr lang="en-US" smtClean="0"/>
              <a:pPr/>
              <a:t>10/7/2012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DC04-A753-4F1F-B5BB-AAB56D69D6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64796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3311-62D7-4A8E-8C81-881C6BF4FE47}" type="datetimeFigureOut">
              <a:rPr lang="en-US" smtClean="0"/>
              <a:pPr/>
              <a:t>10/7/2012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DC04-A753-4F1F-B5BB-AAB56D69D6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4642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3311-62D7-4A8E-8C81-881C6BF4FE47}" type="datetimeFigureOut">
              <a:rPr lang="en-US" smtClean="0"/>
              <a:pPr/>
              <a:t>10/7/2012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DC04-A753-4F1F-B5BB-AAB56D69D6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37890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3311-62D7-4A8E-8C81-881C6BF4FE47}" type="datetimeFigureOut">
              <a:rPr lang="en-US" smtClean="0"/>
              <a:pPr/>
              <a:t>10/7/2012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DC04-A753-4F1F-B5BB-AAB56D69D6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15454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3311-62D7-4A8E-8C81-881C6BF4FE47}" type="datetimeFigureOut">
              <a:rPr lang="en-US" smtClean="0"/>
              <a:pPr/>
              <a:t>10/7/2012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DC04-A753-4F1F-B5BB-AAB56D69D6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38725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3311-62D7-4A8E-8C81-881C6BF4FE47}" type="datetimeFigureOut">
              <a:rPr lang="en-US" smtClean="0"/>
              <a:pPr/>
              <a:t>10/7/2012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DC04-A753-4F1F-B5BB-AAB56D69D6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48785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B3311-62D7-4A8E-8C81-881C6BF4FE47}" type="datetimeFigureOut">
              <a:rPr lang="en-US" smtClean="0"/>
              <a:pPr/>
              <a:t>10/7/2012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ADC04-A753-4F1F-B5BB-AAB56D69D6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87885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B3311-62D7-4A8E-8C81-881C6BF4FE47}" type="datetimeFigureOut">
              <a:rPr lang="en-US" smtClean="0"/>
              <a:pPr/>
              <a:t>10/7/2012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ADC04-A753-4F1F-B5BB-AAB56D69D6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16199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0"/>
            <a:ext cx="8153400" cy="1524000"/>
          </a:xfrm>
        </p:spPr>
        <p:txBody>
          <a:bodyPr>
            <a:normAutofit fontScale="90000"/>
          </a:bodyPr>
          <a:lstStyle/>
          <a:p>
            <a:r>
              <a:rPr lang="en-US" sz="3100" b="1" dirty="0" smtClean="0"/>
              <a:t>Lichens, Bryophytes and Climate Change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200" dirty="0" smtClean="0"/>
              <a:t>Project to image and transcribe label data of NA specimens from over 60 herbaria (http://lbcc.limnology.wisc.edu)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4114800" cy="3581400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2.4 million to be imaged, </a:t>
            </a:r>
            <a:r>
              <a:rPr lang="en-US" sz="2000" i="1" dirty="0" smtClean="0"/>
              <a:t>ca. </a:t>
            </a:r>
            <a:r>
              <a:rPr lang="en-US" sz="2000" dirty="0" smtClean="0"/>
              <a:t>30% will need to be Geo-referenced, as multiple specimens  typically collected at one location (UW-Madison estimate </a:t>
            </a:r>
            <a:r>
              <a:rPr lang="en-US" sz="2000" i="1" dirty="0" smtClean="0"/>
              <a:t>ca.</a:t>
            </a:r>
            <a:r>
              <a:rPr lang="en-US" sz="2000" dirty="0" smtClean="0"/>
              <a:t> 105,000 specimens) </a:t>
            </a:r>
          </a:p>
          <a:p>
            <a:r>
              <a:rPr lang="en-US" sz="2000" dirty="0" smtClean="0"/>
              <a:t>Supervised batch processing, </a:t>
            </a:r>
            <a:r>
              <a:rPr lang="en-US" sz="2000" dirty="0" err="1" smtClean="0"/>
              <a:t>crowdsourcing</a:t>
            </a:r>
            <a:r>
              <a:rPr lang="en-US" sz="2000" dirty="0" smtClean="0"/>
              <a:t> , etc. will be </a:t>
            </a:r>
            <a:r>
              <a:rPr lang="en-US" sz="2000" dirty="0" smtClean="0"/>
              <a:t>used. </a:t>
            </a:r>
            <a:endParaRPr lang="en-US" sz="2000" dirty="0" smtClean="0"/>
          </a:p>
          <a:p>
            <a:r>
              <a:rPr lang="en-US" sz="2000" dirty="0" smtClean="0"/>
              <a:t>Students, staff and volunteers to be trained. Online training to be implemented	</a:t>
            </a:r>
          </a:p>
          <a:p>
            <a:pPr algn="ctr">
              <a:buNone/>
            </a:pPr>
            <a:r>
              <a:rPr lang="en-US" sz="1800" dirty="0" smtClean="0"/>
              <a:t>	</a:t>
            </a:r>
          </a:p>
          <a:p>
            <a:endParaRPr lang="en-US" sz="2400" dirty="0"/>
          </a:p>
        </p:txBody>
      </p:sp>
      <p:pic>
        <p:nvPicPr>
          <p:cNvPr id="5" name="Picture 4" descr="7542.jpg"/>
          <p:cNvPicPr>
            <a:picLocks noChangeAspect="1"/>
          </p:cNvPicPr>
          <p:nvPr/>
        </p:nvPicPr>
        <p:blipFill>
          <a:blip r:embed="rId2" cstate="print"/>
          <a:srcRect l="15970" t="25556" r="12729" b="3333"/>
          <a:stretch>
            <a:fillRect/>
          </a:stretch>
        </p:blipFill>
        <p:spPr>
          <a:xfrm>
            <a:off x="5715000" y="2362200"/>
            <a:ext cx="1828800" cy="2660073"/>
          </a:xfrm>
          <a:prstGeom prst="rect">
            <a:avLst/>
          </a:prstGeom>
        </p:spPr>
      </p:pic>
      <p:pic>
        <p:nvPicPr>
          <p:cNvPr id="6" name="Picture 5" descr="logosmal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39000" y="5562600"/>
            <a:ext cx="1371600" cy="10287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95400" y="5486400"/>
            <a:ext cx="533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Consortium of NA Lichens (lichenportal.org)</a:t>
            </a:r>
            <a:br>
              <a:rPr lang="en-US" dirty="0" smtClean="0"/>
            </a:br>
            <a:r>
              <a:rPr lang="en-US" dirty="0" smtClean="0"/>
              <a:t>Consortium of NA Bryophytes (bryophyteportal.org)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8993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71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Lichens, Bryophytes and Climate Change Project to image and transcribe label data of NA specimens from over 60 herbaria (http://lbcc.limnology.wisc.edu) 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Lichens Bryophytes and Climate Change</dc:title>
  <dc:creator>Julie</dc:creator>
  <cp:lastModifiedBy>jsmith</cp:lastModifiedBy>
  <cp:revision>12</cp:revision>
  <dcterms:created xsi:type="dcterms:W3CDTF">2012-10-05T14:31:31Z</dcterms:created>
  <dcterms:modified xsi:type="dcterms:W3CDTF">2012-10-08T02:09:16Z</dcterms:modified>
</cp:coreProperties>
</file>