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C2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2799" autoAdjust="0"/>
  </p:normalViewPr>
  <p:slideViewPr>
    <p:cSldViewPr>
      <p:cViewPr>
        <p:scale>
          <a:sx n="131" d="100"/>
          <a:sy n="131" d="100"/>
        </p:scale>
        <p:origin x="-109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3075" cy="461963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6" y="0"/>
            <a:ext cx="3013075" cy="461963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20BD3DA3-AEA8-4C32-86D3-4A33A16D08EA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7289"/>
            <a:ext cx="3013075" cy="46196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6" y="8777289"/>
            <a:ext cx="3013075" cy="46196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077FC18F-C2E6-4FAC-976A-991D2F60E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58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4291" cy="461410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8968" y="0"/>
            <a:ext cx="3014291" cy="461410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r">
              <a:defRPr sz="1200"/>
            </a:lvl1pPr>
          </a:lstStyle>
          <a:p>
            <a:fld id="{38A9DFE8-E678-4B49-9346-8B0DB9078ABC}" type="datetimeFigureOut">
              <a:rPr lang="en-US" smtClean="0"/>
              <a:pPr/>
              <a:t>7/22/2013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21212" cy="3465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9" tIns="45514" rIns="91029" bIns="455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715"/>
            <a:ext cx="5563870" cy="4157429"/>
          </a:xfrm>
          <a:prstGeom prst="rect">
            <a:avLst/>
          </a:prstGeom>
        </p:spPr>
        <p:txBody>
          <a:bodyPr vert="horz" lIns="91029" tIns="45514" rIns="91029" bIns="455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848"/>
            <a:ext cx="3014291" cy="46141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8968" y="8777848"/>
            <a:ext cx="3014291" cy="46141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r">
              <a:defRPr sz="1200"/>
            </a:lvl1pPr>
          </a:lstStyle>
          <a:p>
            <a:fld id="{6B552B13-6D11-4809-8962-3A9CF738C8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38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52B13-6D11-4809-8962-3A9CF738C8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5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8737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295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39D8-8EF0-4122-929D-C5D95928ED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447800" y="5722620"/>
            <a:ext cx="716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i="1" dirty="0" smtClean="0"/>
              <a:t>This material is based upon work supported by the National Science Foundation under Cooperative Agreement EF-1115210.  Any opinions, findings, and conclusions or recommendations expressed in this material are those of the author(s) and do not necessarily reflect the views of the National Science Foundation.</a:t>
            </a:r>
          </a:p>
          <a:p>
            <a:pPr algn="l"/>
            <a:endParaRPr lang="en-US" sz="1050" dirty="0"/>
          </a:p>
        </p:txBody>
      </p:sp>
      <p:pic>
        <p:nvPicPr>
          <p:cNvPr id="11" name="Picture 10" descr="logo_nsf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15000"/>
            <a:ext cx="685800" cy="61722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514600"/>
            <a:ext cx="7772400" cy="1143000"/>
          </a:xfrm>
        </p:spPr>
        <p:txBody>
          <a:bodyPr>
            <a:normAutofit/>
          </a:bodyPr>
          <a:lstStyle>
            <a:lvl1pPr algn="ctr">
              <a:defRPr sz="2400" baseline="0"/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65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91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83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83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rgbClr val="D68C29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371600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rgbClr val="D68C29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209800"/>
            <a:ext cx="4040188" cy="41505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9800"/>
            <a:ext cx="4041775" cy="41505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6200" y="6400800"/>
            <a:ext cx="457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315200" y="6400800"/>
            <a:ext cx="1320165" cy="416860"/>
          </a:xfrm>
          <a:prstGeom prst="roundRect">
            <a:avLst/>
          </a:prstGeom>
          <a:solidFill>
            <a:schemeClr val="tx1">
              <a:lumMod val="85000"/>
              <a:lumOff val="15000"/>
              <a:alpha val="7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digbio_logo_rgb.eps"/>
          <p:cNvPicPr>
            <a:picLocks noChangeAspect="1"/>
          </p:cNvPicPr>
          <p:nvPr/>
        </p:nvPicPr>
        <p:blipFill>
          <a:blip r:embed="rId10" cstate="print">
            <a:lum contras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426201"/>
            <a:ext cx="1169353" cy="3555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7" r:id="rId2"/>
    <p:sldLayoutId id="2147483706" r:id="rId3"/>
    <p:sldLayoutId id="2147483708" r:id="rId4"/>
    <p:sldLayoutId id="2147483709" r:id="rId5"/>
    <p:sldLayoutId id="214748371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b="1" i="0" kern="1200" baseline="0">
          <a:ln>
            <a:noFill/>
          </a:ln>
          <a:solidFill>
            <a:schemeClr val="accent1"/>
          </a:solidFill>
          <a:effectLst/>
          <a:latin typeface="Calibri"/>
          <a:ea typeface="+mj-ea"/>
          <a:cs typeface="Calibri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33400"/>
            <a:ext cx="66294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iDigBio</a:t>
            </a:r>
            <a:r>
              <a:rPr lang="en-US" dirty="0" smtClean="0"/>
              <a:t> Education and 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                          Cathy </a:t>
            </a:r>
            <a:r>
              <a:rPr lang="en-US" dirty="0" smtClean="0"/>
              <a:t>Bester: E&amp;O Coordinator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Objective 1: To observe an </a:t>
            </a:r>
            <a:r>
              <a:rPr lang="en-US" dirty="0" err="1" smtClean="0"/>
              <a:t>iDigBio</a:t>
            </a:r>
            <a:r>
              <a:rPr lang="en-US" dirty="0" smtClean="0"/>
              <a:t> training </a:t>
            </a:r>
            <a:r>
              <a:rPr lang="en-US" dirty="0" smtClean="0"/>
              <a:t>workshop and consider applications that could be used in planning other education-related workshops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Objective 2: To </a:t>
            </a:r>
            <a:r>
              <a:rPr lang="en-US" dirty="0"/>
              <a:t>learn more about </a:t>
            </a:r>
            <a:r>
              <a:rPr lang="en-US" dirty="0" err="1" smtClean="0"/>
              <a:t>georeferencing</a:t>
            </a:r>
            <a:r>
              <a:rPr lang="en-US" dirty="0" smtClean="0"/>
              <a:t> </a:t>
            </a:r>
            <a:r>
              <a:rPr lang="en-US" dirty="0"/>
              <a:t>training and its applications for education and outreach opportunities. Potential applications include utilizing </a:t>
            </a:r>
            <a:r>
              <a:rPr lang="en-US" dirty="0" err="1" smtClean="0"/>
              <a:t>georeferencing</a:t>
            </a:r>
            <a:r>
              <a:rPr lang="en-US" dirty="0" smtClean="0"/>
              <a:t>/specimen </a:t>
            </a:r>
            <a:r>
              <a:rPr lang="en-US" dirty="0"/>
              <a:t>data from the </a:t>
            </a:r>
            <a:r>
              <a:rPr lang="en-US" dirty="0" err="1"/>
              <a:t>iDigBio</a:t>
            </a:r>
            <a:r>
              <a:rPr lang="en-US" dirty="0"/>
              <a:t> portal for use cases in education/curriculum development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1530350" cy="181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7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DigBio_Presentation_Template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F6FC6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iDigBio_Presentation_Template</Template>
  <TotalTime>125</TotalTime>
  <Words>66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iDigBio_Presentation_Template</vt:lpstr>
      <vt:lpstr>iDigBio Education and Outreach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Bester,Cathleen L</dc:creator>
  <cp:lastModifiedBy>Bester,Cathleen L</cp:lastModifiedBy>
  <cp:revision>7</cp:revision>
  <cp:lastPrinted>2013-07-22T17:07:54Z</cp:lastPrinted>
  <dcterms:created xsi:type="dcterms:W3CDTF">2013-07-22T15:08:01Z</dcterms:created>
  <dcterms:modified xsi:type="dcterms:W3CDTF">2013-07-22T18:37:06Z</dcterms:modified>
</cp:coreProperties>
</file>