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33B37-0F89-47A3-939F-31133FABAC5F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5D6B4-4BED-48A6-9381-7846EB4BF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44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5D6B4-4BED-48A6-9381-7846EB4BFF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33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F252255-7BB7-4642-ABCB-09D38B6BE97E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7C38C9-2276-4FAF-B15D-B3091FED363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52255-7BB7-4642-ABCB-09D38B6BE97E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7C38C9-2276-4FAF-B15D-B3091FED3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52255-7BB7-4642-ABCB-09D38B6BE97E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7C38C9-2276-4FAF-B15D-B3091FED3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52255-7BB7-4642-ABCB-09D38B6BE97E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7C38C9-2276-4FAF-B15D-B3091FED3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F252255-7BB7-4642-ABCB-09D38B6BE97E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7C38C9-2276-4FAF-B15D-B3091FED363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52255-7BB7-4642-ABCB-09D38B6BE97E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A7C38C9-2276-4FAF-B15D-B3091FED363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52255-7BB7-4642-ABCB-09D38B6BE97E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A7C38C9-2276-4FAF-B15D-B3091FED3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52255-7BB7-4642-ABCB-09D38B6BE97E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7C38C9-2276-4FAF-B15D-B3091FED36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52255-7BB7-4642-ABCB-09D38B6BE97E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7C38C9-2276-4FAF-B15D-B3091FED36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F252255-7BB7-4642-ABCB-09D38B6BE97E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7C38C9-2276-4FAF-B15D-B3091FED363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F252255-7BB7-4642-ABCB-09D38B6BE97E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7C38C9-2276-4FAF-B15D-B3091FED363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F252255-7BB7-4642-ABCB-09D38B6BE97E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A7C38C9-2276-4FAF-B15D-B3091FED363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21920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/>
              <a:t>iDigBio</a:t>
            </a:r>
            <a:r>
              <a:rPr lang="en-US" sz="4000" dirty="0" smtClean="0"/>
              <a:t> Train the Trainers 2013</a:t>
            </a:r>
            <a:br>
              <a:rPr lang="en-US" sz="4000" dirty="0" smtClean="0"/>
            </a:br>
            <a:r>
              <a:rPr lang="en-US" sz="1800" dirty="0" smtClean="0"/>
              <a:t>Ryan Allen </a:t>
            </a:r>
            <a:br>
              <a:rPr lang="en-US" sz="1800" dirty="0" smtClean="0"/>
            </a:br>
            <a:r>
              <a:rPr lang="en-US" sz="1800" dirty="0" smtClean="0"/>
              <a:t>Biodiversity Informatics Project Manager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66" y="2819400"/>
            <a:ext cx="8541434" cy="3810000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Herbarium over 500,000 specimens.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Colorado Vascular Database 93,000 records.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err="1" smtClean="0"/>
              <a:t>MaPSTeDI</a:t>
            </a:r>
            <a:r>
              <a:rPr lang="en-US" dirty="0" smtClean="0"/>
              <a:t> geocoded ~30,000 records (2001-2004) (currently 44,000 geocoded).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Tri-Trophic TCN database 80,000 vascular plants and image 135,000.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Lichen and Bryophyte PEN will image and database 120,000 Lichens and Bryophytes</a:t>
            </a:r>
          </a:p>
          <a:p>
            <a:pPr algn="l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304800"/>
            <a:ext cx="3479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54" y="1219200"/>
            <a:ext cx="932046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247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38</TotalTime>
  <Words>52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Foundry</vt:lpstr>
      <vt:lpstr>iDigBio Train the Trainers 2013 Ryan Allen  Biodiversity Informatics Project Manager</vt:lpstr>
    </vt:vector>
  </TitlesOfParts>
  <Company>University of Colorado at Boulder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iDigBio Train the Trainers 2013</dc:title>
  <dc:creator>University of Colorado at Boulder</dc:creator>
  <cp:lastModifiedBy>University of Colorado at Boulder</cp:lastModifiedBy>
  <cp:revision>5</cp:revision>
  <dcterms:created xsi:type="dcterms:W3CDTF">2013-08-06T15:45:52Z</dcterms:created>
  <dcterms:modified xsi:type="dcterms:W3CDTF">2013-08-06T16:24:13Z</dcterms:modified>
</cp:coreProperties>
</file>