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4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A33B37-0F89-47A3-939F-31133FABAC5F}" type="datetimeFigureOut">
              <a:rPr lang="en-US" smtClean="0"/>
              <a:t>8/6/2013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45D6B4-4BED-48A6-9381-7846EB4BFF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544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5D6B4-4BED-48A6-9381-7846EB4BFF3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633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EF252255-7BB7-4642-ABCB-09D38B6BE97E}" type="datetimeFigureOut">
              <a:rPr lang="en-US" smtClean="0"/>
              <a:t>8/6/2013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A7C38C9-2276-4FAF-B15D-B3091FED363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252255-7BB7-4642-ABCB-09D38B6BE97E}" type="datetimeFigureOut">
              <a:rPr lang="en-US" smtClean="0"/>
              <a:t>8/6/2013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7C38C9-2276-4FAF-B15D-B3091FED36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252255-7BB7-4642-ABCB-09D38B6BE97E}" type="datetimeFigureOut">
              <a:rPr lang="en-US" smtClean="0"/>
              <a:t>8/6/2013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7C38C9-2276-4FAF-B15D-B3091FED36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252255-7BB7-4642-ABCB-09D38B6BE97E}" type="datetimeFigureOut">
              <a:rPr lang="en-US" smtClean="0"/>
              <a:t>8/6/2013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7C38C9-2276-4FAF-B15D-B3091FED36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EF252255-7BB7-4642-ABCB-09D38B6BE97E}" type="datetimeFigureOut">
              <a:rPr lang="en-US" smtClean="0"/>
              <a:t>8/6/2013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A7C38C9-2276-4FAF-B15D-B3091FED363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252255-7BB7-4642-ABCB-09D38B6BE97E}" type="datetimeFigureOut">
              <a:rPr lang="en-US" smtClean="0"/>
              <a:t>8/6/2013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3A7C38C9-2276-4FAF-B15D-B3091FED363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252255-7BB7-4642-ABCB-09D38B6BE97E}" type="datetimeFigureOut">
              <a:rPr lang="en-US" smtClean="0"/>
              <a:t>8/6/2013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3A7C38C9-2276-4FAF-B15D-B3091FED36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252255-7BB7-4642-ABCB-09D38B6BE97E}" type="datetimeFigureOut">
              <a:rPr lang="en-US" smtClean="0"/>
              <a:t>8/6/2013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7C38C9-2276-4FAF-B15D-B3091FED363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252255-7BB7-4642-ABCB-09D38B6BE97E}" type="datetimeFigureOut">
              <a:rPr lang="en-US" smtClean="0"/>
              <a:t>8/6/2013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7C38C9-2276-4FAF-B15D-B3091FED36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EF252255-7BB7-4642-ABCB-09D38B6BE97E}" type="datetimeFigureOut">
              <a:rPr lang="en-US" smtClean="0"/>
              <a:t>8/6/2013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A7C38C9-2276-4FAF-B15D-B3091FED363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EF252255-7BB7-4642-ABCB-09D38B6BE97E}" type="datetimeFigureOut">
              <a:rPr lang="en-US" smtClean="0"/>
              <a:t>8/6/2013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A7C38C9-2276-4FAF-B15D-B3091FED363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EF252255-7BB7-4642-ABCB-09D38B6BE97E}" type="datetimeFigureOut">
              <a:rPr lang="en-US" smtClean="0"/>
              <a:t>8/6/2013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3A7C38C9-2276-4FAF-B15D-B3091FED363D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219200"/>
            <a:ext cx="7772400" cy="990600"/>
          </a:xfrm>
        </p:spPr>
        <p:txBody>
          <a:bodyPr>
            <a:normAutofit fontScale="90000"/>
          </a:bodyPr>
          <a:lstStyle/>
          <a:p>
            <a:r>
              <a:rPr lang="en-US" sz="4000" dirty="0" err="1" smtClean="0"/>
              <a:t>iDigBio</a:t>
            </a:r>
            <a:r>
              <a:rPr lang="en-US" sz="4000" dirty="0" smtClean="0"/>
              <a:t> Train the Trainers 2013</a:t>
            </a:r>
            <a:br>
              <a:rPr lang="en-US" sz="4000" dirty="0" smtClean="0"/>
            </a:br>
            <a:r>
              <a:rPr lang="en-US" sz="1800" dirty="0" smtClean="0"/>
              <a:t>Ryan Allen </a:t>
            </a:r>
            <a:br>
              <a:rPr lang="en-US" sz="1800" dirty="0" smtClean="0"/>
            </a:br>
            <a:r>
              <a:rPr lang="en-US" sz="1800" dirty="0" smtClean="0"/>
              <a:t>Biodiversity Informatics Project Manager</a:t>
            </a:r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66" y="2819400"/>
            <a:ext cx="8541434" cy="3810000"/>
          </a:xfrm>
        </p:spPr>
        <p:txBody>
          <a:bodyPr>
            <a:normAutofit fontScale="925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/>
              <a:t>Herbarium over 500,000 specimens.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/>
              <a:t>Colorado Vascular Database 93,000 records.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err="1" smtClean="0"/>
              <a:t>MaPSTeDI</a:t>
            </a:r>
            <a:r>
              <a:rPr lang="en-US" dirty="0" smtClean="0"/>
              <a:t> geocoded ~30,000 records (2001-2004) (currently 44,000 geocoded).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/>
              <a:t>Tri-Trophic TCN database 80,000 vascular plants and image 135,000.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/>
              <a:t>Lichen and Bryophyte PEN will image and database 120,000 Lichens and Bryophytes</a:t>
            </a:r>
          </a:p>
          <a:p>
            <a:pPr algn="l"/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200" y="304800"/>
            <a:ext cx="34798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54" y="1219200"/>
            <a:ext cx="932046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247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38</TotalTime>
  <Words>52</Words>
  <Application>Microsoft Office PowerPoint</Application>
  <PresentationFormat>On-screen Show (4:3)</PresentationFormat>
  <Paragraphs>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Foundry</vt:lpstr>
      <vt:lpstr>iDigBio Train the Trainers 2013 Ryan Allen  Biodiversity Informatics Project Manager</vt:lpstr>
    </vt:vector>
  </TitlesOfParts>
  <Company>University of Colorado at Boulder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iDigBio Train the Trainers 2013</dc:title>
  <dc:creator>University of Colorado at Boulder</dc:creator>
  <cp:lastModifiedBy>University of Colorado at Boulder</cp:lastModifiedBy>
  <cp:revision>5</cp:revision>
  <dcterms:created xsi:type="dcterms:W3CDTF">2013-08-06T15:45:52Z</dcterms:created>
  <dcterms:modified xsi:type="dcterms:W3CDTF">2013-08-06T16:24:13Z</dcterms:modified>
</cp:coreProperties>
</file>