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0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B370-C6C1-4FDF-8AD0-B8D7C3592A51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F577-EE8C-42B2-81FB-A93DC6DA3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0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B370-C6C1-4FDF-8AD0-B8D7C3592A51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F577-EE8C-42B2-81FB-A93DC6DA3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4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B370-C6C1-4FDF-8AD0-B8D7C3592A51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F577-EE8C-42B2-81FB-A93DC6DA3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6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B370-C6C1-4FDF-8AD0-B8D7C3592A51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F577-EE8C-42B2-81FB-A93DC6DA3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7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B370-C6C1-4FDF-8AD0-B8D7C3592A51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F577-EE8C-42B2-81FB-A93DC6DA3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B370-C6C1-4FDF-8AD0-B8D7C3592A51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F577-EE8C-42B2-81FB-A93DC6DA3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3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B370-C6C1-4FDF-8AD0-B8D7C3592A51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F577-EE8C-42B2-81FB-A93DC6DA3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7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B370-C6C1-4FDF-8AD0-B8D7C3592A51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F577-EE8C-42B2-81FB-A93DC6DA3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2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B370-C6C1-4FDF-8AD0-B8D7C3592A51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F577-EE8C-42B2-81FB-A93DC6DA3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3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B370-C6C1-4FDF-8AD0-B8D7C3592A51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F577-EE8C-42B2-81FB-A93DC6DA3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2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B370-C6C1-4FDF-8AD0-B8D7C3592A51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F577-EE8C-42B2-81FB-A93DC6DA3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0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BB370-C6C1-4FDF-8AD0-B8D7C3592A51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1F577-EE8C-42B2-81FB-A93DC6DA3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8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err="1" smtClean="0">
                <a:latin typeface="Adobe Garamond Pro" pitchFamily="18" charset="0"/>
              </a:rPr>
              <a:t>Georeferencing</a:t>
            </a:r>
            <a:r>
              <a:rPr lang="en-US" dirty="0" smtClean="0">
                <a:latin typeface="Adobe Garamond Pro" pitchFamily="18" charset="0"/>
              </a:rPr>
              <a:t> using KE </a:t>
            </a:r>
            <a:r>
              <a:rPr lang="en-US" dirty="0" err="1" smtClean="0">
                <a:latin typeface="Adobe Garamond Pro" pitchFamily="18" charset="0"/>
              </a:rPr>
              <a:t>EMu</a:t>
            </a:r>
            <a:endParaRPr lang="en-US" dirty="0">
              <a:latin typeface="Adobe Garamond Pro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dobe Garamond Pro" pitchFamily="18" charset="0"/>
              </a:rPr>
              <a:t>A sample workflow from the Yale Peabody Museum of Natural History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dobe Garamond Pro" pitchFamily="18" charset="0"/>
              </a:rPr>
              <a:t>Division of Invertebrate Paleontology</a:t>
            </a:r>
            <a:endParaRPr lang="en-US" sz="2800" dirty="0">
              <a:solidFill>
                <a:schemeClr val="tx1"/>
              </a:solidFill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19800"/>
            <a:ext cx="7543800" cy="827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26280"/>
            <a:ext cx="1691640" cy="22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8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26" y="152400"/>
            <a:ext cx="9168326" cy="6553200"/>
          </a:xfrm>
        </p:spPr>
      </p:pic>
    </p:spTree>
    <p:extLst>
      <p:ext uri="{BB962C8B-B14F-4D97-AF65-F5344CB8AC3E}">
        <p14:creationId xmlns:p14="http://schemas.microsoft.com/office/powerpoint/2010/main" val="304686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37559" cy="6553200"/>
          </a:xfrm>
        </p:spPr>
      </p:pic>
    </p:spTree>
    <p:extLst>
      <p:ext uri="{BB962C8B-B14F-4D97-AF65-F5344CB8AC3E}">
        <p14:creationId xmlns:p14="http://schemas.microsoft.com/office/powerpoint/2010/main" val="66503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33"/>
            <a:ext cx="9119382" cy="6593067"/>
          </a:xfrm>
        </p:spPr>
      </p:pic>
    </p:spTree>
    <p:extLst>
      <p:ext uri="{BB962C8B-B14F-4D97-AF65-F5344CB8AC3E}">
        <p14:creationId xmlns:p14="http://schemas.microsoft.com/office/powerpoint/2010/main" val="51704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57819"/>
          </a:xfrm>
        </p:spPr>
      </p:pic>
    </p:spTree>
    <p:extLst>
      <p:ext uri="{BB962C8B-B14F-4D97-AF65-F5344CB8AC3E}">
        <p14:creationId xmlns:p14="http://schemas.microsoft.com/office/powerpoint/2010/main" val="155400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19</Words>
  <Application>Microsoft Office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Georeferencing using KE EMu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Georeferencing using KE EMu</dc:title>
  <dc:creator>ITS</dc:creator>
  <cp:lastModifiedBy>ITS</cp:lastModifiedBy>
  <cp:revision>8</cp:revision>
  <dcterms:created xsi:type="dcterms:W3CDTF">2013-08-07T18:57:53Z</dcterms:created>
  <dcterms:modified xsi:type="dcterms:W3CDTF">2013-08-14T17:31:50Z</dcterms:modified>
</cp:coreProperties>
</file>