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94" r:id="rId4"/>
  </p:sldMasterIdLst>
  <p:notesMasterIdLst>
    <p:notesMasterId r:id="rId33"/>
  </p:notesMasterIdLst>
  <p:sldIdLst>
    <p:sldId id="286" r:id="rId5"/>
    <p:sldId id="282" r:id="rId6"/>
    <p:sldId id="257" r:id="rId7"/>
    <p:sldId id="258" r:id="rId8"/>
    <p:sldId id="260" r:id="rId9"/>
    <p:sldId id="261" r:id="rId10"/>
    <p:sldId id="287" r:id="rId11"/>
    <p:sldId id="266" r:id="rId12"/>
    <p:sldId id="264" r:id="rId13"/>
    <p:sldId id="277" r:id="rId14"/>
    <p:sldId id="265" r:id="rId15"/>
    <p:sldId id="267" r:id="rId16"/>
    <p:sldId id="268" r:id="rId17"/>
    <p:sldId id="288" r:id="rId18"/>
    <p:sldId id="289" r:id="rId19"/>
    <p:sldId id="290" r:id="rId20"/>
    <p:sldId id="269" r:id="rId21"/>
    <p:sldId id="270" r:id="rId22"/>
    <p:sldId id="281" r:id="rId23"/>
    <p:sldId id="271" r:id="rId24"/>
    <p:sldId id="272" r:id="rId25"/>
    <p:sldId id="278" r:id="rId26"/>
    <p:sldId id="275" r:id="rId27"/>
    <p:sldId id="283" r:id="rId28"/>
    <p:sldId id="276" r:id="rId29"/>
    <p:sldId id="279" r:id="rId30"/>
    <p:sldId id="291"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9D5D7"/>
    <a:srgbClr val="D0CCCD"/>
    <a:srgbClr val="E5F6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14" autoAdjust="0"/>
    <p:restoredTop sz="86801" autoAdjust="0"/>
  </p:normalViewPr>
  <p:slideViewPr>
    <p:cSldViewPr snapToGrid="0" snapToObjects="1">
      <p:cViewPr varScale="1">
        <p:scale>
          <a:sx n="104" d="100"/>
          <a:sy n="104" d="100"/>
        </p:scale>
        <p:origin x="-1032" y="-11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BD3EF-B5AC-C648-A806-1163396CCFBB}"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E4020291-9CBB-B040-9871-832D8FB7AF45}">
      <dgm:prSet phldrT="[Text]"/>
      <dgm:spPr>
        <a:solidFill>
          <a:schemeClr val="accent5"/>
        </a:solidFill>
      </dgm:spPr>
      <dgm:t>
        <a:bodyPr/>
        <a:lstStyle/>
        <a:p>
          <a:r>
            <a:rPr lang="en-US" dirty="0" smtClean="0"/>
            <a:t>YU</a:t>
          </a:r>
          <a:endParaRPr lang="en-US" dirty="0"/>
        </a:p>
      </dgm:t>
    </dgm:pt>
    <dgm:pt modelId="{E0DE4864-170B-6344-95B2-82D53DE4E661}" type="parTrans" cxnId="{FD6E3849-A4A2-5D40-81BA-46E864A0B4B4}">
      <dgm:prSet/>
      <dgm:spPr/>
      <dgm:t>
        <a:bodyPr/>
        <a:lstStyle/>
        <a:p>
          <a:endParaRPr lang="en-US"/>
        </a:p>
      </dgm:t>
    </dgm:pt>
    <dgm:pt modelId="{42F4D671-6628-4D4A-B569-EE616C8C28C6}" type="sibTrans" cxnId="{FD6E3849-A4A2-5D40-81BA-46E864A0B4B4}">
      <dgm:prSet/>
      <dgm:spPr/>
      <dgm:t>
        <a:bodyPr/>
        <a:lstStyle/>
        <a:p>
          <a:endParaRPr lang="en-US"/>
        </a:p>
      </dgm:t>
    </dgm:pt>
    <dgm:pt modelId="{B4C336D9-62FB-384C-8BFE-D53B2B0569C4}">
      <dgm:prSet phldrT="[Text]"/>
      <dgm:spPr/>
      <dgm:t>
        <a:bodyPr/>
        <a:lstStyle/>
        <a:p>
          <a:r>
            <a:rPr lang="en-US" dirty="0" smtClean="0"/>
            <a:t>BART</a:t>
          </a:r>
          <a:endParaRPr lang="en-US" dirty="0"/>
        </a:p>
      </dgm:t>
    </dgm:pt>
    <dgm:pt modelId="{4B36F08C-DFFE-6D4D-BFFA-378A9FD50901}" type="parTrans" cxnId="{42849245-D681-6D47-A89B-A7102120BF85}">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05F577D5-0AC3-CF49-B7C3-E8754330BD35}" type="sibTrans" cxnId="{42849245-D681-6D47-A89B-A7102120BF85}">
      <dgm:prSet/>
      <dgm:spPr/>
      <dgm:t>
        <a:bodyPr/>
        <a:lstStyle/>
        <a:p>
          <a:endParaRPr lang="en-US"/>
        </a:p>
      </dgm:t>
    </dgm:pt>
    <dgm:pt modelId="{A5906F7E-AD23-1B4A-8F45-A469847C8590}">
      <dgm:prSet phldrT="[Text]"/>
      <dgm:spPr/>
      <dgm:t>
        <a:bodyPr/>
        <a:lstStyle/>
        <a:p>
          <a:r>
            <a:rPr lang="en-US" dirty="0" smtClean="0"/>
            <a:t>BSN</a:t>
          </a:r>
          <a:endParaRPr lang="en-US" dirty="0"/>
        </a:p>
      </dgm:t>
    </dgm:pt>
    <dgm:pt modelId="{5EDF4841-99F1-C946-AFB4-3AF104830845}" type="parTrans" cxnId="{6FC4F048-3196-5C4C-9959-78EEFFC98513}">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7A2241E5-8AEB-E846-8666-C8F09F9531B9}" type="sibTrans" cxnId="{6FC4F048-3196-5C4C-9959-78EEFFC98513}">
      <dgm:prSet/>
      <dgm:spPr/>
      <dgm:t>
        <a:bodyPr/>
        <a:lstStyle/>
        <a:p>
          <a:endParaRPr lang="en-US"/>
        </a:p>
      </dgm:t>
    </dgm:pt>
    <dgm:pt modelId="{370CBC8A-6D25-5F45-990D-2D865037D2BF}">
      <dgm:prSet phldrT="[Text]"/>
      <dgm:spPr/>
      <dgm:t>
        <a:bodyPr/>
        <a:lstStyle/>
        <a:p>
          <a:r>
            <a:rPr lang="en-US" dirty="0" smtClean="0"/>
            <a:t>KESC</a:t>
          </a:r>
          <a:endParaRPr lang="en-US" dirty="0"/>
        </a:p>
      </dgm:t>
    </dgm:pt>
    <dgm:pt modelId="{229FA96E-E2B6-794E-9CC6-C9F22504ACEB}" type="parTrans" cxnId="{3173D912-827F-924D-A7B3-C62F195BF096}">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41CFA317-D0D0-AB43-BDBF-C975AF9CECC9}" type="sibTrans" cxnId="{3173D912-827F-924D-A7B3-C62F195BF096}">
      <dgm:prSet/>
      <dgm:spPr/>
      <dgm:t>
        <a:bodyPr/>
        <a:lstStyle/>
        <a:p>
          <a:endParaRPr lang="en-US"/>
        </a:p>
      </dgm:t>
    </dgm:pt>
    <dgm:pt modelId="{94851D9A-4B9A-D347-854B-DE15501CA561}">
      <dgm:prSet phldrT="[Text]"/>
      <dgm:spPr/>
      <dgm:t>
        <a:bodyPr/>
        <a:lstStyle/>
        <a:p>
          <a:r>
            <a:rPr lang="en-US" dirty="0" smtClean="0"/>
            <a:t>CCNL</a:t>
          </a:r>
          <a:endParaRPr lang="en-US" dirty="0"/>
        </a:p>
      </dgm:t>
    </dgm:pt>
    <dgm:pt modelId="{C79C41F6-3F7F-EC44-8FBD-63271F93912E}" type="parTrans" cxnId="{C49013D0-897C-5F4F-B56A-2A3DE21F1B64}">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A90D1486-8198-8E4B-9A1A-9ACD00F9AD18}" type="sibTrans" cxnId="{C49013D0-897C-5F4F-B56A-2A3DE21F1B64}">
      <dgm:prSet/>
      <dgm:spPr/>
      <dgm:t>
        <a:bodyPr/>
        <a:lstStyle/>
        <a:p>
          <a:endParaRPr lang="en-US"/>
        </a:p>
      </dgm:t>
    </dgm:pt>
    <dgm:pt modelId="{556DEA36-70C1-B244-99D9-C46C80CF10DF}">
      <dgm:prSet phldrT="[Text]"/>
      <dgm:spPr/>
      <dgm:t>
        <a:bodyPr/>
        <a:lstStyle/>
        <a:p>
          <a:r>
            <a:rPr lang="en-US" dirty="0" smtClean="0"/>
            <a:t>WCSU</a:t>
          </a:r>
          <a:endParaRPr lang="en-US" dirty="0"/>
        </a:p>
      </dgm:t>
    </dgm:pt>
    <dgm:pt modelId="{3C6961B5-FB5B-0640-8CDA-FE769A8806D0}" type="parTrans" cxnId="{1B1176D1-7E95-7546-A295-C6365F15C17D}">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A594E824-257C-A44C-A4F2-B38D03196C24}" type="sibTrans" cxnId="{1B1176D1-7E95-7546-A295-C6365F15C17D}">
      <dgm:prSet/>
      <dgm:spPr/>
      <dgm:t>
        <a:bodyPr/>
        <a:lstStyle/>
        <a:p>
          <a:endParaRPr lang="en-US"/>
        </a:p>
      </dgm:t>
    </dgm:pt>
    <dgm:pt modelId="{5D90A27A-2186-D54C-8BB8-AE042211C3F2}">
      <dgm:prSet phldrT="[Text]"/>
      <dgm:spPr/>
      <dgm:t>
        <a:bodyPr/>
        <a:lstStyle/>
        <a:p>
          <a:r>
            <a:rPr lang="en-US" dirty="0" smtClean="0"/>
            <a:t>CCSU</a:t>
          </a:r>
          <a:endParaRPr lang="en-US" dirty="0"/>
        </a:p>
      </dgm:t>
    </dgm:pt>
    <dgm:pt modelId="{9077D5ED-B7A6-8048-8C92-6D6713B9F7A6}" type="parTrans" cxnId="{74CC8DE5-3804-4C4B-A70B-17F4D73A434C}">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8D5A333E-A2B5-F24B-9F64-C322C6FB4C7B}" type="sibTrans" cxnId="{74CC8DE5-3804-4C4B-A70B-17F4D73A434C}">
      <dgm:prSet/>
      <dgm:spPr/>
      <dgm:t>
        <a:bodyPr/>
        <a:lstStyle/>
        <a:p>
          <a:endParaRPr lang="en-US"/>
        </a:p>
      </dgm:t>
    </dgm:pt>
    <dgm:pt modelId="{A247B580-2CD7-8A4B-96B4-B131060EBFB1}">
      <dgm:prSet phldrT="[Text]"/>
      <dgm:spPr/>
      <dgm:t>
        <a:bodyPr/>
        <a:lstStyle/>
        <a:p>
          <a:r>
            <a:rPr lang="en-US" dirty="0" smtClean="0"/>
            <a:t>BERK</a:t>
          </a:r>
          <a:endParaRPr lang="en-US" dirty="0"/>
        </a:p>
      </dgm:t>
    </dgm:pt>
    <dgm:pt modelId="{C849011A-96AD-2745-9E45-76432CFC839B}" type="parTrans" cxnId="{68208B51-EE8C-D741-8985-CF8457DF9B6C}">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6BB0D19C-2B64-774E-B849-CA8E1AF7E007}" type="sibTrans" cxnId="{68208B51-EE8C-D741-8985-CF8457DF9B6C}">
      <dgm:prSet/>
      <dgm:spPr/>
      <dgm:t>
        <a:bodyPr/>
        <a:lstStyle/>
        <a:p>
          <a:endParaRPr lang="en-US"/>
        </a:p>
      </dgm:t>
    </dgm:pt>
    <dgm:pt modelId="{BCBCD088-E609-7F44-88CF-28292C42DD97}" type="pres">
      <dgm:prSet presAssocID="{DB6BD3EF-B5AC-C648-A806-1163396CCFBB}" presName="Name0" presStyleCnt="0">
        <dgm:presLayoutVars>
          <dgm:chMax val="1"/>
          <dgm:dir/>
          <dgm:animLvl val="ctr"/>
          <dgm:resizeHandles val="exact"/>
        </dgm:presLayoutVars>
      </dgm:prSet>
      <dgm:spPr/>
      <dgm:t>
        <a:bodyPr/>
        <a:lstStyle/>
        <a:p>
          <a:endParaRPr lang="en-US"/>
        </a:p>
      </dgm:t>
    </dgm:pt>
    <dgm:pt modelId="{E5DC4373-0572-6E4E-9785-88458F4437B2}" type="pres">
      <dgm:prSet presAssocID="{E4020291-9CBB-B040-9871-832D8FB7AF45}" presName="centerShape" presStyleLbl="node0" presStyleIdx="0" presStyleCnt="1"/>
      <dgm:spPr/>
      <dgm:t>
        <a:bodyPr/>
        <a:lstStyle/>
        <a:p>
          <a:endParaRPr lang="en-US"/>
        </a:p>
      </dgm:t>
    </dgm:pt>
    <dgm:pt modelId="{BD873A3B-62DE-5344-869F-2021A345A506}" type="pres">
      <dgm:prSet presAssocID="{4B36F08C-DFFE-6D4D-BFFA-378A9FD50901}" presName="parTrans" presStyleLbl="sibTrans2D1" presStyleIdx="0" presStyleCnt="7"/>
      <dgm:spPr/>
      <dgm:t>
        <a:bodyPr/>
        <a:lstStyle/>
        <a:p>
          <a:endParaRPr lang="en-US"/>
        </a:p>
      </dgm:t>
    </dgm:pt>
    <dgm:pt modelId="{25FAC024-267B-7C40-AE17-3CAACB8FF6BC}" type="pres">
      <dgm:prSet presAssocID="{4B36F08C-DFFE-6D4D-BFFA-378A9FD50901}" presName="connectorText" presStyleLbl="sibTrans2D1" presStyleIdx="0" presStyleCnt="7"/>
      <dgm:spPr/>
      <dgm:t>
        <a:bodyPr/>
        <a:lstStyle/>
        <a:p>
          <a:endParaRPr lang="en-US"/>
        </a:p>
      </dgm:t>
    </dgm:pt>
    <dgm:pt modelId="{1D792771-D057-4F49-A8D1-999286654552}" type="pres">
      <dgm:prSet presAssocID="{B4C336D9-62FB-384C-8BFE-D53B2B0569C4}" presName="node" presStyleLbl="node1" presStyleIdx="0" presStyleCnt="7">
        <dgm:presLayoutVars>
          <dgm:bulletEnabled val="1"/>
        </dgm:presLayoutVars>
      </dgm:prSet>
      <dgm:spPr/>
      <dgm:t>
        <a:bodyPr/>
        <a:lstStyle/>
        <a:p>
          <a:endParaRPr lang="en-US"/>
        </a:p>
      </dgm:t>
    </dgm:pt>
    <dgm:pt modelId="{A1D2AFBF-F0EE-3449-9FE3-CF25E90182C8}" type="pres">
      <dgm:prSet presAssocID="{C849011A-96AD-2745-9E45-76432CFC839B}" presName="parTrans" presStyleLbl="sibTrans2D1" presStyleIdx="1" presStyleCnt="7"/>
      <dgm:spPr/>
      <dgm:t>
        <a:bodyPr/>
        <a:lstStyle/>
        <a:p>
          <a:endParaRPr lang="en-US"/>
        </a:p>
      </dgm:t>
    </dgm:pt>
    <dgm:pt modelId="{C28D03A7-4244-774C-B9E4-81C50CD78E37}" type="pres">
      <dgm:prSet presAssocID="{C849011A-96AD-2745-9E45-76432CFC839B}" presName="connectorText" presStyleLbl="sibTrans2D1" presStyleIdx="1" presStyleCnt="7"/>
      <dgm:spPr/>
      <dgm:t>
        <a:bodyPr/>
        <a:lstStyle/>
        <a:p>
          <a:endParaRPr lang="en-US"/>
        </a:p>
      </dgm:t>
    </dgm:pt>
    <dgm:pt modelId="{97AD469E-3D90-C34D-B933-CD62338EBD5E}" type="pres">
      <dgm:prSet presAssocID="{A247B580-2CD7-8A4B-96B4-B131060EBFB1}" presName="node" presStyleLbl="node1" presStyleIdx="1" presStyleCnt="7">
        <dgm:presLayoutVars>
          <dgm:bulletEnabled val="1"/>
        </dgm:presLayoutVars>
      </dgm:prSet>
      <dgm:spPr/>
      <dgm:t>
        <a:bodyPr/>
        <a:lstStyle/>
        <a:p>
          <a:endParaRPr lang="en-US"/>
        </a:p>
      </dgm:t>
    </dgm:pt>
    <dgm:pt modelId="{BACF96E3-675D-BF41-BC37-C350B23ACC8B}" type="pres">
      <dgm:prSet presAssocID="{5EDF4841-99F1-C946-AFB4-3AF104830845}" presName="parTrans" presStyleLbl="sibTrans2D1" presStyleIdx="2" presStyleCnt="7"/>
      <dgm:spPr/>
      <dgm:t>
        <a:bodyPr/>
        <a:lstStyle/>
        <a:p>
          <a:endParaRPr lang="en-US"/>
        </a:p>
      </dgm:t>
    </dgm:pt>
    <dgm:pt modelId="{9DC46E4A-2011-0849-B386-AFB4A79BF68D}" type="pres">
      <dgm:prSet presAssocID="{5EDF4841-99F1-C946-AFB4-3AF104830845}" presName="connectorText" presStyleLbl="sibTrans2D1" presStyleIdx="2" presStyleCnt="7"/>
      <dgm:spPr/>
      <dgm:t>
        <a:bodyPr/>
        <a:lstStyle/>
        <a:p>
          <a:endParaRPr lang="en-US"/>
        </a:p>
      </dgm:t>
    </dgm:pt>
    <dgm:pt modelId="{86E9FE0A-D262-7C40-BCF7-BB93EE7D5346}" type="pres">
      <dgm:prSet presAssocID="{A5906F7E-AD23-1B4A-8F45-A469847C8590}" presName="node" presStyleLbl="node1" presStyleIdx="2" presStyleCnt="7">
        <dgm:presLayoutVars>
          <dgm:bulletEnabled val="1"/>
        </dgm:presLayoutVars>
      </dgm:prSet>
      <dgm:spPr/>
      <dgm:t>
        <a:bodyPr/>
        <a:lstStyle/>
        <a:p>
          <a:endParaRPr lang="en-US"/>
        </a:p>
      </dgm:t>
    </dgm:pt>
    <dgm:pt modelId="{874DDB66-EFAF-AE42-92CC-2649928C8586}" type="pres">
      <dgm:prSet presAssocID="{229FA96E-E2B6-794E-9CC6-C9F22504ACEB}" presName="parTrans" presStyleLbl="sibTrans2D1" presStyleIdx="3" presStyleCnt="7"/>
      <dgm:spPr/>
      <dgm:t>
        <a:bodyPr/>
        <a:lstStyle/>
        <a:p>
          <a:endParaRPr lang="en-US"/>
        </a:p>
      </dgm:t>
    </dgm:pt>
    <dgm:pt modelId="{002556FD-28CA-B14D-8A72-28A510E120E5}" type="pres">
      <dgm:prSet presAssocID="{229FA96E-E2B6-794E-9CC6-C9F22504ACEB}" presName="connectorText" presStyleLbl="sibTrans2D1" presStyleIdx="3" presStyleCnt="7"/>
      <dgm:spPr/>
      <dgm:t>
        <a:bodyPr/>
        <a:lstStyle/>
        <a:p>
          <a:endParaRPr lang="en-US"/>
        </a:p>
      </dgm:t>
    </dgm:pt>
    <dgm:pt modelId="{AF757334-ABB8-0B49-9436-4FEE9022B31E}" type="pres">
      <dgm:prSet presAssocID="{370CBC8A-6D25-5F45-990D-2D865037D2BF}" presName="node" presStyleLbl="node1" presStyleIdx="3" presStyleCnt="7">
        <dgm:presLayoutVars>
          <dgm:bulletEnabled val="1"/>
        </dgm:presLayoutVars>
      </dgm:prSet>
      <dgm:spPr/>
      <dgm:t>
        <a:bodyPr/>
        <a:lstStyle/>
        <a:p>
          <a:endParaRPr lang="en-US"/>
        </a:p>
      </dgm:t>
    </dgm:pt>
    <dgm:pt modelId="{6A44B878-8B04-884A-8C55-4FBA9B6B300B}" type="pres">
      <dgm:prSet presAssocID="{C79C41F6-3F7F-EC44-8FBD-63271F93912E}" presName="parTrans" presStyleLbl="sibTrans2D1" presStyleIdx="4" presStyleCnt="7"/>
      <dgm:spPr/>
      <dgm:t>
        <a:bodyPr/>
        <a:lstStyle/>
        <a:p>
          <a:endParaRPr lang="en-US"/>
        </a:p>
      </dgm:t>
    </dgm:pt>
    <dgm:pt modelId="{FF0276F8-E463-AE40-8891-DB796842AF02}" type="pres">
      <dgm:prSet presAssocID="{C79C41F6-3F7F-EC44-8FBD-63271F93912E}" presName="connectorText" presStyleLbl="sibTrans2D1" presStyleIdx="4" presStyleCnt="7"/>
      <dgm:spPr/>
      <dgm:t>
        <a:bodyPr/>
        <a:lstStyle/>
        <a:p>
          <a:endParaRPr lang="en-US"/>
        </a:p>
      </dgm:t>
    </dgm:pt>
    <dgm:pt modelId="{D2458F5F-4856-0B46-839C-C7590AED9C38}" type="pres">
      <dgm:prSet presAssocID="{94851D9A-4B9A-D347-854B-DE15501CA561}" presName="node" presStyleLbl="node1" presStyleIdx="4" presStyleCnt="7">
        <dgm:presLayoutVars>
          <dgm:bulletEnabled val="1"/>
        </dgm:presLayoutVars>
      </dgm:prSet>
      <dgm:spPr/>
      <dgm:t>
        <a:bodyPr/>
        <a:lstStyle/>
        <a:p>
          <a:endParaRPr lang="en-US"/>
        </a:p>
      </dgm:t>
    </dgm:pt>
    <dgm:pt modelId="{E18A0DDD-1AE0-E640-8C27-4A21A0F3CC2A}" type="pres">
      <dgm:prSet presAssocID="{9077D5ED-B7A6-8048-8C92-6D6713B9F7A6}" presName="parTrans" presStyleLbl="sibTrans2D1" presStyleIdx="5" presStyleCnt="7"/>
      <dgm:spPr/>
      <dgm:t>
        <a:bodyPr/>
        <a:lstStyle/>
        <a:p>
          <a:endParaRPr lang="en-US"/>
        </a:p>
      </dgm:t>
    </dgm:pt>
    <dgm:pt modelId="{5CBE2247-553D-804D-999E-251ECEB4B442}" type="pres">
      <dgm:prSet presAssocID="{9077D5ED-B7A6-8048-8C92-6D6713B9F7A6}" presName="connectorText" presStyleLbl="sibTrans2D1" presStyleIdx="5" presStyleCnt="7"/>
      <dgm:spPr/>
      <dgm:t>
        <a:bodyPr/>
        <a:lstStyle/>
        <a:p>
          <a:endParaRPr lang="en-US"/>
        </a:p>
      </dgm:t>
    </dgm:pt>
    <dgm:pt modelId="{4C6AC230-443A-CC43-9BA2-5865F47723D5}" type="pres">
      <dgm:prSet presAssocID="{5D90A27A-2186-D54C-8BB8-AE042211C3F2}" presName="node" presStyleLbl="node1" presStyleIdx="5" presStyleCnt="7">
        <dgm:presLayoutVars>
          <dgm:bulletEnabled val="1"/>
        </dgm:presLayoutVars>
      </dgm:prSet>
      <dgm:spPr/>
      <dgm:t>
        <a:bodyPr/>
        <a:lstStyle/>
        <a:p>
          <a:endParaRPr lang="en-US"/>
        </a:p>
      </dgm:t>
    </dgm:pt>
    <dgm:pt modelId="{338DF983-4447-E440-8229-F0CD41BE442A}" type="pres">
      <dgm:prSet presAssocID="{3C6961B5-FB5B-0640-8CDA-FE769A8806D0}" presName="parTrans" presStyleLbl="sibTrans2D1" presStyleIdx="6" presStyleCnt="7"/>
      <dgm:spPr/>
      <dgm:t>
        <a:bodyPr/>
        <a:lstStyle/>
        <a:p>
          <a:endParaRPr lang="en-US"/>
        </a:p>
      </dgm:t>
    </dgm:pt>
    <dgm:pt modelId="{14817987-8251-FA4C-BF78-416D6B0B799B}" type="pres">
      <dgm:prSet presAssocID="{3C6961B5-FB5B-0640-8CDA-FE769A8806D0}" presName="connectorText" presStyleLbl="sibTrans2D1" presStyleIdx="6" presStyleCnt="7"/>
      <dgm:spPr/>
      <dgm:t>
        <a:bodyPr/>
        <a:lstStyle/>
        <a:p>
          <a:endParaRPr lang="en-US"/>
        </a:p>
      </dgm:t>
    </dgm:pt>
    <dgm:pt modelId="{A1998344-4361-E043-B4BD-2F9C9E9283DE}" type="pres">
      <dgm:prSet presAssocID="{556DEA36-70C1-B244-99D9-C46C80CF10DF}" presName="node" presStyleLbl="node1" presStyleIdx="6" presStyleCnt="7">
        <dgm:presLayoutVars>
          <dgm:bulletEnabled val="1"/>
        </dgm:presLayoutVars>
      </dgm:prSet>
      <dgm:spPr/>
      <dgm:t>
        <a:bodyPr/>
        <a:lstStyle/>
        <a:p>
          <a:endParaRPr lang="en-US"/>
        </a:p>
      </dgm:t>
    </dgm:pt>
  </dgm:ptLst>
  <dgm:cxnLst>
    <dgm:cxn modelId="{74CC8DE5-3804-4C4B-A70B-17F4D73A434C}" srcId="{E4020291-9CBB-B040-9871-832D8FB7AF45}" destId="{5D90A27A-2186-D54C-8BB8-AE042211C3F2}" srcOrd="5" destOrd="0" parTransId="{9077D5ED-B7A6-8048-8C92-6D6713B9F7A6}" sibTransId="{8D5A333E-A2B5-F24B-9F64-C322C6FB4C7B}"/>
    <dgm:cxn modelId="{C686E27A-C2F4-1946-8F56-8D57267C9395}" type="presOf" srcId="{5EDF4841-99F1-C946-AFB4-3AF104830845}" destId="{9DC46E4A-2011-0849-B386-AFB4A79BF68D}" srcOrd="1" destOrd="0" presId="urn:microsoft.com/office/officeart/2005/8/layout/radial5"/>
    <dgm:cxn modelId="{5716F108-F704-2B46-8931-1599ED2BFAB0}" type="presOf" srcId="{C849011A-96AD-2745-9E45-76432CFC839B}" destId="{A1D2AFBF-F0EE-3449-9FE3-CF25E90182C8}" srcOrd="0" destOrd="0" presId="urn:microsoft.com/office/officeart/2005/8/layout/radial5"/>
    <dgm:cxn modelId="{929F62C6-A34B-F044-B865-1BB116A688B3}" type="presOf" srcId="{229FA96E-E2B6-794E-9CC6-C9F22504ACEB}" destId="{002556FD-28CA-B14D-8A72-28A510E120E5}" srcOrd="1" destOrd="0" presId="urn:microsoft.com/office/officeart/2005/8/layout/radial5"/>
    <dgm:cxn modelId="{1B1176D1-7E95-7546-A295-C6365F15C17D}" srcId="{E4020291-9CBB-B040-9871-832D8FB7AF45}" destId="{556DEA36-70C1-B244-99D9-C46C80CF10DF}" srcOrd="6" destOrd="0" parTransId="{3C6961B5-FB5B-0640-8CDA-FE769A8806D0}" sibTransId="{A594E824-257C-A44C-A4F2-B38D03196C24}"/>
    <dgm:cxn modelId="{5BB98B3E-1D03-E542-AB66-A6C87CCA557E}" type="presOf" srcId="{E4020291-9CBB-B040-9871-832D8FB7AF45}" destId="{E5DC4373-0572-6E4E-9785-88458F4437B2}" srcOrd="0" destOrd="0" presId="urn:microsoft.com/office/officeart/2005/8/layout/radial5"/>
    <dgm:cxn modelId="{FD6E3849-A4A2-5D40-81BA-46E864A0B4B4}" srcId="{DB6BD3EF-B5AC-C648-A806-1163396CCFBB}" destId="{E4020291-9CBB-B040-9871-832D8FB7AF45}" srcOrd="0" destOrd="0" parTransId="{E0DE4864-170B-6344-95B2-82D53DE4E661}" sibTransId="{42F4D671-6628-4D4A-B569-EE616C8C28C6}"/>
    <dgm:cxn modelId="{6FC4F048-3196-5C4C-9959-78EEFFC98513}" srcId="{E4020291-9CBB-B040-9871-832D8FB7AF45}" destId="{A5906F7E-AD23-1B4A-8F45-A469847C8590}" srcOrd="2" destOrd="0" parTransId="{5EDF4841-99F1-C946-AFB4-3AF104830845}" sibTransId="{7A2241E5-8AEB-E846-8666-C8F09F9531B9}"/>
    <dgm:cxn modelId="{E27E4F6E-B962-944B-96A2-7B03D92D4C44}" type="presOf" srcId="{5EDF4841-99F1-C946-AFB4-3AF104830845}" destId="{BACF96E3-675D-BF41-BC37-C350B23ACC8B}" srcOrd="0" destOrd="0" presId="urn:microsoft.com/office/officeart/2005/8/layout/radial5"/>
    <dgm:cxn modelId="{D68BE237-B031-8840-80D6-8B2693BF4EE4}" type="presOf" srcId="{5D90A27A-2186-D54C-8BB8-AE042211C3F2}" destId="{4C6AC230-443A-CC43-9BA2-5865F47723D5}" srcOrd="0" destOrd="0" presId="urn:microsoft.com/office/officeart/2005/8/layout/radial5"/>
    <dgm:cxn modelId="{CB7F3BAD-5C5B-7B4B-8CD1-FFEE322B02BC}" type="presOf" srcId="{B4C336D9-62FB-384C-8BFE-D53B2B0569C4}" destId="{1D792771-D057-4F49-A8D1-999286654552}" srcOrd="0" destOrd="0" presId="urn:microsoft.com/office/officeart/2005/8/layout/radial5"/>
    <dgm:cxn modelId="{5046C2FE-F77D-EC43-B23F-0E1651BDE08D}" type="presOf" srcId="{556DEA36-70C1-B244-99D9-C46C80CF10DF}" destId="{A1998344-4361-E043-B4BD-2F9C9E9283DE}" srcOrd="0" destOrd="0" presId="urn:microsoft.com/office/officeart/2005/8/layout/radial5"/>
    <dgm:cxn modelId="{9F852331-EF2B-524F-BEA7-E12911BCD3E7}" type="presOf" srcId="{C79C41F6-3F7F-EC44-8FBD-63271F93912E}" destId="{FF0276F8-E463-AE40-8891-DB796842AF02}" srcOrd="1" destOrd="0" presId="urn:microsoft.com/office/officeart/2005/8/layout/radial5"/>
    <dgm:cxn modelId="{094BDD49-B302-6140-9B5D-927D16C87DC3}" type="presOf" srcId="{C849011A-96AD-2745-9E45-76432CFC839B}" destId="{C28D03A7-4244-774C-B9E4-81C50CD78E37}" srcOrd="1" destOrd="0" presId="urn:microsoft.com/office/officeart/2005/8/layout/radial5"/>
    <dgm:cxn modelId="{45DF80DC-B7F9-164E-A087-1B0552FF1FCD}" type="presOf" srcId="{DB6BD3EF-B5AC-C648-A806-1163396CCFBB}" destId="{BCBCD088-E609-7F44-88CF-28292C42DD97}" srcOrd="0" destOrd="0" presId="urn:microsoft.com/office/officeart/2005/8/layout/radial5"/>
    <dgm:cxn modelId="{B548A532-0D53-E048-BD36-0F6EEFCB8781}" type="presOf" srcId="{3C6961B5-FB5B-0640-8CDA-FE769A8806D0}" destId="{338DF983-4447-E440-8229-F0CD41BE442A}" srcOrd="0" destOrd="0" presId="urn:microsoft.com/office/officeart/2005/8/layout/radial5"/>
    <dgm:cxn modelId="{B7FB62DC-C2B1-8C40-998A-E4144785CBCD}" type="presOf" srcId="{3C6961B5-FB5B-0640-8CDA-FE769A8806D0}" destId="{14817987-8251-FA4C-BF78-416D6B0B799B}" srcOrd="1" destOrd="0" presId="urn:microsoft.com/office/officeart/2005/8/layout/radial5"/>
    <dgm:cxn modelId="{3173D912-827F-924D-A7B3-C62F195BF096}" srcId="{E4020291-9CBB-B040-9871-832D8FB7AF45}" destId="{370CBC8A-6D25-5F45-990D-2D865037D2BF}" srcOrd="3" destOrd="0" parTransId="{229FA96E-E2B6-794E-9CC6-C9F22504ACEB}" sibTransId="{41CFA317-D0D0-AB43-BDBF-C975AF9CECC9}"/>
    <dgm:cxn modelId="{9B738AB3-D051-C442-BFF7-3BB4065DF34E}" type="presOf" srcId="{A5906F7E-AD23-1B4A-8F45-A469847C8590}" destId="{86E9FE0A-D262-7C40-BCF7-BB93EE7D5346}" srcOrd="0" destOrd="0" presId="urn:microsoft.com/office/officeart/2005/8/layout/radial5"/>
    <dgm:cxn modelId="{6230AE97-D4F9-F44E-86C2-0D12384F09E6}" type="presOf" srcId="{229FA96E-E2B6-794E-9CC6-C9F22504ACEB}" destId="{874DDB66-EFAF-AE42-92CC-2649928C8586}" srcOrd="0" destOrd="0" presId="urn:microsoft.com/office/officeart/2005/8/layout/radial5"/>
    <dgm:cxn modelId="{68208B51-EE8C-D741-8985-CF8457DF9B6C}" srcId="{E4020291-9CBB-B040-9871-832D8FB7AF45}" destId="{A247B580-2CD7-8A4B-96B4-B131060EBFB1}" srcOrd="1" destOrd="0" parTransId="{C849011A-96AD-2745-9E45-76432CFC839B}" sibTransId="{6BB0D19C-2B64-774E-B849-CA8E1AF7E007}"/>
    <dgm:cxn modelId="{C49013D0-897C-5F4F-B56A-2A3DE21F1B64}" srcId="{E4020291-9CBB-B040-9871-832D8FB7AF45}" destId="{94851D9A-4B9A-D347-854B-DE15501CA561}" srcOrd="4" destOrd="0" parTransId="{C79C41F6-3F7F-EC44-8FBD-63271F93912E}" sibTransId="{A90D1486-8198-8E4B-9A1A-9ACD00F9AD18}"/>
    <dgm:cxn modelId="{8A7E19F4-BA7C-A943-BBEE-0DB2B1B411FC}" type="presOf" srcId="{370CBC8A-6D25-5F45-990D-2D865037D2BF}" destId="{AF757334-ABB8-0B49-9436-4FEE9022B31E}" srcOrd="0" destOrd="0" presId="urn:microsoft.com/office/officeart/2005/8/layout/radial5"/>
    <dgm:cxn modelId="{0B11AA47-E57D-D041-A8A2-40F04D9458DB}" type="presOf" srcId="{94851D9A-4B9A-D347-854B-DE15501CA561}" destId="{D2458F5F-4856-0B46-839C-C7590AED9C38}" srcOrd="0" destOrd="0" presId="urn:microsoft.com/office/officeart/2005/8/layout/radial5"/>
    <dgm:cxn modelId="{CF8B0C67-4202-A247-AE72-2A3CE526C69A}" type="presOf" srcId="{9077D5ED-B7A6-8048-8C92-6D6713B9F7A6}" destId="{E18A0DDD-1AE0-E640-8C27-4A21A0F3CC2A}" srcOrd="0" destOrd="0" presId="urn:microsoft.com/office/officeart/2005/8/layout/radial5"/>
    <dgm:cxn modelId="{817994B9-1133-A54A-ABF4-8125E33D4522}" type="presOf" srcId="{A247B580-2CD7-8A4B-96B4-B131060EBFB1}" destId="{97AD469E-3D90-C34D-B933-CD62338EBD5E}" srcOrd="0" destOrd="0" presId="urn:microsoft.com/office/officeart/2005/8/layout/radial5"/>
    <dgm:cxn modelId="{66819C6B-FCD0-D341-9913-D9CC9750D638}" type="presOf" srcId="{C79C41F6-3F7F-EC44-8FBD-63271F93912E}" destId="{6A44B878-8B04-884A-8C55-4FBA9B6B300B}" srcOrd="0" destOrd="0" presId="urn:microsoft.com/office/officeart/2005/8/layout/radial5"/>
    <dgm:cxn modelId="{3D683F63-2181-7F4E-A2E4-51EB2653FD1E}" type="presOf" srcId="{4B36F08C-DFFE-6D4D-BFFA-378A9FD50901}" destId="{BD873A3B-62DE-5344-869F-2021A345A506}" srcOrd="0" destOrd="0" presId="urn:microsoft.com/office/officeart/2005/8/layout/radial5"/>
    <dgm:cxn modelId="{7D415B3C-8E10-E345-ACD1-B40138143795}" type="presOf" srcId="{4B36F08C-DFFE-6D4D-BFFA-378A9FD50901}" destId="{25FAC024-267B-7C40-AE17-3CAACB8FF6BC}" srcOrd="1" destOrd="0" presId="urn:microsoft.com/office/officeart/2005/8/layout/radial5"/>
    <dgm:cxn modelId="{42849245-D681-6D47-A89B-A7102120BF85}" srcId="{E4020291-9CBB-B040-9871-832D8FB7AF45}" destId="{B4C336D9-62FB-384C-8BFE-D53B2B0569C4}" srcOrd="0" destOrd="0" parTransId="{4B36F08C-DFFE-6D4D-BFFA-378A9FD50901}" sibTransId="{05F577D5-0AC3-CF49-B7C3-E8754330BD35}"/>
    <dgm:cxn modelId="{A1F703E1-839A-A84F-9567-0C1B78B08635}" type="presOf" srcId="{9077D5ED-B7A6-8048-8C92-6D6713B9F7A6}" destId="{5CBE2247-553D-804D-999E-251ECEB4B442}" srcOrd="1" destOrd="0" presId="urn:microsoft.com/office/officeart/2005/8/layout/radial5"/>
    <dgm:cxn modelId="{0AF0CAC1-2CF3-C843-B63E-0382DE544A9E}" type="presParOf" srcId="{BCBCD088-E609-7F44-88CF-28292C42DD97}" destId="{E5DC4373-0572-6E4E-9785-88458F4437B2}" srcOrd="0" destOrd="0" presId="urn:microsoft.com/office/officeart/2005/8/layout/radial5"/>
    <dgm:cxn modelId="{D9C1B90C-127A-7A4A-BD3C-F2B9806FD434}" type="presParOf" srcId="{BCBCD088-E609-7F44-88CF-28292C42DD97}" destId="{BD873A3B-62DE-5344-869F-2021A345A506}" srcOrd="1" destOrd="0" presId="urn:microsoft.com/office/officeart/2005/8/layout/radial5"/>
    <dgm:cxn modelId="{A1298934-36BA-1C44-8270-CF69ED5444FD}" type="presParOf" srcId="{BD873A3B-62DE-5344-869F-2021A345A506}" destId="{25FAC024-267B-7C40-AE17-3CAACB8FF6BC}" srcOrd="0" destOrd="0" presId="urn:microsoft.com/office/officeart/2005/8/layout/radial5"/>
    <dgm:cxn modelId="{53900036-9F60-C04C-BA00-F87504FCE6A3}" type="presParOf" srcId="{BCBCD088-E609-7F44-88CF-28292C42DD97}" destId="{1D792771-D057-4F49-A8D1-999286654552}" srcOrd="2" destOrd="0" presId="urn:microsoft.com/office/officeart/2005/8/layout/radial5"/>
    <dgm:cxn modelId="{A4FEC7B0-DD6F-0846-A8AD-694B5C5BBBBB}" type="presParOf" srcId="{BCBCD088-E609-7F44-88CF-28292C42DD97}" destId="{A1D2AFBF-F0EE-3449-9FE3-CF25E90182C8}" srcOrd="3" destOrd="0" presId="urn:microsoft.com/office/officeart/2005/8/layout/radial5"/>
    <dgm:cxn modelId="{CEFAF080-A32F-2F43-B52B-E9A157865B35}" type="presParOf" srcId="{A1D2AFBF-F0EE-3449-9FE3-CF25E90182C8}" destId="{C28D03A7-4244-774C-B9E4-81C50CD78E37}" srcOrd="0" destOrd="0" presId="urn:microsoft.com/office/officeart/2005/8/layout/radial5"/>
    <dgm:cxn modelId="{B01023D0-950B-4E47-999A-67206FCE5ECE}" type="presParOf" srcId="{BCBCD088-E609-7F44-88CF-28292C42DD97}" destId="{97AD469E-3D90-C34D-B933-CD62338EBD5E}" srcOrd="4" destOrd="0" presId="urn:microsoft.com/office/officeart/2005/8/layout/radial5"/>
    <dgm:cxn modelId="{7288CC31-647A-2447-A043-1EE3722D0BF0}" type="presParOf" srcId="{BCBCD088-E609-7F44-88CF-28292C42DD97}" destId="{BACF96E3-675D-BF41-BC37-C350B23ACC8B}" srcOrd="5" destOrd="0" presId="urn:microsoft.com/office/officeart/2005/8/layout/radial5"/>
    <dgm:cxn modelId="{9AE6EA9E-732C-0D4D-933F-BA6816D4374A}" type="presParOf" srcId="{BACF96E3-675D-BF41-BC37-C350B23ACC8B}" destId="{9DC46E4A-2011-0849-B386-AFB4A79BF68D}" srcOrd="0" destOrd="0" presId="urn:microsoft.com/office/officeart/2005/8/layout/radial5"/>
    <dgm:cxn modelId="{F0560710-8DAF-2640-95C7-2A9153837BEF}" type="presParOf" srcId="{BCBCD088-E609-7F44-88CF-28292C42DD97}" destId="{86E9FE0A-D262-7C40-BCF7-BB93EE7D5346}" srcOrd="6" destOrd="0" presId="urn:microsoft.com/office/officeart/2005/8/layout/radial5"/>
    <dgm:cxn modelId="{2679A9F6-739C-A441-B97E-B88323BEDE26}" type="presParOf" srcId="{BCBCD088-E609-7F44-88CF-28292C42DD97}" destId="{874DDB66-EFAF-AE42-92CC-2649928C8586}" srcOrd="7" destOrd="0" presId="urn:microsoft.com/office/officeart/2005/8/layout/radial5"/>
    <dgm:cxn modelId="{C40CD03D-19F6-7444-93EA-5E9D3C4F0A9E}" type="presParOf" srcId="{874DDB66-EFAF-AE42-92CC-2649928C8586}" destId="{002556FD-28CA-B14D-8A72-28A510E120E5}" srcOrd="0" destOrd="0" presId="urn:microsoft.com/office/officeart/2005/8/layout/radial5"/>
    <dgm:cxn modelId="{D7195D94-F33D-8F47-9E1C-397C64A90A9A}" type="presParOf" srcId="{BCBCD088-E609-7F44-88CF-28292C42DD97}" destId="{AF757334-ABB8-0B49-9436-4FEE9022B31E}" srcOrd="8" destOrd="0" presId="urn:microsoft.com/office/officeart/2005/8/layout/radial5"/>
    <dgm:cxn modelId="{0D831E7F-A55F-B142-AAB1-2FA700D9D6B4}" type="presParOf" srcId="{BCBCD088-E609-7F44-88CF-28292C42DD97}" destId="{6A44B878-8B04-884A-8C55-4FBA9B6B300B}" srcOrd="9" destOrd="0" presId="urn:microsoft.com/office/officeart/2005/8/layout/radial5"/>
    <dgm:cxn modelId="{21A70D47-9EA1-A24D-BB26-145D1929DB80}" type="presParOf" srcId="{6A44B878-8B04-884A-8C55-4FBA9B6B300B}" destId="{FF0276F8-E463-AE40-8891-DB796842AF02}" srcOrd="0" destOrd="0" presId="urn:microsoft.com/office/officeart/2005/8/layout/radial5"/>
    <dgm:cxn modelId="{AE409CDB-0A96-9E45-AD3B-48D02BC08F26}" type="presParOf" srcId="{BCBCD088-E609-7F44-88CF-28292C42DD97}" destId="{D2458F5F-4856-0B46-839C-C7590AED9C38}" srcOrd="10" destOrd="0" presId="urn:microsoft.com/office/officeart/2005/8/layout/radial5"/>
    <dgm:cxn modelId="{482DED8B-EF9C-1342-915F-D31845D7224F}" type="presParOf" srcId="{BCBCD088-E609-7F44-88CF-28292C42DD97}" destId="{E18A0DDD-1AE0-E640-8C27-4A21A0F3CC2A}" srcOrd="11" destOrd="0" presId="urn:microsoft.com/office/officeart/2005/8/layout/radial5"/>
    <dgm:cxn modelId="{08C95693-DD95-864D-B3C5-BA26B988BD1A}" type="presParOf" srcId="{E18A0DDD-1AE0-E640-8C27-4A21A0F3CC2A}" destId="{5CBE2247-553D-804D-999E-251ECEB4B442}" srcOrd="0" destOrd="0" presId="urn:microsoft.com/office/officeart/2005/8/layout/radial5"/>
    <dgm:cxn modelId="{EF026CFE-9E18-794E-A238-16516C286DDF}" type="presParOf" srcId="{BCBCD088-E609-7F44-88CF-28292C42DD97}" destId="{4C6AC230-443A-CC43-9BA2-5865F47723D5}" srcOrd="12" destOrd="0" presId="urn:microsoft.com/office/officeart/2005/8/layout/radial5"/>
    <dgm:cxn modelId="{4B7F4F5B-FD0C-9B44-9E29-524B1C068E6B}" type="presParOf" srcId="{BCBCD088-E609-7F44-88CF-28292C42DD97}" destId="{338DF983-4447-E440-8229-F0CD41BE442A}" srcOrd="13" destOrd="0" presId="urn:microsoft.com/office/officeart/2005/8/layout/radial5"/>
    <dgm:cxn modelId="{E42E23ED-27E2-7A4C-B9AF-D5E1D9BE3C57}" type="presParOf" srcId="{338DF983-4447-E440-8229-F0CD41BE442A}" destId="{14817987-8251-FA4C-BF78-416D6B0B799B}" srcOrd="0" destOrd="0" presId="urn:microsoft.com/office/officeart/2005/8/layout/radial5"/>
    <dgm:cxn modelId="{A28CCFE5-60CD-C74F-8807-A1FC83C7BDE6}" type="presParOf" srcId="{BCBCD088-E609-7F44-88CF-28292C42DD97}" destId="{A1998344-4361-E043-B4BD-2F9C9E9283D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6B133-8464-914D-912E-EB5AAD400DAC}"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55384269-9E9D-144B-84E1-022225B68A83}">
      <dgm:prSet phldrT="[Text]"/>
      <dgm:spPr>
        <a:solidFill>
          <a:schemeClr val="accent5"/>
        </a:solidFill>
      </dgm:spPr>
      <dgm:t>
        <a:bodyPr/>
        <a:lstStyle/>
        <a:p>
          <a:r>
            <a:rPr lang="en-US" dirty="0" smtClean="0"/>
            <a:t>MASS</a:t>
          </a:r>
          <a:endParaRPr lang="en-US" dirty="0"/>
        </a:p>
      </dgm:t>
    </dgm:pt>
    <dgm:pt modelId="{EC60E3E7-6676-AD45-B4A2-57CEC272888B}" type="parTrans" cxnId="{F0F798E6-5648-6041-B1A5-C604C2D421BF}">
      <dgm:prSet/>
      <dgm:spPr/>
      <dgm:t>
        <a:bodyPr/>
        <a:lstStyle/>
        <a:p>
          <a:endParaRPr lang="en-US"/>
        </a:p>
      </dgm:t>
    </dgm:pt>
    <dgm:pt modelId="{8238BD6A-47AE-4044-B52D-7D6182EE2451}" type="sibTrans" cxnId="{F0F798E6-5648-6041-B1A5-C604C2D421BF}">
      <dgm:prSet/>
      <dgm:spPr/>
      <dgm:t>
        <a:bodyPr/>
        <a:lstStyle/>
        <a:p>
          <a:endParaRPr lang="en-US"/>
        </a:p>
      </dgm:t>
    </dgm:pt>
    <dgm:pt modelId="{27C9870A-3EBD-654B-B9F7-D40AF79AE34A}">
      <dgm:prSet phldrT="[Text]"/>
      <dgm:spPr/>
      <dgm:t>
        <a:bodyPr/>
        <a:lstStyle/>
        <a:p>
          <a:r>
            <a:rPr lang="en-US" dirty="0" smtClean="0"/>
            <a:t>WSCH</a:t>
          </a:r>
          <a:endParaRPr lang="en-US" dirty="0"/>
        </a:p>
      </dgm:t>
    </dgm:pt>
    <dgm:pt modelId="{895F6B2F-834A-F946-9447-FB8B7744BB71}" type="parTrans" cxnId="{4C79D9BA-DF36-C046-BD1B-F174305EDB3F}">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2F9AD645-A549-A14C-AAA2-9C7D3669D5A7}" type="sibTrans" cxnId="{4C79D9BA-DF36-C046-BD1B-F174305EDB3F}">
      <dgm:prSet/>
      <dgm:spPr/>
      <dgm:t>
        <a:bodyPr/>
        <a:lstStyle/>
        <a:p>
          <a:endParaRPr lang="en-US"/>
        </a:p>
      </dgm:t>
    </dgm:pt>
    <dgm:pt modelId="{EF0D2A1E-5E1D-E147-8878-D67293C5EF37}">
      <dgm:prSet phldrT="[Text]"/>
      <dgm:spPr/>
      <dgm:t>
        <a:bodyPr/>
        <a:lstStyle/>
        <a:p>
          <a:r>
            <a:rPr lang="en-US" dirty="0" smtClean="0"/>
            <a:t>HF</a:t>
          </a:r>
        </a:p>
      </dgm:t>
    </dgm:pt>
    <dgm:pt modelId="{DCB2C18D-2424-B341-AE28-8259D258C772}" type="parTrans" cxnId="{AA1E0891-1F11-AF47-BE15-2956A8527428}">
      <dgm:prSet/>
      <dgm:spPr>
        <a:solidFill>
          <a:schemeClr val="accent6"/>
        </a:solidFill>
        <a:scene3d>
          <a:camera prst="orthographicFront">
            <a:rot lat="0" lon="0" rev="10800000"/>
          </a:camera>
          <a:lightRig rig="threePt" dir="t"/>
        </a:scene3d>
        <a:sp3d/>
      </dgm:spPr>
      <dgm:t>
        <a:bodyPr>
          <a:flatTx/>
        </a:bodyPr>
        <a:lstStyle/>
        <a:p>
          <a:endParaRPr lang="en-US" dirty="0"/>
        </a:p>
      </dgm:t>
    </dgm:pt>
    <dgm:pt modelId="{664BCB88-2D97-2043-A0D3-E3F1BD2F7892}" type="sibTrans" cxnId="{AA1E0891-1F11-AF47-BE15-2956A8527428}">
      <dgm:prSet/>
      <dgm:spPr/>
      <dgm:t>
        <a:bodyPr/>
        <a:lstStyle/>
        <a:p>
          <a:endParaRPr lang="en-US"/>
        </a:p>
      </dgm:t>
    </dgm:pt>
    <dgm:pt modelId="{8287B87C-F7B5-AC42-BD29-A128AE71B6D0}" type="pres">
      <dgm:prSet presAssocID="{4CA6B133-8464-914D-912E-EB5AAD400DAC}" presName="Name0" presStyleCnt="0">
        <dgm:presLayoutVars>
          <dgm:chMax val="1"/>
          <dgm:dir/>
          <dgm:animLvl val="ctr"/>
          <dgm:resizeHandles val="exact"/>
        </dgm:presLayoutVars>
      </dgm:prSet>
      <dgm:spPr/>
      <dgm:t>
        <a:bodyPr/>
        <a:lstStyle/>
        <a:p>
          <a:endParaRPr lang="en-US"/>
        </a:p>
      </dgm:t>
    </dgm:pt>
    <dgm:pt modelId="{C0B623E0-FAC4-9C44-AFD0-584BDBC15D33}" type="pres">
      <dgm:prSet presAssocID="{55384269-9E9D-144B-84E1-022225B68A83}" presName="centerShape" presStyleLbl="node0" presStyleIdx="0" presStyleCnt="1"/>
      <dgm:spPr/>
      <dgm:t>
        <a:bodyPr/>
        <a:lstStyle/>
        <a:p>
          <a:endParaRPr lang="en-US"/>
        </a:p>
      </dgm:t>
    </dgm:pt>
    <dgm:pt modelId="{890226BB-6216-8C45-BF14-6F0EB9284711}" type="pres">
      <dgm:prSet presAssocID="{895F6B2F-834A-F946-9447-FB8B7744BB71}" presName="parTrans" presStyleLbl="sibTrans2D1" presStyleIdx="0" presStyleCnt="2"/>
      <dgm:spPr/>
      <dgm:t>
        <a:bodyPr/>
        <a:lstStyle/>
        <a:p>
          <a:endParaRPr lang="en-US"/>
        </a:p>
      </dgm:t>
    </dgm:pt>
    <dgm:pt modelId="{A280B3A0-4E6C-544D-8786-40AF3F227C03}" type="pres">
      <dgm:prSet presAssocID="{895F6B2F-834A-F946-9447-FB8B7744BB71}" presName="connectorText" presStyleLbl="sibTrans2D1" presStyleIdx="0" presStyleCnt="2"/>
      <dgm:spPr/>
      <dgm:t>
        <a:bodyPr/>
        <a:lstStyle/>
        <a:p>
          <a:endParaRPr lang="en-US"/>
        </a:p>
      </dgm:t>
    </dgm:pt>
    <dgm:pt modelId="{BBD55C98-E8CF-0B4D-B6EC-9DD7686BC06F}" type="pres">
      <dgm:prSet presAssocID="{27C9870A-3EBD-654B-B9F7-D40AF79AE34A}" presName="node" presStyleLbl="node1" presStyleIdx="0" presStyleCnt="2">
        <dgm:presLayoutVars>
          <dgm:bulletEnabled val="1"/>
        </dgm:presLayoutVars>
      </dgm:prSet>
      <dgm:spPr/>
      <dgm:t>
        <a:bodyPr/>
        <a:lstStyle/>
        <a:p>
          <a:endParaRPr lang="en-US"/>
        </a:p>
      </dgm:t>
    </dgm:pt>
    <dgm:pt modelId="{4D144950-A160-704C-BD69-F8C6009CBBA0}" type="pres">
      <dgm:prSet presAssocID="{DCB2C18D-2424-B341-AE28-8259D258C772}" presName="parTrans" presStyleLbl="sibTrans2D1" presStyleIdx="1" presStyleCnt="2"/>
      <dgm:spPr/>
      <dgm:t>
        <a:bodyPr/>
        <a:lstStyle/>
        <a:p>
          <a:endParaRPr lang="en-US"/>
        </a:p>
      </dgm:t>
    </dgm:pt>
    <dgm:pt modelId="{2168C506-0469-104B-8D47-430A2FDF2204}" type="pres">
      <dgm:prSet presAssocID="{DCB2C18D-2424-B341-AE28-8259D258C772}" presName="connectorText" presStyleLbl="sibTrans2D1" presStyleIdx="1" presStyleCnt="2"/>
      <dgm:spPr/>
      <dgm:t>
        <a:bodyPr/>
        <a:lstStyle/>
        <a:p>
          <a:endParaRPr lang="en-US"/>
        </a:p>
      </dgm:t>
    </dgm:pt>
    <dgm:pt modelId="{F8FD35D6-8FCF-8643-84B5-7B3830C06556}" type="pres">
      <dgm:prSet presAssocID="{EF0D2A1E-5E1D-E147-8878-D67293C5EF37}" presName="node" presStyleLbl="node1" presStyleIdx="1" presStyleCnt="2">
        <dgm:presLayoutVars>
          <dgm:bulletEnabled val="1"/>
        </dgm:presLayoutVars>
      </dgm:prSet>
      <dgm:spPr/>
      <dgm:t>
        <a:bodyPr/>
        <a:lstStyle/>
        <a:p>
          <a:endParaRPr lang="en-US"/>
        </a:p>
      </dgm:t>
    </dgm:pt>
  </dgm:ptLst>
  <dgm:cxnLst>
    <dgm:cxn modelId="{AA1E0891-1F11-AF47-BE15-2956A8527428}" srcId="{55384269-9E9D-144B-84E1-022225B68A83}" destId="{EF0D2A1E-5E1D-E147-8878-D67293C5EF37}" srcOrd="1" destOrd="0" parTransId="{DCB2C18D-2424-B341-AE28-8259D258C772}" sibTransId="{664BCB88-2D97-2043-A0D3-E3F1BD2F7892}"/>
    <dgm:cxn modelId="{4C79D9BA-DF36-C046-BD1B-F174305EDB3F}" srcId="{55384269-9E9D-144B-84E1-022225B68A83}" destId="{27C9870A-3EBD-654B-B9F7-D40AF79AE34A}" srcOrd="0" destOrd="0" parTransId="{895F6B2F-834A-F946-9447-FB8B7744BB71}" sibTransId="{2F9AD645-A549-A14C-AAA2-9C7D3669D5A7}"/>
    <dgm:cxn modelId="{972802A4-534E-3A46-9DEB-62AF1E41D7D1}" type="presOf" srcId="{895F6B2F-834A-F946-9447-FB8B7744BB71}" destId="{890226BB-6216-8C45-BF14-6F0EB9284711}" srcOrd="0" destOrd="0" presId="urn:microsoft.com/office/officeart/2005/8/layout/radial5"/>
    <dgm:cxn modelId="{6D02B09D-9AED-3B41-9D49-4D60EB7ED8FE}" type="presOf" srcId="{55384269-9E9D-144B-84E1-022225B68A83}" destId="{C0B623E0-FAC4-9C44-AFD0-584BDBC15D33}" srcOrd="0" destOrd="0" presId="urn:microsoft.com/office/officeart/2005/8/layout/radial5"/>
    <dgm:cxn modelId="{6E51D93F-A23E-1A4F-AD99-E50AF5DFB40E}" type="presOf" srcId="{DCB2C18D-2424-B341-AE28-8259D258C772}" destId="{2168C506-0469-104B-8D47-430A2FDF2204}" srcOrd="1" destOrd="0" presId="urn:microsoft.com/office/officeart/2005/8/layout/radial5"/>
    <dgm:cxn modelId="{D25747FC-2BB1-314A-B1F9-B67D36A9393A}" type="presOf" srcId="{895F6B2F-834A-F946-9447-FB8B7744BB71}" destId="{A280B3A0-4E6C-544D-8786-40AF3F227C03}" srcOrd="1" destOrd="0" presId="urn:microsoft.com/office/officeart/2005/8/layout/radial5"/>
    <dgm:cxn modelId="{F0F798E6-5648-6041-B1A5-C604C2D421BF}" srcId="{4CA6B133-8464-914D-912E-EB5AAD400DAC}" destId="{55384269-9E9D-144B-84E1-022225B68A83}" srcOrd="0" destOrd="0" parTransId="{EC60E3E7-6676-AD45-B4A2-57CEC272888B}" sibTransId="{8238BD6A-47AE-4044-B52D-7D6182EE2451}"/>
    <dgm:cxn modelId="{95AEC73D-95FD-0E4D-A7D8-30973F7E2BED}" type="presOf" srcId="{DCB2C18D-2424-B341-AE28-8259D258C772}" destId="{4D144950-A160-704C-BD69-F8C6009CBBA0}" srcOrd="0" destOrd="0" presId="urn:microsoft.com/office/officeart/2005/8/layout/radial5"/>
    <dgm:cxn modelId="{73C0726B-188B-C546-89A5-A3355D7DAC2C}" type="presOf" srcId="{4CA6B133-8464-914D-912E-EB5AAD400DAC}" destId="{8287B87C-F7B5-AC42-BD29-A128AE71B6D0}" srcOrd="0" destOrd="0" presId="urn:microsoft.com/office/officeart/2005/8/layout/radial5"/>
    <dgm:cxn modelId="{6DE76DCD-C728-1C48-8672-FAA2280A6EE8}" type="presOf" srcId="{27C9870A-3EBD-654B-B9F7-D40AF79AE34A}" destId="{BBD55C98-E8CF-0B4D-B6EC-9DD7686BC06F}" srcOrd="0" destOrd="0" presId="urn:microsoft.com/office/officeart/2005/8/layout/radial5"/>
    <dgm:cxn modelId="{075F8E2A-B5A8-6F41-97D1-AD54FC676DD4}" type="presOf" srcId="{EF0D2A1E-5E1D-E147-8878-D67293C5EF37}" destId="{F8FD35D6-8FCF-8643-84B5-7B3830C06556}" srcOrd="0" destOrd="0" presId="urn:microsoft.com/office/officeart/2005/8/layout/radial5"/>
    <dgm:cxn modelId="{E5D8AAF0-F421-D54F-957E-A8A2A8EC82E8}" type="presParOf" srcId="{8287B87C-F7B5-AC42-BD29-A128AE71B6D0}" destId="{C0B623E0-FAC4-9C44-AFD0-584BDBC15D33}" srcOrd="0" destOrd="0" presId="urn:microsoft.com/office/officeart/2005/8/layout/radial5"/>
    <dgm:cxn modelId="{7BD2D0D2-3ADD-6141-9851-FC9E4E84829A}" type="presParOf" srcId="{8287B87C-F7B5-AC42-BD29-A128AE71B6D0}" destId="{890226BB-6216-8C45-BF14-6F0EB9284711}" srcOrd="1" destOrd="0" presId="urn:microsoft.com/office/officeart/2005/8/layout/radial5"/>
    <dgm:cxn modelId="{E53E22BB-C38D-0441-B5D5-6CFD0332206D}" type="presParOf" srcId="{890226BB-6216-8C45-BF14-6F0EB9284711}" destId="{A280B3A0-4E6C-544D-8786-40AF3F227C03}" srcOrd="0" destOrd="0" presId="urn:microsoft.com/office/officeart/2005/8/layout/radial5"/>
    <dgm:cxn modelId="{988D7B6E-7245-5347-B907-45BE1EAB29E6}" type="presParOf" srcId="{8287B87C-F7B5-AC42-BD29-A128AE71B6D0}" destId="{BBD55C98-E8CF-0B4D-B6EC-9DD7686BC06F}" srcOrd="2" destOrd="0" presId="urn:microsoft.com/office/officeart/2005/8/layout/radial5"/>
    <dgm:cxn modelId="{70B7E38E-EE87-AD4A-AF8D-874AD890F066}" type="presParOf" srcId="{8287B87C-F7B5-AC42-BD29-A128AE71B6D0}" destId="{4D144950-A160-704C-BD69-F8C6009CBBA0}" srcOrd="3" destOrd="0" presId="urn:microsoft.com/office/officeart/2005/8/layout/radial5"/>
    <dgm:cxn modelId="{3DA241ED-5212-8143-AC2F-F855BBD5F9E4}" type="presParOf" srcId="{4D144950-A160-704C-BD69-F8C6009CBBA0}" destId="{2168C506-0469-104B-8D47-430A2FDF2204}" srcOrd="0" destOrd="0" presId="urn:microsoft.com/office/officeart/2005/8/layout/radial5"/>
    <dgm:cxn modelId="{0219B526-4EAB-BB44-B14F-FE18700607E0}" type="presParOf" srcId="{8287B87C-F7B5-AC42-BD29-A128AE71B6D0}" destId="{F8FD35D6-8FCF-8643-84B5-7B3830C06556}" srcOrd="4"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8FBEA-5CCE-964C-9B05-2FC4F3844D97}"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en-US"/>
        </a:p>
      </dgm:t>
    </dgm:pt>
    <dgm:pt modelId="{B61DAF98-01D9-134E-901F-7197691B6DB5}">
      <dgm:prSet phldrT="[Text]"/>
      <dgm:spPr>
        <a:solidFill>
          <a:schemeClr val="accent5"/>
        </a:solidFill>
      </dgm:spPr>
      <dgm:t>
        <a:bodyPr/>
        <a:lstStyle/>
        <a:p>
          <a:r>
            <a:rPr lang="en-US" dirty="0" smtClean="0"/>
            <a:t>HUH &amp; YU</a:t>
          </a:r>
          <a:endParaRPr lang="en-US" dirty="0"/>
        </a:p>
      </dgm:t>
    </dgm:pt>
    <dgm:pt modelId="{49C8A7ED-DCE2-3E4D-97A9-582F19CD1B0C}" type="parTrans" cxnId="{B6CCB958-3929-9A42-935C-6E956CC192AB}">
      <dgm:prSet/>
      <dgm:spPr/>
      <dgm:t>
        <a:bodyPr/>
        <a:lstStyle/>
        <a:p>
          <a:endParaRPr lang="en-US"/>
        </a:p>
      </dgm:t>
    </dgm:pt>
    <dgm:pt modelId="{A970BC18-5B13-F14E-9549-A32B06B7B256}" type="sibTrans" cxnId="{B6CCB958-3929-9A42-935C-6E956CC192AB}">
      <dgm:prSet/>
      <dgm:spPr/>
      <dgm:t>
        <a:bodyPr/>
        <a:lstStyle/>
        <a:p>
          <a:endParaRPr lang="en-US"/>
        </a:p>
      </dgm:t>
    </dgm:pt>
    <dgm:pt modelId="{EB05B73A-1AD2-B54B-826B-A57EA5D5AA94}">
      <dgm:prSet phldrT="[Text]"/>
      <dgm:spPr/>
      <dgm:t>
        <a:bodyPr/>
        <a:lstStyle/>
        <a:p>
          <a:r>
            <a:rPr lang="en-US" dirty="0" smtClean="0"/>
            <a:t>BRU</a:t>
          </a:r>
          <a:endParaRPr lang="en-US" dirty="0"/>
        </a:p>
      </dgm:t>
    </dgm:pt>
    <dgm:pt modelId="{2D1BE70E-E7E2-DF4F-BA88-951336862D1D}" type="parTrans" cxnId="{297FE69D-B362-FF46-BDF9-A666DAA63B10}">
      <dgm:prSet/>
      <dgm:spPr>
        <a:solidFill>
          <a:schemeClr val="accent6"/>
        </a:solidFill>
      </dgm:spPr>
      <dgm:t>
        <a:bodyPr/>
        <a:lstStyle/>
        <a:p>
          <a:endParaRPr lang="en-US" dirty="0"/>
        </a:p>
      </dgm:t>
    </dgm:pt>
    <dgm:pt modelId="{41CF7D4E-9324-774B-8386-65A3135DCD79}" type="sibTrans" cxnId="{297FE69D-B362-FF46-BDF9-A666DAA63B10}">
      <dgm:prSet/>
      <dgm:spPr/>
      <dgm:t>
        <a:bodyPr/>
        <a:lstStyle/>
        <a:p>
          <a:endParaRPr lang="en-US"/>
        </a:p>
      </dgm:t>
    </dgm:pt>
    <dgm:pt modelId="{CC59EA54-A74C-B74C-B924-2DC00C3894E7}">
      <dgm:prSet phldrT="[Text]"/>
      <dgm:spPr/>
      <dgm:t>
        <a:bodyPr/>
        <a:lstStyle/>
        <a:p>
          <a:r>
            <a:rPr lang="en-US" dirty="0" smtClean="0"/>
            <a:t>MASS</a:t>
          </a:r>
          <a:endParaRPr lang="en-US" dirty="0"/>
        </a:p>
      </dgm:t>
    </dgm:pt>
    <dgm:pt modelId="{21332A82-CD1F-4142-8B62-11C7EE3CE65C}" type="parTrans" cxnId="{AC42905D-1D94-2647-AE6D-118624E2AC9A}">
      <dgm:prSet/>
      <dgm:spPr>
        <a:solidFill>
          <a:schemeClr val="accent6"/>
        </a:solidFill>
      </dgm:spPr>
      <dgm:t>
        <a:bodyPr/>
        <a:lstStyle/>
        <a:p>
          <a:endParaRPr lang="en-US" dirty="0"/>
        </a:p>
      </dgm:t>
    </dgm:pt>
    <dgm:pt modelId="{F9019617-0300-EF42-A82F-9C72B3883F30}" type="sibTrans" cxnId="{AC42905D-1D94-2647-AE6D-118624E2AC9A}">
      <dgm:prSet/>
      <dgm:spPr/>
      <dgm:t>
        <a:bodyPr/>
        <a:lstStyle/>
        <a:p>
          <a:endParaRPr lang="en-US"/>
        </a:p>
      </dgm:t>
    </dgm:pt>
    <dgm:pt modelId="{2DAE603B-DF2A-B04E-8A93-1F374FCBB8C6}">
      <dgm:prSet phldrT="[Text]"/>
      <dgm:spPr/>
      <dgm:t>
        <a:bodyPr/>
        <a:lstStyle/>
        <a:p>
          <a:r>
            <a:rPr lang="en-US" dirty="0" smtClean="0"/>
            <a:t>NHA</a:t>
          </a:r>
          <a:endParaRPr lang="en-US" dirty="0"/>
        </a:p>
      </dgm:t>
    </dgm:pt>
    <dgm:pt modelId="{B6A7704A-E466-B048-A93E-93CC16BB0533}" type="parTrans" cxnId="{6CDB57EC-0716-3A45-B3B0-F35FA0B3601B}">
      <dgm:prSet/>
      <dgm:spPr>
        <a:solidFill>
          <a:schemeClr val="accent6"/>
        </a:solidFill>
      </dgm:spPr>
      <dgm:t>
        <a:bodyPr/>
        <a:lstStyle/>
        <a:p>
          <a:endParaRPr lang="en-US" dirty="0"/>
        </a:p>
      </dgm:t>
    </dgm:pt>
    <dgm:pt modelId="{A7B4B0BD-DDA7-9146-939F-689AB5D09E78}" type="sibTrans" cxnId="{6CDB57EC-0716-3A45-B3B0-F35FA0B3601B}">
      <dgm:prSet/>
      <dgm:spPr/>
      <dgm:t>
        <a:bodyPr/>
        <a:lstStyle/>
        <a:p>
          <a:endParaRPr lang="en-US"/>
        </a:p>
      </dgm:t>
    </dgm:pt>
    <dgm:pt modelId="{09482278-C23D-6B43-A18B-181322001E15}">
      <dgm:prSet phldrT="[Text]"/>
      <dgm:spPr/>
      <dgm:t>
        <a:bodyPr/>
        <a:lstStyle/>
        <a:p>
          <a:r>
            <a:rPr lang="en-US" dirty="0" smtClean="0"/>
            <a:t>VT</a:t>
          </a:r>
          <a:endParaRPr lang="en-US" dirty="0"/>
        </a:p>
      </dgm:t>
    </dgm:pt>
    <dgm:pt modelId="{562068B8-31CB-AD44-B1EA-F7A41B580BE9}" type="parTrans" cxnId="{800A8FAB-BDE2-DA43-A15E-EFED1EDB80F0}">
      <dgm:prSet/>
      <dgm:spPr>
        <a:solidFill>
          <a:schemeClr val="accent6"/>
        </a:solidFill>
      </dgm:spPr>
      <dgm:t>
        <a:bodyPr/>
        <a:lstStyle/>
        <a:p>
          <a:endParaRPr lang="en-US" dirty="0"/>
        </a:p>
      </dgm:t>
    </dgm:pt>
    <dgm:pt modelId="{63DF17C8-15B7-B940-8764-765282459446}" type="sibTrans" cxnId="{800A8FAB-BDE2-DA43-A15E-EFED1EDB80F0}">
      <dgm:prSet/>
      <dgm:spPr/>
      <dgm:t>
        <a:bodyPr/>
        <a:lstStyle/>
        <a:p>
          <a:endParaRPr lang="en-US"/>
        </a:p>
      </dgm:t>
    </dgm:pt>
    <dgm:pt modelId="{363A02B6-8824-464A-90DD-B3CB31B4E0DE}">
      <dgm:prSet phldrT="[Text]"/>
      <dgm:spPr/>
      <dgm:t>
        <a:bodyPr/>
        <a:lstStyle/>
        <a:p>
          <a:r>
            <a:rPr lang="en-US" dirty="0" smtClean="0"/>
            <a:t>BART</a:t>
          </a:r>
          <a:endParaRPr lang="en-US" dirty="0"/>
        </a:p>
      </dgm:t>
    </dgm:pt>
    <dgm:pt modelId="{2B1EA933-3FFD-F641-A036-A78CB4DD6DAC}" type="parTrans" cxnId="{F3148C92-178D-D048-A00F-7C050532DA2B}">
      <dgm:prSet/>
      <dgm:spPr>
        <a:solidFill>
          <a:schemeClr val="accent6"/>
        </a:solidFill>
      </dgm:spPr>
      <dgm:t>
        <a:bodyPr/>
        <a:lstStyle/>
        <a:p>
          <a:endParaRPr lang="en-US" dirty="0"/>
        </a:p>
      </dgm:t>
    </dgm:pt>
    <dgm:pt modelId="{A0E6609D-4A9D-7B43-9317-FBAE67F810D7}" type="sibTrans" cxnId="{F3148C92-178D-D048-A00F-7C050532DA2B}">
      <dgm:prSet/>
      <dgm:spPr/>
      <dgm:t>
        <a:bodyPr/>
        <a:lstStyle/>
        <a:p>
          <a:endParaRPr lang="en-US"/>
        </a:p>
      </dgm:t>
    </dgm:pt>
    <dgm:pt modelId="{4D63641C-9AF1-FB4A-8CF2-9242FE500C18}">
      <dgm:prSet phldrT="[Text]"/>
      <dgm:spPr/>
      <dgm:t>
        <a:bodyPr/>
        <a:lstStyle/>
        <a:p>
          <a:r>
            <a:rPr lang="en-US" dirty="0" smtClean="0"/>
            <a:t>BERK</a:t>
          </a:r>
          <a:endParaRPr lang="en-US" dirty="0"/>
        </a:p>
      </dgm:t>
    </dgm:pt>
    <dgm:pt modelId="{E0E27E69-1492-694E-B7F0-BF4146E10D22}" type="parTrans" cxnId="{372BB8F3-D627-6748-AAD3-3B5962E820C9}">
      <dgm:prSet/>
      <dgm:spPr>
        <a:solidFill>
          <a:schemeClr val="accent6"/>
        </a:solidFill>
      </dgm:spPr>
      <dgm:t>
        <a:bodyPr/>
        <a:lstStyle/>
        <a:p>
          <a:endParaRPr lang="en-US" dirty="0"/>
        </a:p>
      </dgm:t>
    </dgm:pt>
    <dgm:pt modelId="{2B1D08F4-A1F8-A54F-A01D-BEA9418F1852}" type="sibTrans" cxnId="{372BB8F3-D627-6748-AAD3-3B5962E820C9}">
      <dgm:prSet/>
      <dgm:spPr/>
      <dgm:t>
        <a:bodyPr/>
        <a:lstStyle/>
        <a:p>
          <a:endParaRPr lang="en-US"/>
        </a:p>
      </dgm:t>
    </dgm:pt>
    <dgm:pt modelId="{E4DE297B-B38E-164B-8E01-F1734AE67F0A}">
      <dgm:prSet phldrT="[Text]"/>
      <dgm:spPr/>
      <dgm:t>
        <a:bodyPr/>
        <a:lstStyle/>
        <a:p>
          <a:r>
            <a:rPr lang="en-US" dirty="0" smtClean="0"/>
            <a:t>BSN</a:t>
          </a:r>
          <a:endParaRPr lang="en-US" dirty="0"/>
        </a:p>
      </dgm:t>
    </dgm:pt>
    <dgm:pt modelId="{05A120AB-3239-2343-93D0-A7351A6DDB7C}" type="parTrans" cxnId="{28C9914E-3EDB-2A4F-83BC-05C8261842AA}">
      <dgm:prSet/>
      <dgm:spPr>
        <a:solidFill>
          <a:schemeClr val="accent6"/>
        </a:solidFill>
      </dgm:spPr>
      <dgm:t>
        <a:bodyPr/>
        <a:lstStyle/>
        <a:p>
          <a:endParaRPr lang="en-US" dirty="0"/>
        </a:p>
      </dgm:t>
    </dgm:pt>
    <dgm:pt modelId="{577A3CCF-35C1-1544-800D-5F82E8502539}" type="sibTrans" cxnId="{28C9914E-3EDB-2A4F-83BC-05C8261842AA}">
      <dgm:prSet/>
      <dgm:spPr/>
      <dgm:t>
        <a:bodyPr/>
        <a:lstStyle/>
        <a:p>
          <a:endParaRPr lang="en-US"/>
        </a:p>
      </dgm:t>
    </dgm:pt>
    <dgm:pt modelId="{49699659-810A-CC48-BF3E-ACCE54C128EA}">
      <dgm:prSet phldrT="[Text]"/>
      <dgm:spPr/>
      <dgm:t>
        <a:bodyPr/>
        <a:lstStyle/>
        <a:p>
          <a:r>
            <a:rPr lang="en-US" dirty="0" smtClean="0"/>
            <a:t>KESC</a:t>
          </a:r>
          <a:endParaRPr lang="en-US" dirty="0"/>
        </a:p>
      </dgm:t>
    </dgm:pt>
    <dgm:pt modelId="{ACB5C061-50F0-DD45-BA1C-909E4880A49E}" type="parTrans" cxnId="{6531CCC2-AFC4-4A46-A0D9-D192098AFDDE}">
      <dgm:prSet/>
      <dgm:spPr>
        <a:solidFill>
          <a:schemeClr val="accent6"/>
        </a:solidFill>
      </dgm:spPr>
      <dgm:t>
        <a:bodyPr/>
        <a:lstStyle/>
        <a:p>
          <a:endParaRPr lang="en-US" dirty="0"/>
        </a:p>
      </dgm:t>
    </dgm:pt>
    <dgm:pt modelId="{6D29604A-EBB0-7245-99DA-E9BBC3928BB3}" type="sibTrans" cxnId="{6531CCC2-AFC4-4A46-A0D9-D192098AFDDE}">
      <dgm:prSet/>
      <dgm:spPr/>
      <dgm:t>
        <a:bodyPr/>
        <a:lstStyle/>
        <a:p>
          <a:endParaRPr lang="en-US"/>
        </a:p>
      </dgm:t>
    </dgm:pt>
    <dgm:pt modelId="{D52792CD-8675-104B-A576-09D43C73AD6C}">
      <dgm:prSet phldrT="[Text]"/>
      <dgm:spPr/>
      <dgm:t>
        <a:bodyPr/>
        <a:lstStyle/>
        <a:p>
          <a:r>
            <a:rPr lang="en-US" dirty="0" smtClean="0"/>
            <a:t>CCNL</a:t>
          </a:r>
          <a:endParaRPr lang="en-US" dirty="0"/>
        </a:p>
      </dgm:t>
    </dgm:pt>
    <dgm:pt modelId="{33C0F812-C0F7-FE4D-A6B0-CB34EB8E92E1}" type="parTrans" cxnId="{050E8043-3099-A244-A774-1FE440EC876C}">
      <dgm:prSet/>
      <dgm:spPr>
        <a:solidFill>
          <a:schemeClr val="accent6"/>
        </a:solidFill>
      </dgm:spPr>
      <dgm:t>
        <a:bodyPr/>
        <a:lstStyle/>
        <a:p>
          <a:endParaRPr lang="en-US" dirty="0"/>
        </a:p>
      </dgm:t>
    </dgm:pt>
    <dgm:pt modelId="{45D95474-50FD-A34E-805A-BB14C971E780}" type="sibTrans" cxnId="{050E8043-3099-A244-A774-1FE440EC876C}">
      <dgm:prSet/>
      <dgm:spPr/>
      <dgm:t>
        <a:bodyPr/>
        <a:lstStyle/>
        <a:p>
          <a:endParaRPr lang="en-US"/>
        </a:p>
      </dgm:t>
    </dgm:pt>
    <dgm:pt modelId="{0E33D87C-2FE4-4F42-8B47-F322CB6B08B1}">
      <dgm:prSet phldrT="[Text]"/>
      <dgm:spPr/>
      <dgm:t>
        <a:bodyPr/>
        <a:lstStyle/>
        <a:p>
          <a:r>
            <a:rPr lang="en-US" dirty="0" smtClean="0"/>
            <a:t>CCSU</a:t>
          </a:r>
          <a:endParaRPr lang="en-US" dirty="0"/>
        </a:p>
      </dgm:t>
    </dgm:pt>
    <dgm:pt modelId="{A964D03C-2E29-5A4B-8C2C-A0DC8A308136}" type="parTrans" cxnId="{9169A4EE-8F86-2142-B68E-A609706E9E9A}">
      <dgm:prSet/>
      <dgm:spPr>
        <a:solidFill>
          <a:schemeClr val="accent6"/>
        </a:solidFill>
      </dgm:spPr>
      <dgm:t>
        <a:bodyPr/>
        <a:lstStyle/>
        <a:p>
          <a:endParaRPr lang="en-US" dirty="0"/>
        </a:p>
      </dgm:t>
    </dgm:pt>
    <dgm:pt modelId="{4B189B62-73A7-4446-9739-0827FA9954D7}" type="sibTrans" cxnId="{9169A4EE-8F86-2142-B68E-A609706E9E9A}">
      <dgm:prSet/>
      <dgm:spPr/>
      <dgm:t>
        <a:bodyPr/>
        <a:lstStyle/>
        <a:p>
          <a:endParaRPr lang="en-US"/>
        </a:p>
      </dgm:t>
    </dgm:pt>
    <dgm:pt modelId="{C359392A-2F90-2B42-8E57-025CDB993397}">
      <dgm:prSet phldrT="[Text]"/>
      <dgm:spPr/>
      <dgm:t>
        <a:bodyPr/>
        <a:lstStyle/>
        <a:p>
          <a:r>
            <a:rPr lang="en-US" dirty="0" smtClean="0"/>
            <a:t>WCSU</a:t>
          </a:r>
          <a:endParaRPr lang="en-US" dirty="0"/>
        </a:p>
      </dgm:t>
    </dgm:pt>
    <dgm:pt modelId="{206F8A48-980A-174F-A983-31F3ED365612}" type="parTrans" cxnId="{3C31F559-65FF-974E-BDA3-AAD781C605F2}">
      <dgm:prSet/>
      <dgm:spPr>
        <a:solidFill>
          <a:schemeClr val="accent6"/>
        </a:solidFill>
      </dgm:spPr>
      <dgm:t>
        <a:bodyPr/>
        <a:lstStyle/>
        <a:p>
          <a:endParaRPr lang="en-US" dirty="0"/>
        </a:p>
      </dgm:t>
    </dgm:pt>
    <dgm:pt modelId="{B3683C29-CDF4-E14A-9FBA-109DF2A5BACC}" type="sibTrans" cxnId="{3C31F559-65FF-974E-BDA3-AAD781C605F2}">
      <dgm:prSet/>
      <dgm:spPr/>
      <dgm:t>
        <a:bodyPr/>
        <a:lstStyle/>
        <a:p>
          <a:endParaRPr lang="en-US"/>
        </a:p>
      </dgm:t>
    </dgm:pt>
    <dgm:pt modelId="{C52D0BB8-1663-A142-ADE3-71D98AA56C9A}">
      <dgm:prSet phldrT="[Text]"/>
      <dgm:spPr/>
      <dgm:t>
        <a:bodyPr/>
        <a:lstStyle/>
        <a:p>
          <a:r>
            <a:rPr lang="en-US" dirty="0" smtClean="0"/>
            <a:t>WSCU</a:t>
          </a:r>
          <a:endParaRPr lang="en-US" dirty="0"/>
        </a:p>
      </dgm:t>
    </dgm:pt>
    <dgm:pt modelId="{D7A75E27-3EE7-8C4E-BD33-AAC49EA19EAB}" type="parTrans" cxnId="{104A6DAE-0C37-294D-BE31-46E16B8777E7}">
      <dgm:prSet/>
      <dgm:spPr>
        <a:solidFill>
          <a:schemeClr val="accent6"/>
        </a:solidFill>
      </dgm:spPr>
      <dgm:t>
        <a:bodyPr/>
        <a:lstStyle/>
        <a:p>
          <a:endParaRPr lang="en-US" dirty="0"/>
        </a:p>
      </dgm:t>
    </dgm:pt>
    <dgm:pt modelId="{AA8FC8E0-D2BC-684F-80FB-B839CDA8C8C9}" type="sibTrans" cxnId="{104A6DAE-0C37-294D-BE31-46E16B8777E7}">
      <dgm:prSet/>
      <dgm:spPr/>
      <dgm:t>
        <a:bodyPr/>
        <a:lstStyle/>
        <a:p>
          <a:endParaRPr lang="en-US"/>
        </a:p>
      </dgm:t>
    </dgm:pt>
    <dgm:pt modelId="{314B354E-C97E-894A-99A1-FAC008175D51}">
      <dgm:prSet phldrT="[Text]"/>
      <dgm:spPr/>
      <dgm:t>
        <a:bodyPr/>
        <a:lstStyle/>
        <a:p>
          <a:r>
            <a:rPr lang="en-US" dirty="0" smtClean="0"/>
            <a:t>HF</a:t>
          </a:r>
          <a:endParaRPr lang="en-US" dirty="0"/>
        </a:p>
      </dgm:t>
    </dgm:pt>
    <dgm:pt modelId="{36EFD248-4B08-4740-B737-2839890DE0DF}" type="parTrans" cxnId="{5D86801C-5616-DF43-BCBF-19C1D117CCDF}">
      <dgm:prSet/>
      <dgm:spPr>
        <a:solidFill>
          <a:schemeClr val="accent6"/>
        </a:solidFill>
      </dgm:spPr>
      <dgm:t>
        <a:bodyPr/>
        <a:lstStyle/>
        <a:p>
          <a:endParaRPr lang="en-US" dirty="0"/>
        </a:p>
      </dgm:t>
    </dgm:pt>
    <dgm:pt modelId="{20FE12D1-1C1D-A243-93AA-A2BB2AB344CE}" type="sibTrans" cxnId="{5D86801C-5616-DF43-BCBF-19C1D117CCDF}">
      <dgm:prSet/>
      <dgm:spPr/>
      <dgm:t>
        <a:bodyPr/>
        <a:lstStyle/>
        <a:p>
          <a:endParaRPr lang="en-US"/>
        </a:p>
      </dgm:t>
    </dgm:pt>
    <dgm:pt modelId="{20A1AEEE-5FA6-6F45-A756-D8B5A22BA24C}" type="pres">
      <dgm:prSet presAssocID="{7448FBEA-5CCE-964C-9B05-2FC4F3844D97}" presName="Name0" presStyleCnt="0">
        <dgm:presLayoutVars>
          <dgm:chMax val="1"/>
          <dgm:dir/>
          <dgm:animLvl val="ctr"/>
          <dgm:resizeHandles val="exact"/>
        </dgm:presLayoutVars>
      </dgm:prSet>
      <dgm:spPr/>
      <dgm:t>
        <a:bodyPr/>
        <a:lstStyle/>
        <a:p>
          <a:endParaRPr lang="en-US"/>
        </a:p>
      </dgm:t>
    </dgm:pt>
    <dgm:pt modelId="{194BB365-462C-3B4B-9E38-900AB51E7BC8}" type="pres">
      <dgm:prSet presAssocID="{B61DAF98-01D9-134E-901F-7197691B6DB5}" presName="centerShape" presStyleLbl="node0" presStyleIdx="0" presStyleCnt="1"/>
      <dgm:spPr/>
      <dgm:t>
        <a:bodyPr/>
        <a:lstStyle/>
        <a:p>
          <a:endParaRPr lang="en-US"/>
        </a:p>
      </dgm:t>
    </dgm:pt>
    <dgm:pt modelId="{87746069-9F6D-CF41-A49B-71A40CA767CF}" type="pres">
      <dgm:prSet presAssocID="{2D1BE70E-E7E2-DF4F-BA88-951336862D1D}" presName="parTrans" presStyleLbl="sibTrans2D1" presStyleIdx="0" presStyleCnt="13"/>
      <dgm:spPr/>
      <dgm:t>
        <a:bodyPr/>
        <a:lstStyle/>
        <a:p>
          <a:endParaRPr lang="en-US"/>
        </a:p>
      </dgm:t>
    </dgm:pt>
    <dgm:pt modelId="{88EBD2A9-50F8-1D4C-825C-8C004C70A1CB}" type="pres">
      <dgm:prSet presAssocID="{2D1BE70E-E7E2-DF4F-BA88-951336862D1D}" presName="connectorText" presStyleLbl="sibTrans2D1" presStyleIdx="0" presStyleCnt="13"/>
      <dgm:spPr/>
      <dgm:t>
        <a:bodyPr/>
        <a:lstStyle/>
        <a:p>
          <a:endParaRPr lang="en-US"/>
        </a:p>
      </dgm:t>
    </dgm:pt>
    <dgm:pt modelId="{561E6822-D587-9749-925F-404D4A2AED41}" type="pres">
      <dgm:prSet presAssocID="{EB05B73A-1AD2-B54B-826B-A57EA5D5AA94}" presName="node" presStyleLbl="node1" presStyleIdx="0" presStyleCnt="13">
        <dgm:presLayoutVars>
          <dgm:bulletEnabled val="1"/>
        </dgm:presLayoutVars>
      </dgm:prSet>
      <dgm:spPr/>
      <dgm:t>
        <a:bodyPr/>
        <a:lstStyle/>
        <a:p>
          <a:endParaRPr lang="en-US"/>
        </a:p>
      </dgm:t>
    </dgm:pt>
    <dgm:pt modelId="{E6E18796-3BDB-5D42-BB60-1B10F000602B}" type="pres">
      <dgm:prSet presAssocID="{21332A82-CD1F-4142-8B62-11C7EE3CE65C}" presName="parTrans" presStyleLbl="sibTrans2D1" presStyleIdx="1" presStyleCnt="13"/>
      <dgm:spPr/>
      <dgm:t>
        <a:bodyPr/>
        <a:lstStyle/>
        <a:p>
          <a:endParaRPr lang="en-US"/>
        </a:p>
      </dgm:t>
    </dgm:pt>
    <dgm:pt modelId="{40E522F6-A589-7E47-8823-C82C265C783D}" type="pres">
      <dgm:prSet presAssocID="{21332A82-CD1F-4142-8B62-11C7EE3CE65C}" presName="connectorText" presStyleLbl="sibTrans2D1" presStyleIdx="1" presStyleCnt="13"/>
      <dgm:spPr/>
      <dgm:t>
        <a:bodyPr/>
        <a:lstStyle/>
        <a:p>
          <a:endParaRPr lang="en-US"/>
        </a:p>
      </dgm:t>
    </dgm:pt>
    <dgm:pt modelId="{46C4A4B5-1579-B04D-AC4A-3FE5EA42E084}" type="pres">
      <dgm:prSet presAssocID="{CC59EA54-A74C-B74C-B924-2DC00C3894E7}" presName="node" presStyleLbl="node1" presStyleIdx="1" presStyleCnt="13">
        <dgm:presLayoutVars>
          <dgm:bulletEnabled val="1"/>
        </dgm:presLayoutVars>
      </dgm:prSet>
      <dgm:spPr/>
      <dgm:t>
        <a:bodyPr/>
        <a:lstStyle/>
        <a:p>
          <a:endParaRPr lang="en-US"/>
        </a:p>
      </dgm:t>
    </dgm:pt>
    <dgm:pt modelId="{5F2667CC-6CFB-B349-A99B-D2CFE6F5FBD4}" type="pres">
      <dgm:prSet presAssocID="{B6A7704A-E466-B048-A93E-93CC16BB0533}" presName="parTrans" presStyleLbl="sibTrans2D1" presStyleIdx="2" presStyleCnt="13"/>
      <dgm:spPr/>
      <dgm:t>
        <a:bodyPr/>
        <a:lstStyle/>
        <a:p>
          <a:endParaRPr lang="en-US"/>
        </a:p>
      </dgm:t>
    </dgm:pt>
    <dgm:pt modelId="{EBA06F4A-7B34-244D-BD49-4E435C9A3182}" type="pres">
      <dgm:prSet presAssocID="{B6A7704A-E466-B048-A93E-93CC16BB0533}" presName="connectorText" presStyleLbl="sibTrans2D1" presStyleIdx="2" presStyleCnt="13"/>
      <dgm:spPr/>
      <dgm:t>
        <a:bodyPr/>
        <a:lstStyle/>
        <a:p>
          <a:endParaRPr lang="en-US"/>
        </a:p>
      </dgm:t>
    </dgm:pt>
    <dgm:pt modelId="{1C2F658E-F8C8-AD47-9412-C01EDF4D1C0C}" type="pres">
      <dgm:prSet presAssocID="{2DAE603B-DF2A-B04E-8A93-1F374FCBB8C6}" presName="node" presStyleLbl="node1" presStyleIdx="2" presStyleCnt="13">
        <dgm:presLayoutVars>
          <dgm:bulletEnabled val="1"/>
        </dgm:presLayoutVars>
      </dgm:prSet>
      <dgm:spPr/>
      <dgm:t>
        <a:bodyPr/>
        <a:lstStyle/>
        <a:p>
          <a:endParaRPr lang="en-US"/>
        </a:p>
      </dgm:t>
    </dgm:pt>
    <dgm:pt modelId="{D3177E20-5950-544E-B16C-32015A4B6299}" type="pres">
      <dgm:prSet presAssocID="{562068B8-31CB-AD44-B1EA-F7A41B580BE9}" presName="parTrans" presStyleLbl="sibTrans2D1" presStyleIdx="3" presStyleCnt="13"/>
      <dgm:spPr/>
      <dgm:t>
        <a:bodyPr/>
        <a:lstStyle/>
        <a:p>
          <a:endParaRPr lang="en-US"/>
        </a:p>
      </dgm:t>
    </dgm:pt>
    <dgm:pt modelId="{F99CD455-B76C-374F-8078-476FD4C0E55E}" type="pres">
      <dgm:prSet presAssocID="{562068B8-31CB-AD44-B1EA-F7A41B580BE9}" presName="connectorText" presStyleLbl="sibTrans2D1" presStyleIdx="3" presStyleCnt="13"/>
      <dgm:spPr/>
      <dgm:t>
        <a:bodyPr/>
        <a:lstStyle/>
        <a:p>
          <a:endParaRPr lang="en-US"/>
        </a:p>
      </dgm:t>
    </dgm:pt>
    <dgm:pt modelId="{CEEA7690-FE00-5543-887F-1A4318149826}" type="pres">
      <dgm:prSet presAssocID="{09482278-C23D-6B43-A18B-181322001E15}" presName="node" presStyleLbl="node1" presStyleIdx="3" presStyleCnt="13">
        <dgm:presLayoutVars>
          <dgm:bulletEnabled val="1"/>
        </dgm:presLayoutVars>
      </dgm:prSet>
      <dgm:spPr/>
      <dgm:t>
        <a:bodyPr/>
        <a:lstStyle/>
        <a:p>
          <a:endParaRPr lang="en-US"/>
        </a:p>
      </dgm:t>
    </dgm:pt>
    <dgm:pt modelId="{36B746DF-930F-2848-A35F-8F0A4A3F15D2}" type="pres">
      <dgm:prSet presAssocID="{2B1EA933-3FFD-F641-A036-A78CB4DD6DAC}" presName="parTrans" presStyleLbl="sibTrans2D1" presStyleIdx="4" presStyleCnt="13"/>
      <dgm:spPr/>
      <dgm:t>
        <a:bodyPr/>
        <a:lstStyle/>
        <a:p>
          <a:endParaRPr lang="en-US"/>
        </a:p>
      </dgm:t>
    </dgm:pt>
    <dgm:pt modelId="{83A5992C-A2D8-2D46-B636-ED67A0BF54C1}" type="pres">
      <dgm:prSet presAssocID="{2B1EA933-3FFD-F641-A036-A78CB4DD6DAC}" presName="connectorText" presStyleLbl="sibTrans2D1" presStyleIdx="4" presStyleCnt="13"/>
      <dgm:spPr/>
      <dgm:t>
        <a:bodyPr/>
        <a:lstStyle/>
        <a:p>
          <a:endParaRPr lang="en-US"/>
        </a:p>
      </dgm:t>
    </dgm:pt>
    <dgm:pt modelId="{2470B98C-1817-174E-848D-C4807B874555}" type="pres">
      <dgm:prSet presAssocID="{363A02B6-8824-464A-90DD-B3CB31B4E0DE}" presName="node" presStyleLbl="node1" presStyleIdx="4" presStyleCnt="13">
        <dgm:presLayoutVars>
          <dgm:bulletEnabled val="1"/>
        </dgm:presLayoutVars>
      </dgm:prSet>
      <dgm:spPr/>
      <dgm:t>
        <a:bodyPr/>
        <a:lstStyle/>
        <a:p>
          <a:endParaRPr lang="en-US"/>
        </a:p>
      </dgm:t>
    </dgm:pt>
    <dgm:pt modelId="{7D010200-CE82-1B4F-98CB-D91E33EB7A04}" type="pres">
      <dgm:prSet presAssocID="{E0E27E69-1492-694E-B7F0-BF4146E10D22}" presName="parTrans" presStyleLbl="sibTrans2D1" presStyleIdx="5" presStyleCnt="13"/>
      <dgm:spPr/>
      <dgm:t>
        <a:bodyPr/>
        <a:lstStyle/>
        <a:p>
          <a:endParaRPr lang="en-US"/>
        </a:p>
      </dgm:t>
    </dgm:pt>
    <dgm:pt modelId="{1EF800C1-6640-6942-AA99-88B192851998}" type="pres">
      <dgm:prSet presAssocID="{E0E27E69-1492-694E-B7F0-BF4146E10D22}" presName="connectorText" presStyleLbl="sibTrans2D1" presStyleIdx="5" presStyleCnt="13"/>
      <dgm:spPr/>
      <dgm:t>
        <a:bodyPr/>
        <a:lstStyle/>
        <a:p>
          <a:endParaRPr lang="en-US"/>
        </a:p>
      </dgm:t>
    </dgm:pt>
    <dgm:pt modelId="{2FF3BFBD-580B-B24F-8DC8-0634C9827362}" type="pres">
      <dgm:prSet presAssocID="{4D63641C-9AF1-FB4A-8CF2-9242FE500C18}" presName="node" presStyleLbl="node1" presStyleIdx="5" presStyleCnt="13">
        <dgm:presLayoutVars>
          <dgm:bulletEnabled val="1"/>
        </dgm:presLayoutVars>
      </dgm:prSet>
      <dgm:spPr/>
      <dgm:t>
        <a:bodyPr/>
        <a:lstStyle/>
        <a:p>
          <a:endParaRPr lang="en-US"/>
        </a:p>
      </dgm:t>
    </dgm:pt>
    <dgm:pt modelId="{645B6F5E-A26E-6D4B-B4BE-1D2FAC3F6F88}" type="pres">
      <dgm:prSet presAssocID="{05A120AB-3239-2343-93D0-A7351A6DDB7C}" presName="parTrans" presStyleLbl="sibTrans2D1" presStyleIdx="6" presStyleCnt="13"/>
      <dgm:spPr/>
      <dgm:t>
        <a:bodyPr/>
        <a:lstStyle/>
        <a:p>
          <a:endParaRPr lang="en-US"/>
        </a:p>
      </dgm:t>
    </dgm:pt>
    <dgm:pt modelId="{EB387966-B48B-7343-9488-1389C86D123F}" type="pres">
      <dgm:prSet presAssocID="{05A120AB-3239-2343-93D0-A7351A6DDB7C}" presName="connectorText" presStyleLbl="sibTrans2D1" presStyleIdx="6" presStyleCnt="13"/>
      <dgm:spPr/>
      <dgm:t>
        <a:bodyPr/>
        <a:lstStyle/>
        <a:p>
          <a:endParaRPr lang="en-US"/>
        </a:p>
      </dgm:t>
    </dgm:pt>
    <dgm:pt modelId="{FB277B98-D99D-C643-BB2D-29D17DE417EA}" type="pres">
      <dgm:prSet presAssocID="{E4DE297B-B38E-164B-8E01-F1734AE67F0A}" presName="node" presStyleLbl="node1" presStyleIdx="6" presStyleCnt="13">
        <dgm:presLayoutVars>
          <dgm:bulletEnabled val="1"/>
        </dgm:presLayoutVars>
      </dgm:prSet>
      <dgm:spPr/>
      <dgm:t>
        <a:bodyPr/>
        <a:lstStyle/>
        <a:p>
          <a:endParaRPr lang="en-US"/>
        </a:p>
      </dgm:t>
    </dgm:pt>
    <dgm:pt modelId="{7FBD82CB-681A-3941-8905-D6E4968270BD}" type="pres">
      <dgm:prSet presAssocID="{ACB5C061-50F0-DD45-BA1C-909E4880A49E}" presName="parTrans" presStyleLbl="sibTrans2D1" presStyleIdx="7" presStyleCnt="13"/>
      <dgm:spPr/>
      <dgm:t>
        <a:bodyPr/>
        <a:lstStyle/>
        <a:p>
          <a:endParaRPr lang="en-US"/>
        </a:p>
      </dgm:t>
    </dgm:pt>
    <dgm:pt modelId="{34321705-042C-A84C-BE1B-ED764C0E4BB6}" type="pres">
      <dgm:prSet presAssocID="{ACB5C061-50F0-DD45-BA1C-909E4880A49E}" presName="connectorText" presStyleLbl="sibTrans2D1" presStyleIdx="7" presStyleCnt="13"/>
      <dgm:spPr/>
      <dgm:t>
        <a:bodyPr/>
        <a:lstStyle/>
        <a:p>
          <a:endParaRPr lang="en-US"/>
        </a:p>
      </dgm:t>
    </dgm:pt>
    <dgm:pt modelId="{5E85D8E0-CBA4-BB4E-9147-AAD073E79D94}" type="pres">
      <dgm:prSet presAssocID="{49699659-810A-CC48-BF3E-ACCE54C128EA}" presName="node" presStyleLbl="node1" presStyleIdx="7" presStyleCnt="13">
        <dgm:presLayoutVars>
          <dgm:bulletEnabled val="1"/>
        </dgm:presLayoutVars>
      </dgm:prSet>
      <dgm:spPr/>
      <dgm:t>
        <a:bodyPr/>
        <a:lstStyle/>
        <a:p>
          <a:endParaRPr lang="en-US"/>
        </a:p>
      </dgm:t>
    </dgm:pt>
    <dgm:pt modelId="{F3A6BF3F-7090-B84D-A1D3-4ACA65D6A88A}" type="pres">
      <dgm:prSet presAssocID="{33C0F812-C0F7-FE4D-A6B0-CB34EB8E92E1}" presName="parTrans" presStyleLbl="sibTrans2D1" presStyleIdx="8" presStyleCnt="13"/>
      <dgm:spPr/>
      <dgm:t>
        <a:bodyPr/>
        <a:lstStyle/>
        <a:p>
          <a:endParaRPr lang="en-US"/>
        </a:p>
      </dgm:t>
    </dgm:pt>
    <dgm:pt modelId="{8F8723D9-552A-0048-AD2A-625240A66D77}" type="pres">
      <dgm:prSet presAssocID="{33C0F812-C0F7-FE4D-A6B0-CB34EB8E92E1}" presName="connectorText" presStyleLbl="sibTrans2D1" presStyleIdx="8" presStyleCnt="13"/>
      <dgm:spPr/>
      <dgm:t>
        <a:bodyPr/>
        <a:lstStyle/>
        <a:p>
          <a:endParaRPr lang="en-US"/>
        </a:p>
      </dgm:t>
    </dgm:pt>
    <dgm:pt modelId="{896769F3-0774-6D46-A421-85FA59E820EE}" type="pres">
      <dgm:prSet presAssocID="{D52792CD-8675-104B-A576-09D43C73AD6C}" presName="node" presStyleLbl="node1" presStyleIdx="8" presStyleCnt="13">
        <dgm:presLayoutVars>
          <dgm:bulletEnabled val="1"/>
        </dgm:presLayoutVars>
      </dgm:prSet>
      <dgm:spPr/>
      <dgm:t>
        <a:bodyPr/>
        <a:lstStyle/>
        <a:p>
          <a:endParaRPr lang="en-US"/>
        </a:p>
      </dgm:t>
    </dgm:pt>
    <dgm:pt modelId="{F1CACF31-3A0B-4D41-AE42-F79428FE54F6}" type="pres">
      <dgm:prSet presAssocID="{A964D03C-2E29-5A4B-8C2C-A0DC8A308136}" presName="parTrans" presStyleLbl="sibTrans2D1" presStyleIdx="9" presStyleCnt="13"/>
      <dgm:spPr/>
      <dgm:t>
        <a:bodyPr/>
        <a:lstStyle/>
        <a:p>
          <a:endParaRPr lang="en-US"/>
        </a:p>
      </dgm:t>
    </dgm:pt>
    <dgm:pt modelId="{52EEB64C-853B-234B-BF07-1B15FE371F5D}" type="pres">
      <dgm:prSet presAssocID="{A964D03C-2E29-5A4B-8C2C-A0DC8A308136}" presName="connectorText" presStyleLbl="sibTrans2D1" presStyleIdx="9" presStyleCnt="13"/>
      <dgm:spPr/>
      <dgm:t>
        <a:bodyPr/>
        <a:lstStyle/>
        <a:p>
          <a:endParaRPr lang="en-US"/>
        </a:p>
      </dgm:t>
    </dgm:pt>
    <dgm:pt modelId="{CD5EAB20-609A-C744-9CFD-7104561B7B30}" type="pres">
      <dgm:prSet presAssocID="{0E33D87C-2FE4-4F42-8B47-F322CB6B08B1}" presName="node" presStyleLbl="node1" presStyleIdx="9" presStyleCnt="13">
        <dgm:presLayoutVars>
          <dgm:bulletEnabled val="1"/>
        </dgm:presLayoutVars>
      </dgm:prSet>
      <dgm:spPr/>
      <dgm:t>
        <a:bodyPr/>
        <a:lstStyle/>
        <a:p>
          <a:endParaRPr lang="en-US"/>
        </a:p>
      </dgm:t>
    </dgm:pt>
    <dgm:pt modelId="{5332031D-60F5-0A48-B485-8BE0BB519B2E}" type="pres">
      <dgm:prSet presAssocID="{36EFD248-4B08-4740-B737-2839890DE0DF}" presName="parTrans" presStyleLbl="sibTrans2D1" presStyleIdx="10" presStyleCnt="13"/>
      <dgm:spPr/>
      <dgm:t>
        <a:bodyPr/>
        <a:lstStyle/>
        <a:p>
          <a:endParaRPr lang="en-US"/>
        </a:p>
      </dgm:t>
    </dgm:pt>
    <dgm:pt modelId="{1580693B-4D65-7749-8399-ECB493942442}" type="pres">
      <dgm:prSet presAssocID="{36EFD248-4B08-4740-B737-2839890DE0DF}" presName="connectorText" presStyleLbl="sibTrans2D1" presStyleIdx="10" presStyleCnt="13"/>
      <dgm:spPr/>
      <dgm:t>
        <a:bodyPr/>
        <a:lstStyle/>
        <a:p>
          <a:endParaRPr lang="en-US"/>
        </a:p>
      </dgm:t>
    </dgm:pt>
    <dgm:pt modelId="{298D2B32-66E6-B840-824B-92F8BD8E42D1}" type="pres">
      <dgm:prSet presAssocID="{314B354E-C97E-894A-99A1-FAC008175D51}" presName="node" presStyleLbl="node1" presStyleIdx="10" presStyleCnt="13">
        <dgm:presLayoutVars>
          <dgm:bulletEnabled val="1"/>
        </dgm:presLayoutVars>
      </dgm:prSet>
      <dgm:spPr/>
      <dgm:t>
        <a:bodyPr/>
        <a:lstStyle/>
        <a:p>
          <a:endParaRPr lang="en-US"/>
        </a:p>
      </dgm:t>
    </dgm:pt>
    <dgm:pt modelId="{86E606AD-5831-8946-AA3C-5EED5591DC36}" type="pres">
      <dgm:prSet presAssocID="{206F8A48-980A-174F-A983-31F3ED365612}" presName="parTrans" presStyleLbl="sibTrans2D1" presStyleIdx="11" presStyleCnt="13"/>
      <dgm:spPr/>
      <dgm:t>
        <a:bodyPr/>
        <a:lstStyle/>
        <a:p>
          <a:endParaRPr lang="en-US"/>
        </a:p>
      </dgm:t>
    </dgm:pt>
    <dgm:pt modelId="{9B9A323E-DD15-D444-9358-B7281A0CDF16}" type="pres">
      <dgm:prSet presAssocID="{206F8A48-980A-174F-A983-31F3ED365612}" presName="connectorText" presStyleLbl="sibTrans2D1" presStyleIdx="11" presStyleCnt="13"/>
      <dgm:spPr/>
      <dgm:t>
        <a:bodyPr/>
        <a:lstStyle/>
        <a:p>
          <a:endParaRPr lang="en-US"/>
        </a:p>
      </dgm:t>
    </dgm:pt>
    <dgm:pt modelId="{DE025BD4-6AB6-574E-9065-BAE5942D317A}" type="pres">
      <dgm:prSet presAssocID="{C359392A-2F90-2B42-8E57-025CDB993397}" presName="node" presStyleLbl="node1" presStyleIdx="11" presStyleCnt="13">
        <dgm:presLayoutVars>
          <dgm:bulletEnabled val="1"/>
        </dgm:presLayoutVars>
      </dgm:prSet>
      <dgm:spPr/>
      <dgm:t>
        <a:bodyPr/>
        <a:lstStyle/>
        <a:p>
          <a:endParaRPr lang="en-US"/>
        </a:p>
      </dgm:t>
    </dgm:pt>
    <dgm:pt modelId="{CAC4E006-4C4C-0648-8D66-62F2E5246E86}" type="pres">
      <dgm:prSet presAssocID="{D7A75E27-3EE7-8C4E-BD33-AAC49EA19EAB}" presName="parTrans" presStyleLbl="sibTrans2D1" presStyleIdx="12" presStyleCnt="13"/>
      <dgm:spPr/>
      <dgm:t>
        <a:bodyPr/>
        <a:lstStyle/>
        <a:p>
          <a:endParaRPr lang="en-US"/>
        </a:p>
      </dgm:t>
    </dgm:pt>
    <dgm:pt modelId="{702D45F2-0B0C-9548-AF2F-DDC4FC620923}" type="pres">
      <dgm:prSet presAssocID="{D7A75E27-3EE7-8C4E-BD33-AAC49EA19EAB}" presName="connectorText" presStyleLbl="sibTrans2D1" presStyleIdx="12" presStyleCnt="13"/>
      <dgm:spPr/>
      <dgm:t>
        <a:bodyPr/>
        <a:lstStyle/>
        <a:p>
          <a:endParaRPr lang="en-US"/>
        </a:p>
      </dgm:t>
    </dgm:pt>
    <dgm:pt modelId="{9BB29D12-9896-5745-8E27-5802B2BBA24A}" type="pres">
      <dgm:prSet presAssocID="{C52D0BB8-1663-A142-ADE3-71D98AA56C9A}" presName="node" presStyleLbl="node1" presStyleIdx="12" presStyleCnt="13">
        <dgm:presLayoutVars>
          <dgm:bulletEnabled val="1"/>
        </dgm:presLayoutVars>
      </dgm:prSet>
      <dgm:spPr/>
      <dgm:t>
        <a:bodyPr/>
        <a:lstStyle/>
        <a:p>
          <a:endParaRPr lang="en-US"/>
        </a:p>
      </dgm:t>
    </dgm:pt>
  </dgm:ptLst>
  <dgm:cxnLst>
    <dgm:cxn modelId="{8475FD83-6F18-E44E-8DDE-23F64CBCF2DA}" type="presOf" srcId="{A964D03C-2E29-5A4B-8C2C-A0DC8A308136}" destId="{F1CACF31-3A0B-4D41-AE42-F79428FE54F6}" srcOrd="0" destOrd="0" presId="urn:microsoft.com/office/officeart/2005/8/layout/radial5"/>
    <dgm:cxn modelId="{081C3532-4FCA-DE44-A850-8E680ADC75D8}" type="presOf" srcId="{B6A7704A-E466-B048-A93E-93CC16BB0533}" destId="{EBA06F4A-7B34-244D-BD49-4E435C9A3182}" srcOrd="1" destOrd="0" presId="urn:microsoft.com/office/officeart/2005/8/layout/radial5"/>
    <dgm:cxn modelId="{D2658361-3207-204D-852B-0AEA9BF2751A}" type="presOf" srcId="{A964D03C-2E29-5A4B-8C2C-A0DC8A308136}" destId="{52EEB64C-853B-234B-BF07-1B15FE371F5D}" srcOrd="1" destOrd="0" presId="urn:microsoft.com/office/officeart/2005/8/layout/radial5"/>
    <dgm:cxn modelId="{AC42905D-1D94-2647-AE6D-118624E2AC9A}" srcId="{B61DAF98-01D9-134E-901F-7197691B6DB5}" destId="{CC59EA54-A74C-B74C-B924-2DC00C3894E7}" srcOrd="1" destOrd="0" parTransId="{21332A82-CD1F-4142-8B62-11C7EE3CE65C}" sibTransId="{F9019617-0300-EF42-A82F-9C72B3883F30}"/>
    <dgm:cxn modelId="{372BB8F3-D627-6748-AAD3-3B5962E820C9}" srcId="{B61DAF98-01D9-134E-901F-7197691B6DB5}" destId="{4D63641C-9AF1-FB4A-8CF2-9242FE500C18}" srcOrd="5" destOrd="0" parTransId="{E0E27E69-1492-694E-B7F0-BF4146E10D22}" sibTransId="{2B1D08F4-A1F8-A54F-A01D-BEA9418F1852}"/>
    <dgm:cxn modelId="{4D50E0FA-6278-0242-9FA2-0D43F81298E8}" type="presOf" srcId="{05A120AB-3239-2343-93D0-A7351A6DDB7C}" destId="{645B6F5E-A26E-6D4B-B4BE-1D2FAC3F6F88}" srcOrd="0" destOrd="0" presId="urn:microsoft.com/office/officeart/2005/8/layout/radial5"/>
    <dgm:cxn modelId="{93C9C81A-0325-9943-9AF1-CE60EA907162}" type="presOf" srcId="{D7A75E27-3EE7-8C4E-BD33-AAC49EA19EAB}" destId="{CAC4E006-4C4C-0648-8D66-62F2E5246E86}" srcOrd="0" destOrd="0" presId="urn:microsoft.com/office/officeart/2005/8/layout/radial5"/>
    <dgm:cxn modelId="{FBA462A5-A506-7A4A-8A14-DB33410E1A2C}" type="presOf" srcId="{B61DAF98-01D9-134E-901F-7197691B6DB5}" destId="{194BB365-462C-3B4B-9E38-900AB51E7BC8}" srcOrd="0" destOrd="0" presId="urn:microsoft.com/office/officeart/2005/8/layout/radial5"/>
    <dgm:cxn modelId="{CF2E4D87-EB2F-9943-AA57-838E181CE713}" type="presOf" srcId="{09482278-C23D-6B43-A18B-181322001E15}" destId="{CEEA7690-FE00-5543-887F-1A4318149826}" srcOrd="0" destOrd="0" presId="urn:microsoft.com/office/officeart/2005/8/layout/radial5"/>
    <dgm:cxn modelId="{800A8FAB-BDE2-DA43-A15E-EFED1EDB80F0}" srcId="{B61DAF98-01D9-134E-901F-7197691B6DB5}" destId="{09482278-C23D-6B43-A18B-181322001E15}" srcOrd="3" destOrd="0" parTransId="{562068B8-31CB-AD44-B1EA-F7A41B580BE9}" sibTransId="{63DF17C8-15B7-B940-8764-765282459446}"/>
    <dgm:cxn modelId="{B37389E1-7D2A-624E-922B-F10E03C7A104}" type="presOf" srcId="{33C0F812-C0F7-FE4D-A6B0-CB34EB8E92E1}" destId="{F3A6BF3F-7090-B84D-A1D3-4ACA65D6A88A}" srcOrd="0" destOrd="0" presId="urn:microsoft.com/office/officeart/2005/8/layout/radial5"/>
    <dgm:cxn modelId="{24C4ECC3-AB09-AD4B-AB16-A0E9B386FB1D}" type="presOf" srcId="{4D63641C-9AF1-FB4A-8CF2-9242FE500C18}" destId="{2FF3BFBD-580B-B24F-8DC8-0634C9827362}" srcOrd="0" destOrd="0" presId="urn:microsoft.com/office/officeart/2005/8/layout/radial5"/>
    <dgm:cxn modelId="{0A632773-98DF-7744-AE9A-C8E5B774B182}" type="presOf" srcId="{36EFD248-4B08-4740-B737-2839890DE0DF}" destId="{5332031D-60F5-0A48-B485-8BE0BB519B2E}" srcOrd="0" destOrd="0" presId="urn:microsoft.com/office/officeart/2005/8/layout/radial5"/>
    <dgm:cxn modelId="{EE345D82-038A-F94B-BA24-F3D69E08C793}" type="presOf" srcId="{E0E27E69-1492-694E-B7F0-BF4146E10D22}" destId="{1EF800C1-6640-6942-AA99-88B192851998}" srcOrd="1" destOrd="0" presId="urn:microsoft.com/office/officeart/2005/8/layout/radial5"/>
    <dgm:cxn modelId="{5EBD6175-BEE7-2448-B077-208AB3A42959}" type="presOf" srcId="{562068B8-31CB-AD44-B1EA-F7A41B580BE9}" destId="{F99CD455-B76C-374F-8078-476FD4C0E55E}" srcOrd="1" destOrd="0" presId="urn:microsoft.com/office/officeart/2005/8/layout/radial5"/>
    <dgm:cxn modelId="{13ED5C36-0C48-344A-908E-2CB8CCF8B75C}" type="presOf" srcId="{363A02B6-8824-464A-90DD-B3CB31B4E0DE}" destId="{2470B98C-1817-174E-848D-C4807B874555}" srcOrd="0" destOrd="0" presId="urn:microsoft.com/office/officeart/2005/8/layout/radial5"/>
    <dgm:cxn modelId="{3C31F559-65FF-974E-BDA3-AAD781C605F2}" srcId="{B61DAF98-01D9-134E-901F-7197691B6DB5}" destId="{C359392A-2F90-2B42-8E57-025CDB993397}" srcOrd="11" destOrd="0" parTransId="{206F8A48-980A-174F-A983-31F3ED365612}" sibTransId="{B3683C29-CDF4-E14A-9FBA-109DF2A5BACC}"/>
    <dgm:cxn modelId="{FAD97CB8-D86E-7948-AC7D-D40A90C1637B}" type="presOf" srcId="{2D1BE70E-E7E2-DF4F-BA88-951336862D1D}" destId="{87746069-9F6D-CF41-A49B-71A40CA767CF}" srcOrd="0" destOrd="0" presId="urn:microsoft.com/office/officeart/2005/8/layout/radial5"/>
    <dgm:cxn modelId="{B6CCB958-3929-9A42-935C-6E956CC192AB}" srcId="{7448FBEA-5CCE-964C-9B05-2FC4F3844D97}" destId="{B61DAF98-01D9-134E-901F-7197691B6DB5}" srcOrd="0" destOrd="0" parTransId="{49C8A7ED-DCE2-3E4D-97A9-582F19CD1B0C}" sibTransId="{A970BC18-5B13-F14E-9549-A32B06B7B256}"/>
    <dgm:cxn modelId="{A6B9236B-CDF1-854F-A3A3-798A8B00520E}" type="presOf" srcId="{2D1BE70E-E7E2-DF4F-BA88-951336862D1D}" destId="{88EBD2A9-50F8-1D4C-825C-8C004C70A1CB}" srcOrd="1" destOrd="0" presId="urn:microsoft.com/office/officeart/2005/8/layout/radial5"/>
    <dgm:cxn modelId="{297FE69D-B362-FF46-BDF9-A666DAA63B10}" srcId="{B61DAF98-01D9-134E-901F-7197691B6DB5}" destId="{EB05B73A-1AD2-B54B-826B-A57EA5D5AA94}" srcOrd="0" destOrd="0" parTransId="{2D1BE70E-E7E2-DF4F-BA88-951336862D1D}" sibTransId="{41CF7D4E-9324-774B-8386-65A3135DCD79}"/>
    <dgm:cxn modelId="{980BC334-34A0-C54D-A918-0FB6A81F9FFB}" type="presOf" srcId="{D7A75E27-3EE7-8C4E-BD33-AAC49EA19EAB}" destId="{702D45F2-0B0C-9548-AF2F-DDC4FC620923}" srcOrd="1" destOrd="0" presId="urn:microsoft.com/office/officeart/2005/8/layout/radial5"/>
    <dgm:cxn modelId="{9B3EADA0-DBA7-4045-95A8-3CF034731C34}" type="presOf" srcId="{2B1EA933-3FFD-F641-A036-A78CB4DD6DAC}" destId="{36B746DF-930F-2848-A35F-8F0A4A3F15D2}" srcOrd="0" destOrd="0" presId="urn:microsoft.com/office/officeart/2005/8/layout/radial5"/>
    <dgm:cxn modelId="{599E6FF8-46DF-1E42-B48E-7EEBCA190F05}" type="presOf" srcId="{D52792CD-8675-104B-A576-09D43C73AD6C}" destId="{896769F3-0774-6D46-A421-85FA59E820EE}" srcOrd="0" destOrd="0" presId="urn:microsoft.com/office/officeart/2005/8/layout/radial5"/>
    <dgm:cxn modelId="{0D707044-15AB-A640-8F5F-9B7BB2CE4BBB}" type="presOf" srcId="{49699659-810A-CC48-BF3E-ACCE54C128EA}" destId="{5E85D8E0-CBA4-BB4E-9147-AAD073E79D94}" srcOrd="0" destOrd="0" presId="urn:microsoft.com/office/officeart/2005/8/layout/radial5"/>
    <dgm:cxn modelId="{16FDA429-57B5-6E43-AD9A-93817F6A1C30}" type="presOf" srcId="{21332A82-CD1F-4142-8B62-11C7EE3CE65C}" destId="{40E522F6-A589-7E47-8823-C82C265C783D}" srcOrd="1" destOrd="0" presId="urn:microsoft.com/office/officeart/2005/8/layout/radial5"/>
    <dgm:cxn modelId="{28C9914E-3EDB-2A4F-83BC-05C8261842AA}" srcId="{B61DAF98-01D9-134E-901F-7197691B6DB5}" destId="{E4DE297B-B38E-164B-8E01-F1734AE67F0A}" srcOrd="6" destOrd="0" parTransId="{05A120AB-3239-2343-93D0-A7351A6DDB7C}" sibTransId="{577A3CCF-35C1-1544-800D-5F82E8502539}"/>
    <dgm:cxn modelId="{76A0F61F-8EC3-8840-8CF2-A8DFA4844187}" type="presOf" srcId="{562068B8-31CB-AD44-B1EA-F7A41B580BE9}" destId="{D3177E20-5950-544E-B16C-32015A4B6299}" srcOrd="0" destOrd="0" presId="urn:microsoft.com/office/officeart/2005/8/layout/radial5"/>
    <dgm:cxn modelId="{530048BA-808A-5F42-BCC7-B7CB4A536A7C}" type="presOf" srcId="{2DAE603B-DF2A-B04E-8A93-1F374FCBB8C6}" destId="{1C2F658E-F8C8-AD47-9412-C01EDF4D1C0C}" srcOrd="0" destOrd="0" presId="urn:microsoft.com/office/officeart/2005/8/layout/radial5"/>
    <dgm:cxn modelId="{DE7C46F7-BE9E-F545-8B2A-15B824318197}" type="presOf" srcId="{CC59EA54-A74C-B74C-B924-2DC00C3894E7}" destId="{46C4A4B5-1579-B04D-AC4A-3FE5EA42E084}" srcOrd="0" destOrd="0" presId="urn:microsoft.com/office/officeart/2005/8/layout/radial5"/>
    <dgm:cxn modelId="{2711D2D8-9C23-8644-AFAE-4AA12257AD59}" type="presOf" srcId="{E0E27E69-1492-694E-B7F0-BF4146E10D22}" destId="{7D010200-CE82-1B4F-98CB-D91E33EB7A04}" srcOrd="0" destOrd="0" presId="urn:microsoft.com/office/officeart/2005/8/layout/radial5"/>
    <dgm:cxn modelId="{141F01C2-732A-2E4E-BE37-A0B1431A187F}" type="presOf" srcId="{2B1EA933-3FFD-F641-A036-A78CB4DD6DAC}" destId="{83A5992C-A2D8-2D46-B636-ED67A0BF54C1}" srcOrd="1" destOrd="0" presId="urn:microsoft.com/office/officeart/2005/8/layout/radial5"/>
    <dgm:cxn modelId="{915B67AB-F6BD-D44E-9C10-A6F9CE199113}" type="presOf" srcId="{ACB5C061-50F0-DD45-BA1C-909E4880A49E}" destId="{7FBD82CB-681A-3941-8905-D6E4968270BD}" srcOrd="0" destOrd="0" presId="urn:microsoft.com/office/officeart/2005/8/layout/radial5"/>
    <dgm:cxn modelId="{8D0E273D-4B6C-3E42-A671-1A162D9A9887}" type="presOf" srcId="{05A120AB-3239-2343-93D0-A7351A6DDB7C}" destId="{EB387966-B48B-7343-9488-1389C86D123F}" srcOrd="1" destOrd="0" presId="urn:microsoft.com/office/officeart/2005/8/layout/radial5"/>
    <dgm:cxn modelId="{93279462-8606-3042-B9A2-842E2BB324B7}" type="presOf" srcId="{EB05B73A-1AD2-B54B-826B-A57EA5D5AA94}" destId="{561E6822-D587-9749-925F-404D4A2AED41}" srcOrd="0" destOrd="0" presId="urn:microsoft.com/office/officeart/2005/8/layout/radial5"/>
    <dgm:cxn modelId="{BC7652C4-94BF-804F-9452-46DB2946E37C}" type="presOf" srcId="{36EFD248-4B08-4740-B737-2839890DE0DF}" destId="{1580693B-4D65-7749-8399-ECB493942442}" srcOrd="1" destOrd="0" presId="urn:microsoft.com/office/officeart/2005/8/layout/radial5"/>
    <dgm:cxn modelId="{0262D400-00B6-8E42-B6D9-C74BB069E15A}" type="presOf" srcId="{314B354E-C97E-894A-99A1-FAC008175D51}" destId="{298D2B32-66E6-B840-824B-92F8BD8E42D1}" srcOrd="0" destOrd="0" presId="urn:microsoft.com/office/officeart/2005/8/layout/radial5"/>
    <dgm:cxn modelId="{13947424-394E-B946-8AF8-BDC06CD3F5DC}" type="presOf" srcId="{E4DE297B-B38E-164B-8E01-F1734AE67F0A}" destId="{FB277B98-D99D-C643-BB2D-29D17DE417EA}" srcOrd="0" destOrd="0" presId="urn:microsoft.com/office/officeart/2005/8/layout/radial5"/>
    <dgm:cxn modelId="{F3148C92-178D-D048-A00F-7C050532DA2B}" srcId="{B61DAF98-01D9-134E-901F-7197691B6DB5}" destId="{363A02B6-8824-464A-90DD-B3CB31B4E0DE}" srcOrd="4" destOrd="0" parTransId="{2B1EA933-3FFD-F641-A036-A78CB4DD6DAC}" sibTransId="{A0E6609D-4A9D-7B43-9317-FBAE67F810D7}"/>
    <dgm:cxn modelId="{4CBE9859-B0CD-474A-95FC-3A89DA4497C9}" type="presOf" srcId="{C52D0BB8-1663-A142-ADE3-71D98AA56C9A}" destId="{9BB29D12-9896-5745-8E27-5802B2BBA24A}" srcOrd="0" destOrd="0" presId="urn:microsoft.com/office/officeart/2005/8/layout/radial5"/>
    <dgm:cxn modelId="{77ED0ACE-FA5A-054F-9213-15A4A4929CAE}" type="presOf" srcId="{ACB5C061-50F0-DD45-BA1C-909E4880A49E}" destId="{34321705-042C-A84C-BE1B-ED764C0E4BB6}" srcOrd="1" destOrd="0" presId="urn:microsoft.com/office/officeart/2005/8/layout/radial5"/>
    <dgm:cxn modelId="{4BB80298-267D-E34F-8A9E-19DC78B1C000}" type="presOf" srcId="{B6A7704A-E466-B048-A93E-93CC16BB0533}" destId="{5F2667CC-6CFB-B349-A99B-D2CFE6F5FBD4}" srcOrd="0" destOrd="0" presId="urn:microsoft.com/office/officeart/2005/8/layout/radial5"/>
    <dgm:cxn modelId="{5D86801C-5616-DF43-BCBF-19C1D117CCDF}" srcId="{B61DAF98-01D9-134E-901F-7197691B6DB5}" destId="{314B354E-C97E-894A-99A1-FAC008175D51}" srcOrd="10" destOrd="0" parTransId="{36EFD248-4B08-4740-B737-2839890DE0DF}" sibTransId="{20FE12D1-1C1D-A243-93AA-A2BB2AB344CE}"/>
    <dgm:cxn modelId="{6CDB57EC-0716-3A45-B3B0-F35FA0B3601B}" srcId="{B61DAF98-01D9-134E-901F-7197691B6DB5}" destId="{2DAE603B-DF2A-B04E-8A93-1F374FCBB8C6}" srcOrd="2" destOrd="0" parTransId="{B6A7704A-E466-B048-A93E-93CC16BB0533}" sibTransId="{A7B4B0BD-DDA7-9146-939F-689AB5D09E78}"/>
    <dgm:cxn modelId="{99D99920-B2BE-8847-B577-4A32EE4B0D45}" type="presOf" srcId="{21332A82-CD1F-4142-8B62-11C7EE3CE65C}" destId="{E6E18796-3BDB-5D42-BB60-1B10F000602B}" srcOrd="0" destOrd="0" presId="urn:microsoft.com/office/officeart/2005/8/layout/radial5"/>
    <dgm:cxn modelId="{9DCDF3FD-5B08-5843-B3F4-91EC519ABC83}" type="presOf" srcId="{C359392A-2F90-2B42-8E57-025CDB993397}" destId="{DE025BD4-6AB6-574E-9065-BAE5942D317A}" srcOrd="0" destOrd="0" presId="urn:microsoft.com/office/officeart/2005/8/layout/radial5"/>
    <dgm:cxn modelId="{050E8043-3099-A244-A774-1FE440EC876C}" srcId="{B61DAF98-01D9-134E-901F-7197691B6DB5}" destId="{D52792CD-8675-104B-A576-09D43C73AD6C}" srcOrd="8" destOrd="0" parTransId="{33C0F812-C0F7-FE4D-A6B0-CB34EB8E92E1}" sibTransId="{45D95474-50FD-A34E-805A-BB14C971E780}"/>
    <dgm:cxn modelId="{2CEFF9D2-C1B8-614E-9725-BB01A7CE669B}" type="presOf" srcId="{33C0F812-C0F7-FE4D-A6B0-CB34EB8E92E1}" destId="{8F8723D9-552A-0048-AD2A-625240A66D77}" srcOrd="1" destOrd="0" presId="urn:microsoft.com/office/officeart/2005/8/layout/radial5"/>
    <dgm:cxn modelId="{66985338-4F5F-0B44-9984-FB2274893A03}" type="presOf" srcId="{206F8A48-980A-174F-A983-31F3ED365612}" destId="{9B9A323E-DD15-D444-9358-B7281A0CDF16}" srcOrd="1" destOrd="0" presId="urn:microsoft.com/office/officeart/2005/8/layout/radial5"/>
    <dgm:cxn modelId="{9525391B-EDFF-9449-B4F1-D183B9378985}" type="presOf" srcId="{206F8A48-980A-174F-A983-31F3ED365612}" destId="{86E606AD-5831-8946-AA3C-5EED5591DC36}" srcOrd="0" destOrd="0" presId="urn:microsoft.com/office/officeart/2005/8/layout/radial5"/>
    <dgm:cxn modelId="{104A6DAE-0C37-294D-BE31-46E16B8777E7}" srcId="{B61DAF98-01D9-134E-901F-7197691B6DB5}" destId="{C52D0BB8-1663-A142-ADE3-71D98AA56C9A}" srcOrd="12" destOrd="0" parTransId="{D7A75E27-3EE7-8C4E-BD33-AAC49EA19EAB}" sibTransId="{AA8FC8E0-D2BC-684F-80FB-B839CDA8C8C9}"/>
    <dgm:cxn modelId="{44E29061-8210-A34B-B8DA-749AFD65B459}" type="presOf" srcId="{0E33D87C-2FE4-4F42-8B47-F322CB6B08B1}" destId="{CD5EAB20-609A-C744-9CFD-7104561B7B30}" srcOrd="0" destOrd="0" presId="urn:microsoft.com/office/officeart/2005/8/layout/radial5"/>
    <dgm:cxn modelId="{6531CCC2-AFC4-4A46-A0D9-D192098AFDDE}" srcId="{B61DAF98-01D9-134E-901F-7197691B6DB5}" destId="{49699659-810A-CC48-BF3E-ACCE54C128EA}" srcOrd="7" destOrd="0" parTransId="{ACB5C061-50F0-DD45-BA1C-909E4880A49E}" sibTransId="{6D29604A-EBB0-7245-99DA-E9BBC3928BB3}"/>
    <dgm:cxn modelId="{344C0296-15B8-564F-A720-DE5B5AADAAD9}" type="presOf" srcId="{7448FBEA-5CCE-964C-9B05-2FC4F3844D97}" destId="{20A1AEEE-5FA6-6F45-A756-D8B5A22BA24C}" srcOrd="0" destOrd="0" presId="urn:microsoft.com/office/officeart/2005/8/layout/radial5"/>
    <dgm:cxn modelId="{9169A4EE-8F86-2142-B68E-A609706E9E9A}" srcId="{B61DAF98-01D9-134E-901F-7197691B6DB5}" destId="{0E33D87C-2FE4-4F42-8B47-F322CB6B08B1}" srcOrd="9" destOrd="0" parTransId="{A964D03C-2E29-5A4B-8C2C-A0DC8A308136}" sibTransId="{4B189B62-73A7-4446-9739-0827FA9954D7}"/>
    <dgm:cxn modelId="{1BB1B65C-3024-A44A-ABAB-2ECF58CD1504}" type="presParOf" srcId="{20A1AEEE-5FA6-6F45-A756-D8B5A22BA24C}" destId="{194BB365-462C-3B4B-9E38-900AB51E7BC8}" srcOrd="0" destOrd="0" presId="urn:microsoft.com/office/officeart/2005/8/layout/radial5"/>
    <dgm:cxn modelId="{0F966036-37F8-5E40-B757-C8332E7726F4}" type="presParOf" srcId="{20A1AEEE-5FA6-6F45-A756-D8B5A22BA24C}" destId="{87746069-9F6D-CF41-A49B-71A40CA767CF}" srcOrd="1" destOrd="0" presId="urn:microsoft.com/office/officeart/2005/8/layout/radial5"/>
    <dgm:cxn modelId="{E1F6C0B6-3586-714D-8820-D9C61CF5F0AA}" type="presParOf" srcId="{87746069-9F6D-CF41-A49B-71A40CA767CF}" destId="{88EBD2A9-50F8-1D4C-825C-8C004C70A1CB}" srcOrd="0" destOrd="0" presId="urn:microsoft.com/office/officeart/2005/8/layout/radial5"/>
    <dgm:cxn modelId="{C2523FB0-1EA3-3440-AF0B-ED982DEE598D}" type="presParOf" srcId="{20A1AEEE-5FA6-6F45-A756-D8B5A22BA24C}" destId="{561E6822-D587-9749-925F-404D4A2AED41}" srcOrd="2" destOrd="0" presId="urn:microsoft.com/office/officeart/2005/8/layout/radial5"/>
    <dgm:cxn modelId="{29B5E464-9E8D-C543-8941-4AAA9D8EFED2}" type="presParOf" srcId="{20A1AEEE-5FA6-6F45-A756-D8B5A22BA24C}" destId="{E6E18796-3BDB-5D42-BB60-1B10F000602B}" srcOrd="3" destOrd="0" presId="urn:microsoft.com/office/officeart/2005/8/layout/radial5"/>
    <dgm:cxn modelId="{93B0403F-7A2C-204D-B3D9-420F8F21F61A}" type="presParOf" srcId="{E6E18796-3BDB-5D42-BB60-1B10F000602B}" destId="{40E522F6-A589-7E47-8823-C82C265C783D}" srcOrd="0" destOrd="0" presId="urn:microsoft.com/office/officeart/2005/8/layout/radial5"/>
    <dgm:cxn modelId="{7CAB9951-619A-914D-8974-E1EDEA8E8CEA}" type="presParOf" srcId="{20A1AEEE-5FA6-6F45-A756-D8B5A22BA24C}" destId="{46C4A4B5-1579-B04D-AC4A-3FE5EA42E084}" srcOrd="4" destOrd="0" presId="urn:microsoft.com/office/officeart/2005/8/layout/radial5"/>
    <dgm:cxn modelId="{B338D092-4A6F-B945-B323-68C1CF3FF09D}" type="presParOf" srcId="{20A1AEEE-5FA6-6F45-A756-D8B5A22BA24C}" destId="{5F2667CC-6CFB-B349-A99B-D2CFE6F5FBD4}" srcOrd="5" destOrd="0" presId="urn:microsoft.com/office/officeart/2005/8/layout/radial5"/>
    <dgm:cxn modelId="{AE812D8F-D414-814D-A5C9-C3BF26118742}" type="presParOf" srcId="{5F2667CC-6CFB-B349-A99B-D2CFE6F5FBD4}" destId="{EBA06F4A-7B34-244D-BD49-4E435C9A3182}" srcOrd="0" destOrd="0" presId="urn:microsoft.com/office/officeart/2005/8/layout/radial5"/>
    <dgm:cxn modelId="{CBAA48D1-DC96-F645-BA53-718E90280BFB}" type="presParOf" srcId="{20A1AEEE-5FA6-6F45-A756-D8B5A22BA24C}" destId="{1C2F658E-F8C8-AD47-9412-C01EDF4D1C0C}" srcOrd="6" destOrd="0" presId="urn:microsoft.com/office/officeart/2005/8/layout/radial5"/>
    <dgm:cxn modelId="{DC7DF667-1731-7040-B1E8-5514FF6B8917}" type="presParOf" srcId="{20A1AEEE-5FA6-6F45-A756-D8B5A22BA24C}" destId="{D3177E20-5950-544E-B16C-32015A4B6299}" srcOrd="7" destOrd="0" presId="urn:microsoft.com/office/officeart/2005/8/layout/radial5"/>
    <dgm:cxn modelId="{1388B8CE-34CF-1845-912A-572E625356B4}" type="presParOf" srcId="{D3177E20-5950-544E-B16C-32015A4B6299}" destId="{F99CD455-B76C-374F-8078-476FD4C0E55E}" srcOrd="0" destOrd="0" presId="urn:microsoft.com/office/officeart/2005/8/layout/radial5"/>
    <dgm:cxn modelId="{141DDD8A-2E48-684F-B58B-49E8B2194BA4}" type="presParOf" srcId="{20A1AEEE-5FA6-6F45-A756-D8B5A22BA24C}" destId="{CEEA7690-FE00-5543-887F-1A4318149826}" srcOrd="8" destOrd="0" presId="urn:microsoft.com/office/officeart/2005/8/layout/radial5"/>
    <dgm:cxn modelId="{DA75BD94-EE46-1B49-BFB6-4B8672580AB3}" type="presParOf" srcId="{20A1AEEE-5FA6-6F45-A756-D8B5A22BA24C}" destId="{36B746DF-930F-2848-A35F-8F0A4A3F15D2}" srcOrd="9" destOrd="0" presId="urn:microsoft.com/office/officeart/2005/8/layout/radial5"/>
    <dgm:cxn modelId="{B35189F3-AB8A-CF49-8C9B-918993EE8A0F}" type="presParOf" srcId="{36B746DF-930F-2848-A35F-8F0A4A3F15D2}" destId="{83A5992C-A2D8-2D46-B636-ED67A0BF54C1}" srcOrd="0" destOrd="0" presId="urn:microsoft.com/office/officeart/2005/8/layout/radial5"/>
    <dgm:cxn modelId="{5E096E33-70E0-A744-AABE-E6C0E111736C}" type="presParOf" srcId="{20A1AEEE-5FA6-6F45-A756-D8B5A22BA24C}" destId="{2470B98C-1817-174E-848D-C4807B874555}" srcOrd="10" destOrd="0" presId="urn:microsoft.com/office/officeart/2005/8/layout/radial5"/>
    <dgm:cxn modelId="{68BDD18C-7CA7-B545-8404-90E26D12016B}" type="presParOf" srcId="{20A1AEEE-5FA6-6F45-A756-D8B5A22BA24C}" destId="{7D010200-CE82-1B4F-98CB-D91E33EB7A04}" srcOrd="11" destOrd="0" presId="urn:microsoft.com/office/officeart/2005/8/layout/radial5"/>
    <dgm:cxn modelId="{0B813C59-F1E2-ED49-AFD2-8AE75A918516}" type="presParOf" srcId="{7D010200-CE82-1B4F-98CB-D91E33EB7A04}" destId="{1EF800C1-6640-6942-AA99-88B192851998}" srcOrd="0" destOrd="0" presId="urn:microsoft.com/office/officeart/2005/8/layout/radial5"/>
    <dgm:cxn modelId="{FA1A24DC-C092-2C41-80CF-B6BFBEEA6644}" type="presParOf" srcId="{20A1AEEE-5FA6-6F45-A756-D8B5A22BA24C}" destId="{2FF3BFBD-580B-B24F-8DC8-0634C9827362}" srcOrd="12" destOrd="0" presId="urn:microsoft.com/office/officeart/2005/8/layout/radial5"/>
    <dgm:cxn modelId="{0DFD9A1F-576C-4F4A-8A9D-3BEFCD44C334}" type="presParOf" srcId="{20A1AEEE-5FA6-6F45-A756-D8B5A22BA24C}" destId="{645B6F5E-A26E-6D4B-B4BE-1D2FAC3F6F88}" srcOrd="13" destOrd="0" presId="urn:microsoft.com/office/officeart/2005/8/layout/radial5"/>
    <dgm:cxn modelId="{01EC593E-328F-9D4B-B9E5-6CAA89E3B8DC}" type="presParOf" srcId="{645B6F5E-A26E-6D4B-B4BE-1D2FAC3F6F88}" destId="{EB387966-B48B-7343-9488-1389C86D123F}" srcOrd="0" destOrd="0" presId="urn:microsoft.com/office/officeart/2005/8/layout/radial5"/>
    <dgm:cxn modelId="{79027688-2B32-A040-BA4E-921AEA7CDD92}" type="presParOf" srcId="{20A1AEEE-5FA6-6F45-A756-D8B5A22BA24C}" destId="{FB277B98-D99D-C643-BB2D-29D17DE417EA}" srcOrd="14" destOrd="0" presId="urn:microsoft.com/office/officeart/2005/8/layout/radial5"/>
    <dgm:cxn modelId="{D4FB4C03-FFB9-9048-B5C4-8AB842D3D883}" type="presParOf" srcId="{20A1AEEE-5FA6-6F45-A756-D8B5A22BA24C}" destId="{7FBD82CB-681A-3941-8905-D6E4968270BD}" srcOrd="15" destOrd="0" presId="urn:microsoft.com/office/officeart/2005/8/layout/radial5"/>
    <dgm:cxn modelId="{2E48AA58-21B9-BD40-BFD2-6222D339B3A7}" type="presParOf" srcId="{7FBD82CB-681A-3941-8905-D6E4968270BD}" destId="{34321705-042C-A84C-BE1B-ED764C0E4BB6}" srcOrd="0" destOrd="0" presId="urn:microsoft.com/office/officeart/2005/8/layout/radial5"/>
    <dgm:cxn modelId="{9D861230-8538-3A4D-97D4-950BA44AA236}" type="presParOf" srcId="{20A1AEEE-5FA6-6F45-A756-D8B5A22BA24C}" destId="{5E85D8E0-CBA4-BB4E-9147-AAD073E79D94}" srcOrd="16" destOrd="0" presId="urn:microsoft.com/office/officeart/2005/8/layout/radial5"/>
    <dgm:cxn modelId="{BE471703-83AB-3F4F-9E8A-118BF05547B3}" type="presParOf" srcId="{20A1AEEE-5FA6-6F45-A756-D8B5A22BA24C}" destId="{F3A6BF3F-7090-B84D-A1D3-4ACA65D6A88A}" srcOrd="17" destOrd="0" presId="urn:microsoft.com/office/officeart/2005/8/layout/radial5"/>
    <dgm:cxn modelId="{4E738E20-D1B5-AC4C-9F0D-EC0EEA81C788}" type="presParOf" srcId="{F3A6BF3F-7090-B84D-A1D3-4ACA65D6A88A}" destId="{8F8723D9-552A-0048-AD2A-625240A66D77}" srcOrd="0" destOrd="0" presId="urn:microsoft.com/office/officeart/2005/8/layout/radial5"/>
    <dgm:cxn modelId="{94F8BE04-E60E-E143-8020-688815C1F473}" type="presParOf" srcId="{20A1AEEE-5FA6-6F45-A756-D8B5A22BA24C}" destId="{896769F3-0774-6D46-A421-85FA59E820EE}" srcOrd="18" destOrd="0" presId="urn:microsoft.com/office/officeart/2005/8/layout/radial5"/>
    <dgm:cxn modelId="{3A199B7D-F630-C740-9159-DCFA740C70E7}" type="presParOf" srcId="{20A1AEEE-5FA6-6F45-A756-D8B5A22BA24C}" destId="{F1CACF31-3A0B-4D41-AE42-F79428FE54F6}" srcOrd="19" destOrd="0" presId="urn:microsoft.com/office/officeart/2005/8/layout/radial5"/>
    <dgm:cxn modelId="{76A2278F-1A9C-7F4C-94DF-9268D75D4075}" type="presParOf" srcId="{F1CACF31-3A0B-4D41-AE42-F79428FE54F6}" destId="{52EEB64C-853B-234B-BF07-1B15FE371F5D}" srcOrd="0" destOrd="0" presId="urn:microsoft.com/office/officeart/2005/8/layout/radial5"/>
    <dgm:cxn modelId="{D595CC71-EFFA-D145-80A7-3B0B3DAEFF58}" type="presParOf" srcId="{20A1AEEE-5FA6-6F45-A756-D8B5A22BA24C}" destId="{CD5EAB20-609A-C744-9CFD-7104561B7B30}" srcOrd="20" destOrd="0" presId="urn:microsoft.com/office/officeart/2005/8/layout/radial5"/>
    <dgm:cxn modelId="{BE398477-6920-7A46-A29A-14C36458A848}" type="presParOf" srcId="{20A1AEEE-5FA6-6F45-A756-D8B5A22BA24C}" destId="{5332031D-60F5-0A48-B485-8BE0BB519B2E}" srcOrd="21" destOrd="0" presId="urn:microsoft.com/office/officeart/2005/8/layout/radial5"/>
    <dgm:cxn modelId="{4F22517F-C5FC-414E-9036-A34A094EFB4B}" type="presParOf" srcId="{5332031D-60F5-0A48-B485-8BE0BB519B2E}" destId="{1580693B-4D65-7749-8399-ECB493942442}" srcOrd="0" destOrd="0" presId="urn:microsoft.com/office/officeart/2005/8/layout/radial5"/>
    <dgm:cxn modelId="{8ACBE7EC-943D-CD4B-B3F5-76DE696C92FF}" type="presParOf" srcId="{20A1AEEE-5FA6-6F45-A756-D8B5A22BA24C}" destId="{298D2B32-66E6-B840-824B-92F8BD8E42D1}" srcOrd="22" destOrd="0" presId="urn:microsoft.com/office/officeart/2005/8/layout/radial5"/>
    <dgm:cxn modelId="{30FE04DE-2514-024F-908F-33CDA5FED62E}" type="presParOf" srcId="{20A1AEEE-5FA6-6F45-A756-D8B5A22BA24C}" destId="{86E606AD-5831-8946-AA3C-5EED5591DC36}" srcOrd="23" destOrd="0" presId="urn:microsoft.com/office/officeart/2005/8/layout/radial5"/>
    <dgm:cxn modelId="{08E172EE-5F76-C744-B1BC-93BE244F1440}" type="presParOf" srcId="{86E606AD-5831-8946-AA3C-5EED5591DC36}" destId="{9B9A323E-DD15-D444-9358-B7281A0CDF16}" srcOrd="0" destOrd="0" presId="urn:microsoft.com/office/officeart/2005/8/layout/radial5"/>
    <dgm:cxn modelId="{CB94539F-DD8F-F74F-9938-7453D1920FCE}" type="presParOf" srcId="{20A1AEEE-5FA6-6F45-A756-D8B5A22BA24C}" destId="{DE025BD4-6AB6-574E-9065-BAE5942D317A}" srcOrd="24" destOrd="0" presId="urn:microsoft.com/office/officeart/2005/8/layout/radial5"/>
    <dgm:cxn modelId="{F4011532-18A5-4247-9354-0C704DB985D7}" type="presParOf" srcId="{20A1AEEE-5FA6-6F45-A756-D8B5A22BA24C}" destId="{CAC4E006-4C4C-0648-8D66-62F2E5246E86}" srcOrd="25" destOrd="0" presId="urn:microsoft.com/office/officeart/2005/8/layout/radial5"/>
    <dgm:cxn modelId="{DB0700E1-A228-B145-9724-92742EC6985E}" type="presParOf" srcId="{CAC4E006-4C4C-0648-8D66-62F2E5246E86}" destId="{702D45F2-0B0C-9548-AF2F-DDC4FC620923}" srcOrd="0" destOrd="0" presId="urn:microsoft.com/office/officeart/2005/8/layout/radial5"/>
    <dgm:cxn modelId="{30307561-A3AC-0F40-B081-0D0C6AB56F0E}" type="presParOf" srcId="{20A1AEEE-5FA6-6F45-A756-D8B5A22BA24C}" destId="{9BB29D12-9896-5745-8E27-5802B2BBA24A}" srcOrd="2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5D61C4-9996-BA4F-B9DE-E10BBC1B606C}" type="doc">
      <dgm:prSet loTypeId="urn:microsoft.com/office/officeart/2005/8/layout/process1" loCatId="" qsTypeId="urn:microsoft.com/office/officeart/2005/8/quickstyle/simple1" qsCatId="simple" csTypeId="urn:microsoft.com/office/officeart/2005/8/colors/accent1_2" csCatId="accent1" phldr="1"/>
      <dgm:spPr/>
    </dgm:pt>
    <dgm:pt modelId="{6A24364F-6D07-C946-B66D-4F805C57BCE8}">
      <dgm:prSet phldrT="[Text]"/>
      <dgm:spPr/>
      <dgm:t>
        <a:bodyPr/>
        <a:lstStyle/>
        <a:p>
          <a:r>
            <a:rPr lang="en-US" dirty="0" smtClean="0"/>
            <a:t>Collection Preparation (Pre-capture)</a:t>
          </a:r>
          <a:endParaRPr lang="en-US" dirty="0"/>
        </a:p>
      </dgm:t>
    </dgm:pt>
    <dgm:pt modelId="{944BF1FA-E20B-D441-B068-8AB7C3562DED}" type="parTrans" cxnId="{0AE07AE7-2256-C645-9008-994722568650}">
      <dgm:prSet/>
      <dgm:spPr/>
      <dgm:t>
        <a:bodyPr/>
        <a:lstStyle/>
        <a:p>
          <a:endParaRPr lang="en-US"/>
        </a:p>
      </dgm:t>
    </dgm:pt>
    <dgm:pt modelId="{EEB04005-7B86-BC4E-8854-9ED4FE5F4664}" type="sibTrans" cxnId="{0AE07AE7-2256-C645-9008-994722568650}">
      <dgm:prSet/>
      <dgm:spPr>
        <a:solidFill>
          <a:schemeClr val="accent6"/>
        </a:solidFill>
      </dgm:spPr>
      <dgm:t>
        <a:bodyPr/>
        <a:lstStyle/>
        <a:p>
          <a:endParaRPr lang="en-US" dirty="0"/>
        </a:p>
      </dgm:t>
    </dgm:pt>
    <dgm:pt modelId="{74CBAA28-F7A4-AE4A-B62E-7D58AB69D3A4}">
      <dgm:prSet phldrT="[Text]"/>
      <dgm:spPr/>
      <dgm:t>
        <a:bodyPr/>
        <a:lstStyle/>
        <a:p>
          <a:r>
            <a:rPr lang="en-US" dirty="0" smtClean="0"/>
            <a:t>Primary digitization</a:t>
          </a:r>
          <a:endParaRPr lang="en-US" dirty="0"/>
        </a:p>
      </dgm:t>
    </dgm:pt>
    <dgm:pt modelId="{647363EC-429B-5646-A967-7A6DED9E42AB}" type="parTrans" cxnId="{9C5CE1D1-7BBE-7A4D-A672-700F4367D014}">
      <dgm:prSet/>
      <dgm:spPr/>
      <dgm:t>
        <a:bodyPr/>
        <a:lstStyle/>
        <a:p>
          <a:endParaRPr lang="en-US"/>
        </a:p>
      </dgm:t>
    </dgm:pt>
    <dgm:pt modelId="{07DE3A4C-48BB-3647-BEC6-79B4744F6E79}" type="sibTrans" cxnId="{9C5CE1D1-7BBE-7A4D-A672-700F4367D014}">
      <dgm:prSet/>
      <dgm:spPr>
        <a:solidFill>
          <a:schemeClr val="accent6"/>
        </a:solidFill>
      </dgm:spPr>
      <dgm:t>
        <a:bodyPr/>
        <a:lstStyle/>
        <a:p>
          <a:endParaRPr lang="en-US" dirty="0"/>
        </a:p>
      </dgm:t>
    </dgm:pt>
    <dgm:pt modelId="{0EA3F5E8-074C-454E-A4B1-88BACF279FE4}">
      <dgm:prSet phldrT="[Text]"/>
      <dgm:spPr/>
      <dgm:t>
        <a:bodyPr/>
        <a:lstStyle/>
        <a:p>
          <a:r>
            <a:rPr lang="en-US" dirty="0" smtClean="0"/>
            <a:t>Data Enhancement (Secondary Digitization)</a:t>
          </a:r>
          <a:endParaRPr lang="en-US" dirty="0"/>
        </a:p>
      </dgm:t>
    </dgm:pt>
    <dgm:pt modelId="{FBF83FFF-2457-5048-8656-F0A1DB91F095}" type="parTrans" cxnId="{15962147-CCBD-DC46-8588-88BFD4941F29}">
      <dgm:prSet/>
      <dgm:spPr/>
      <dgm:t>
        <a:bodyPr/>
        <a:lstStyle/>
        <a:p>
          <a:endParaRPr lang="en-US"/>
        </a:p>
      </dgm:t>
    </dgm:pt>
    <dgm:pt modelId="{4309C820-A19F-6A4C-8135-E44A67B49066}" type="sibTrans" cxnId="{15962147-CCBD-DC46-8588-88BFD4941F29}">
      <dgm:prSet/>
      <dgm:spPr/>
      <dgm:t>
        <a:bodyPr/>
        <a:lstStyle/>
        <a:p>
          <a:endParaRPr lang="en-US"/>
        </a:p>
      </dgm:t>
    </dgm:pt>
    <dgm:pt modelId="{CF9990BB-5486-FD46-9C19-2AC6CBA7807F}" type="pres">
      <dgm:prSet presAssocID="{A25D61C4-9996-BA4F-B9DE-E10BBC1B606C}" presName="Name0" presStyleCnt="0">
        <dgm:presLayoutVars>
          <dgm:dir/>
          <dgm:resizeHandles val="exact"/>
        </dgm:presLayoutVars>
      </dgm:prSet>
      <dgm:spPr/>
    </dgm:pt>
    <dgm:pt modelId="{2B11E0C0-1760-DB42-838F-250962BA971C}" type="pres">
      <dgm:prSet presAssocID="{6A24364F-6D07-C946-B66D-4F805C57BCE8}" presName="node" presStyleLbl="node1" presStyleIdx="0" presStyleCnt="3">
        <dgm:presLayoutVars>
          <dgm:bulletEnabled val="1"/>
        </dgm:presLayoutVars>
      </dgm:prSet>
      <dgm:spPr/>
      <dgm:t>
        <a:bodyPr/>
        <a:lstStyle/>
        <a:p>
          <a:endParaRPr lang="en-US"/>
        </a:p>
      </dgm:t>
    </dgm:pt>
    <dgm:pt modelId="{C5CE1734-B829-6546-AD5B-B99C566D7F08}" type="pres">
      <dgm:prSet presAssocID="{EEB04005-7B86-BC4E-8854-9ED4FE5F4664}" presName="sibTrans" presStyleLbl="sibTrans2D1" presStyleIdx="0" presStyleCnt="2"/>
      <dgm:spPr/>
      <dgm:t>
        <a:bodyPr/>
        <a:lstStyle/>
        <a:p>
          <a:endParaRPr lang="en-US"/>
        </a:p>
      </dgm:t>
    </dgm:pt>
    <dgm:pt modelId="{64453407-DA0A-4F45-A495-076768BEFE3A}" type="pres">
      <dgm:prSet presAssocID="{EEB04005-7B86-BC4E-8854-9ED4FE5F4664}" presName="connectorText" presStyleLbl="sibTrans2D1" presStyleIdx="0" presStyleCnt="2"/>
      <dgm:spPr/>
      <dgm:t>
        <a:bodyPr/>
        <a:lstStyle/>
        <a:p>
          <a:endParaRPr lang="en-US"/>
        </a:p>
      </dgm:t>
    </dgm:pt>
    <dgm:pt modelId="{7EA8CE49-72D8-5145-BCC2-E2933EFFDAB3}" type="pres">
      <dgm:prSet presAssocID="{74CBAA28-F7A4-AE4A-B62E-7D58AB69D3A4}" presName="node" presStyleLbl="node1" presStyleIdx="1" presStyleCnt="3">
        <dgm:presLayoutVars>
          <dgm:bulletEnabled val="1"/>
        </dgm:presLayoutVars>
      </dgm:prSet>
      <dgm:spPr/>
      <dgm:t>
        <a:bodyPr/>
        <a:lstStyle/>
        <a:p>
          <a:endParaRPr lang="en-US"/>
        </a:p>
      </dgm:t>
    </dgm:pt>
    <dgm:pt modelId="{567A0895-D143-8D41-B8EE-C1F5365A9A41}" type="pres">
      <dgm:prSet presAssocID="{07DE3A4C-48BB-3647-BEC6-79B4744F6E79}" presName="sibTrans" presStyleLbl="sibTrans2D1" presStyleIdx="1" presStyleCnt="2"/>
      <dgm:spPr/>
      <dgm:t>
        <a:bodyPr/>
        <a:lstStyle/>
        <a:p>
          <a:endParaRPr lang="en-US"/>
        </a:p>
      </dgm:t>
    </dgm:pt>
    <dgm:pt modelId="{B35DFDA9-5B6D-2642-8A15-9DE17ED5BC2C}" type="pres">
      <dgm:prSet presAssocID="{07DE3A4C-48BB-3647-BEC6-79B4744F6E79}" presName="connectorText" presStyleLbl="sibTrans2D1" presStyleIdx="1" presStyleCnt="2"/>
      <dgm:spPr/>
      <dgm:t>
        <a:bodyPr/>
        <a:lstStyle/>
        <a:p>
          <a:endParaRPr lang="en-US"/>
        </a:p>
      </dgm:t>
    </dgm:pt>
    <dgm:pt modelId="{5AF27869-1625-B343-A325-D1B23B961C11}" type="pres">
      <dgm:prSet presAssocID="{0EA3F5E8-074C-454E-A4B1-88BACF279FE4}" presName="node" presStyleLbl="node1" presStyleIdx="2" presStyleCnt="3">
        <dgm:presLayoutVars>
          <dgm:bulletEnabled val="1"/>
        </dgm:presLayoutVars>
      </dgm:prSet>
      <dgm:spPr/>
      <dgm:t>
        <a:bodyPr/>
        <a:lstStyle/>
        <a:p>
          <a:endParaRPr lang="en-US"/>
        </a:p>
      </dgm:t>
    </dgm:pt>
  </dgm:ptLst>
  <dgm:cxnLst>
    <dgm:cxn modelId="{D113B394-E8AF-A946-9057-BEB16683EB7E}" type="presOf" srcId="{EEB04005-7B86-BC4E-8854-9ED4FE5F4664}" destId="{64453407-DA0A-4F45-A495-076768BEFE3A}" srcOrd="1" destOrd="0" presId="urn:microsoft.com/office/officeart/2005/8/layout/process1"/>
    <dgm:cxn modelId="{0542485E-C643-D74A-810E-8A4BAF6CF8C2}" type="presOf" srcId="{0EA3F5E8-074C-454E-A4B1-88BACF279FE4}" destId="{5AF27869-1625-B343-A325-D1B23B961C11}" srcOrd="0" destOrd="0" presId="urn:microsoft.com/office/officeart/2005/8/layout/process1"/>
    <dgm:cxn modelId="{15962147-CCBD-DC46-8588-88BFD4941F29}" srcId="{A25D61C4-9996-BA4F-B9DE-E10BBC1B606C}" destId="{0EA3F5E8-074C-454E-A4B1-88BACF279FE4}" srcOrd="2" destOrd="0" parTransId="{FBF83FFF-2457-5048-8656-F0A1DB91F095}" sibTransId="{4309C820-A19F-6A4C-8135-E44A67B49066}"/>
    <dgm:cxn modelId="{6802293D-6A48-3543-B501-77EB781F414A}" type="presOf" srcId="{6A24364F-6D07-C946-B66D-4F805C57BCE8}" destId="{2B11E0C0-1760-DB42-838F-250962BA971C}" srcOrd="0" destOrd="0" presId="urn:microsoft.com/office/officeart/2005/8/layout/process1"/>
    <dgm:cxn modelId="{08B8773D-C1D8-C945-9F12-22121C4A216D}" type="presOf" srcId="{07DE3A4C-48BB-3647-BEC6-79B4744F6E79}" destId="{567A0895-D143-8D41-B8EE-C1F5365A9A41}" srcOrd="0" destOrd="0" presId="urn:microsoft.com/office/officeart/2005/8/layout/process1"/>
    <dgm:cxn modelId="{938AF7C4-5D3D-1045-A233-79737476FEBE}" type="presOf" srcId="{EEB04005-7B86-BC4E-8854-9ED4FE5F4664}" destId="{C5CE1734-B829-6546-AD5B-B99C566D7F08}" srcOrd="0" destOrd="0" presId="urn:microsoft.com/office/officeart/2005/8/layout/process1"/>
    <dgm:cxn modelId="{B75EBD49-C858-054B-894C-CEB309BE1B6B}" type="presOf" srcId="{07DE3A4C-48BB-3647-BEC6-79B4744F6E79}" destId="{B35DFDA9-5B6D-2642-8A15-9DE17ED5BC2C}" srcOrd="1" destOrd="0" presId="urn:microsoft.com/office/officeart/2005/8/layout/process1"/>
    <dgm:cxn modelId="{0AE07AE7-2256-C645-9008-994722568650}" srcId="{A25D61C4-9996-BA4F-B9DE-E10BBC1B606C}" destId="{6A24364F-6D07-C946-B66D-4F805C57BCE8}" srcOrd="0" destOrd="0" parTransId="{944BF1FA-E20B-D441-B068-8AB7C3562DED}" sibTransId="{EEB04005-7B86-BC4E-8854-9ED4FE5F4664}"/>
    <dgm:cxn modelId="{044CC470-343F-284B-BA36-C3605C190FBD}" type="presOf" srcId="{A25D61C4-9996-BA4F-B9DE-E10BBC1B606C}" destId="{CF9990BB-5486-FD46-9C19-2AC6CBA7807F}" srcOrd="0" destOrd="0" presId="urn:microsoft.com/office/officeart/2005/8/layout/process1"/>
    <dgm:cxn modelId="{9C5CE1D1-7BBE-7A4D-A672-700F4367D014}" srcId="{A25D61C4-9996-BA4F-B9DE-E10BBC1B606C}" destId="{74CBAA28-F7A4-AE4A-B62E-7D58AB69D3A4}" srcOrd="1" destOrd="0" parTransId="{647363EC-429B-5646-A967-7A6DED9E42AB}" sibTransId="{07DE3A4C-48BB-3647-BEC6-79B4744F6E79}"/>
    <dgm:cxn modelId="{C6A52EC6-4C80-2445-83CF-6B37ABA2B3BD}" type="presOf" srcId="{74CBAA28-F7A4-AE4A-B62E-7D58AB69D3A4}" destId="{7EA8CE49-72D8-5145-BCC2-E2933EFFDAB3}" srcOrd="0" destOrd="0" presId="urn:microsoft.com/office/officeart/2005/8/layout/process1"/>
    <dgm:cxn modelId="{E064D7B1-53BB-AF4B-8EAA-EB2628C37FBC}" type="presParOf" srcId="{CF9990BB-5486-FD46-9C19-2AC6CBA7807F}" destId="{2B11E0C0-1760-DB42-838F-250962BA971C}" srcOrd="0" destOrd="0" presId="urn:microsoft.com/office/officeart/2005/8/layout/process1"/>
    <dgm:cxn modelId="{F4455E33-E892-F348-8DAD-DE449E704E5F}" type="presParOf" srcId="{CF9990BB-5486-FD46-9C19-2AC6CBA7807F}" destId="{C5CE1734-B829-6546-AD5B-B99C566D7F08}" srcOrd="1" destOrd="0" presId="urn:microsoft.com/office/officeart/2005/8/layout/process1"/>
    <dgm:cxn modelId="{9A2D34A2-DE7C-214A-8291-B6D41465253D}" type="presParOf" srcId="{C5CE1734-B829-6546-AD5B-B99C566D7F08}" destId="{64453407-DA0A-4F45-A495-076768BEFE3A}" srcOrd="0" destOrd="0" presId="urn:microsoft.com/office/officeart/2005/8/layout/process1"/>
    <dgm:cxn modelId="{137C683F-7807-1E40-A781-3E0674E59868}" type="presParOf" srcId="{CF9990BB-5486-FD46-9C19-2AC6CBA7807F}" destId="{7EA8CE49-72D8-5145-BCC2-E2933EFFDAB3}" srcOrd="2" destOrd="0" presId="urn:microsoft.com/office/officeart/2005/8/layout/process1"/>
    <dgm:cxn modelId="{B33770A5-47D2-AA40-84FD-2483B9EA5F02}" type="presParOf" srcId="{CF9990BB-5486-FD46-9C19-2AC6CBA7807F}" destId="{567A0895-D143-8D41-B8EE-C1F5365A9A41}" srcOrd="3" destOrd="0" presId="urn:microsoft.com/office/officeart/2005/8/layout/process1"/>
    <dgm:cxn modelId="{93D7D72B-2979-3043-9060-E09B6A0EF58D}" type="presParOf" srcId="{567A0895-D143-8D41-B8EE-C1F5365A9A41}" destId="{B35DFDA9-5B6D-2642-8A15-9DE17ED5BC2C}" srcOrd="0" destOrd="0" presId="urn:microsoft.com/office/officeart/2005/8/layout/process1"/>
    <dgm:cxn modelId="{5CA9C1E8-E36E-1E4B-8545-220F79B6D1F3}" type="presParOf" srcId="{CF9990BB-5486-FD46-9C19-2AC6CBA7807F}" destId="{5AF27869-1625-B343-A325-D1B23B961C1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46E60D-DEBF-A94F-9E5D-EF612DDD51CE}"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F754DFB1-FBEE-1A43-BC3E-C2327D123AF0}">
      <dgm:prSet phldrT="[Text]"/>
      <dgm:spPr/>
      <dgm:t>
        <a:bodyPr/>
        <a:lstStyle/>
        <a:p>
          <a:r>
            <a:rPr lang="en-US" dirty="0" smtClean="0"/>
            <a:t>Digitization Stations</a:t>
          </a:r>
          <a:endParaRPr lang="en-US" dirty="0"/>
        </a:p>
      </dgm:t>
    </dgm:pt>
    <dgm:pt modelId="{4CE3848F-8799-6E45-9280-0365114795EB}" type="parTrans" cxnId="{01E3528E-32EF-184C-AFFA-59291D6315B4}">
      <dgm:prSet/>
      <dgm:spPr/>
      <dgm:t>
        <a:bodyPr/>
        <a:lstStyle/>
        <a:p>
          <a:endParaRPr lang="en-US"/>
        </a:p>
      </dgm:t>
    </dgm:pt>
    <dgm:pt modelId="{93B6AF14-4842-754E-89DF-54EDCA5EB698}" type="sibTrans" cxnId="{01E3528E-32EF-184C-AFFA-59291D6315B4}">
      <dgm:prSet/>
      <dgm:spPr/>
      <dgm:t>
        <a:bodyPr/>
        <a:lstStyle/>
        <a:p>
          <a:endParaRPr lang="en-US"/>
        </a:p>
      </dgm:t>
    </dgm:pt>
    <dgm:pt modelId="{45CE6471-B569-CC41-9BCE-F43FC9726372}">
      <dgm:prSet phldrT="[Text]"/>
      <dgm:spPr/>
      <dgm:t>
        <a:bodyPr/>
        <a:lstStyle/>
        <a:p>
          <a:r>
            <a:rPr lang="en-US" dirty="0" smtClean="0"/>
            <a:t>Symbiota</a:t>
          </a:r>
          <a:endParaRPr lang="en-US" dirty="0"/>
        </a:p>
      </dgm:t>
    </dgm:pt>
    <dgm:pt modelId="{ED9943C0-290F-0B42-993C-F8C6829E350E}" type="parTrans" cxnId="{56D29C64-F5A0-5449-9F43-B400001F11A1}">
      <dgm:prSet/>
      <dgm:spPr>
        <a:ln w="38100">
          <a:solidFill>
            <a:schemeClr val="accent6"/>
          </a:solidFill>
          <a:headEnd type="none"/>
          <a:tailEnd type="triangle"/>
        </a:ln>
      </dgm:spPr>
      <dgm:t>
        <a:bodyPr/>
        <a:lstStyle/>
        <a:p>
          <a:endParaRPr lang="en-US"/>
        </a:p>
      </dgm:t>
    </dgm:pt>
    <dgm:pt modelId="{091EAD77-7281-1B4D-A29F-BC14158ECEFC}" type="sibTrans" cxnId="{56D29C64-F5A0-5449-9F43-B400001F11A1}">
      <dgm:prSet/>
      <dgm:spPr/>
      <dgm:t>
        <a:bodyPr/>
        <a:lstStyle/>
        <a:p>
          <a:endParaRPr lang="en-US"/>
        </a:p>
      </dgm:t>
    </dgm:pt>
    <dgm:pt modelId="{DA90D9BF-9F53-4A4F-B845-75936E2779D6}">
      <dgm:prSet phldrT="[Text]"/>
      <dgm:spPr/>
      <dgm:t>
        <a:bodyPr/>
        <a:lstStyle/>
        <a:p>
          <a:r>
            <a:rPr lang="en-US" dirty="0" smtClean="0"/>
            <a:t>TACC</a:t>
          </a:r>
          <a:endParaRPr lang="en-US" dirty="0"/>
        </a:p>
      </dgm:t>
    </dgm:pt>
    <dgm:pt modelId="{441B46BD-2D8A-6542-BAEA-8E12CBD4534A}" type="parTrans" cxnId="{7C146083-744D-0441-8FBA-5C8F04A64173}">
      <dgm:prSet/>
      <dgm:spPr>
        <a:ln w="38100">
          <a:solidFill>
            <a:schemeClr val="accent6"/>
          </a:solidFill>
          <a:tailEnd type="triangle"/>
        </a:ln>
      </dgm:spPr>
      <dgm:t>
        <a:bodyPr/>
        <a:lstStyle/>
        <a:p>
          <a:endParaRPr lang="en-US"/>
        </a:p>
      </dgm:t>
    </dgm:pt>
    <dgm:pt modelId="{4626F644-8B0F-3A44-A04D-FAC595BAF478}" type="sibTrans" cxnId="{7C146083-744D-0441-8FBA-5C8F04A64173}">
      <dgm:prSet/>
      <dgm:spPr/>
      <dgm:t>
        <a:bodyPr/>
        <a:lstStyle/>
        <a:p>
          <a:endParaRPr lang="en-US"/>
        </a:p>
      </dgm:t>
    </dgm:pt>
    <dgm:pt modelId="{399EC99E-BDB3-0749-9CCE-29EAC5E16154}" type="pres">
      <dgm:prSet presAssocID="{3D46E60D-DEBF-A94F-9E5D-EF612DDD51CE}" presName="Name0" presStyleCnt="0">
        <dgm:presLayoutVars>
          <dgm:chMax val="1"/>
          <dgm:chPref val="1"/>
          <dgm:dir/>
          <dgm:animOne val="branch"/>
          <dgm:animLvl val="lvl"/>
        </dgm:presLayoutVars>
      </dgm:prSet>
      <dgm:spPr/>
      <dgm:t>
        <a:bodyPr/>
        <a:lstStyle/>
        <a:p>
          <a:endParaRPr lang="en-US"/>
        </a:p>
      </dgm:t>
    </dgm:pt>
    <dgm:pt modelId="{850E6B32-28CF-4E4F-AC22-751A7E80BF31}" type="pres">
      <dgm:prSet presAssocID="{F754DFB1-FBEE-1A43-BC3E-C2327D123AF0}" presName="singleCycle" presStyleCnt="0"/>
      <dgm:spPr/>
    </dgm:pt>
    <dgm:pt modelId="{569F8F34-F3E2-5642-A324-E07CC6EEE648}" type="pres">
      <dgm:prSet presAssocID="{F754DFB1-FBEE-1A43-BC3E-C2327D123AF0}" presName="singleCenter" presStyleLbl="node1" presStyleIdx="0" presStyleCnt="3" custLinFactNeighborX="-75003" custLinFactNeighborY="-5429">
        <dgm:presLayoutVars>
          <dgm:chMax val="7"/>
          <dgm:chPref val="7"/>
        </dgm:presLayoutVars>
      </dgm:prSet>
      <dgm:spPr/>
      <dgm:t>
        <a:bodyPr/>
        <a:lstStyle/>
        <a:p>
          <a:endParaRPr lang="en-US"/>
        </a:p>
      </dgm:t>
    </dgm:pt>
    <dgm:pt modelId="{8E583836-558E-B049-A607-F6269E02C8EF}" type="pres">
      <dgm:prSet presAssocID="{ED9943C0-290F-0B42-993C-F8C6829E350E}" presName="Name56" presStyleLbl="parChTrans1D2" presStyleIdx="0" presStyleCnt="2"/>
      <dgm:spPr/>
      <dgm:t>
        <a:bodyPr/>
        <a:lstStyle/>
        <a:p>
          <a:endParaRPr lang="en-US"/>
        </a:p>
      </dgm:t>
    </dgm:pt>
    <dgm:pt modelId="{75639133-952A-8846-B9E5-190503FAC483}" type="pres">
      <dgm:prSet presAssocID="{45CE6471-B569-CC41-9BCE-F43FC9726372}" presName="text0" presStyleLbl="node1" presStyleIdx="1" presStyleCnt="3" custScaleX="171230" custScaleY="144122" custRadScaleRad="91819" custRadScaleInc="38639">
        <dgm:presLayoutVars>
          <dgm:bulletEnabled val="1"/>
        </dgm:presLayoutVars>
      </dgm:prSet>
      <dgm:spPr/>
      <dgm:t>
        <a:bodyPr/>
        <a:lstStyle/>
        <a:p>
          <a:endParaRPr lang="en-US"/>
        </a:p>
      </dgm:t>
    </dgm:pt>
    <dgm:pt modelId="{15E9EC02-BAAC-2048-B51A-600111758AB1}" type="pres">
      <dgm:prSet presAssocID="{441B46BD-2D8A-6542-BAEA-8E12CBD4534A}" presName="Name56" presStyleLbl="parChTrans1D2" presStyleIdx="1" presStyleCnt="2"/>
      <dgm:spPr/>
      <dgm:t>
        <a:bodyPr/>
        <a:lstStyle/>
        <a:p>
          <a:endParaRPr lang="en-US"/>
        </a:p>
      </dgm:t>
    </dgm:pt>
    <dgm:pt modelId="{03B52DBE-9BDB-E442-A8C3-3450B302D563}" type="pres">
      <dgm:prSet presAssocID="{DA90D9BF-9F53-4A4F-B845-75936E2779D6}" presName="text0" presStyleLbl="node1" presStyleIdx="2" presStyleCnt="3" custScaleX="160613" custScaleY="128498" custRadScaleRad="102485" custRadScaleInc="-37147">
        <dgm:presLayoutVars>
          <dgm:bulletEnabled val="1"/>
        </dgm:presLayoutVars>
      </dgm:prSet>
      <dgm:spPr/>
      <dgm:t>
        <a:bodyPr/>
        <a:lstStyle/>
        <a:p>
          <a:endParaRPr lang="en-US"/>
        </a:p>
      </dgm:t>
    </dgm:pt>
  </dgm:ptLst>
  <dgm:cxnLst>
    <dgm:cxn modelId="{A6B0F3C2-4CDA-AB4F-9401-6FAD69CFF048}" type="presOf" srcId="{3D46E60D-DEBF-A94F-9E5D-EF612DDD51CE}" destId="{399EC99E-BDB3-0749-9CCE-29EAC5E16154}" srcOrd="0" destOrd="0" presId="urn:microsoft.com/office/officeart/2008/layout/RadialCluster"/>
    <dgm:cxn modelId="{01E3528E-32EF-184C-AFFA-59291D6315B4}" srcId="{3D46E60D-DEBF-A94F-9E5D-EF612DDD51CE}" destId="{F754DFB1-FBEE-1A43-BC3E-C2327D123AF0}" srcOrd="0" destOrd="0" parTransId="{4CE3848F-8799-6E45-9280-0365114795EB}" sibTransId="{93B6AF14-4842-754E-89DF-54EDCA5EB698}"/>
    <dgm:cxn modelId="{E86BAEC8-87D1-974D-B215-263652735D1B}" type="presOf" srcId="{ED9943C0-290F-0B42-993C-F8C6829E350E}" destId="{8E583836-558E-B049-A607-F6269E02C8EF}" srcOrd="0" destOrd="0" presId="urn:microsoft.com/office/officeart/2008/layout/RadialCluster"/>
    <dgm:cxn modelId="{2BC1CB66-2519-EA43-9C11-3E5ACAEA1178}" type="presOf" srcId="{45CE6471-B569-CC41-9BCE-F43FC9726372}" destId="{75639133-952A-8846-B9E5-190503FAC483}" srcOrd="0" destOrd="0" presId="urn:microsoft.com/office/officeart/2008/layout/RadialCluster"/>
    <dgm:cxn modelId="{6A1BD8D9-9497-0942-95DC-6070898C659F}" type="presOf" srcId="{F754DFB1-FBEE-1A43-BC3E-C2327D123AF0}" destId="{569F8F34-F3E2-5642-A324-E07CC6EEE648}" srcOrd="0" destOrd="0" presId="urn:microsoft.com/office/officeart/2008/layout/RadialCluster"/>
    <dgm:cxn modelId="{4B5DD83B-BAC4-2A44-BE27-664BC9417003}" type="presOf" srcId="{441B46BD-2D8A-6542-BAEA-8E12CBD4534A}" destId="{15E9EC02-BAAC-2048-B51A-600111758AB1}" srcOrd="0" destOrd="0" presId="urn:microsoft.com/office/officeart/2008/layout/RadialCluster"/>
    <dgm:cxn modelId="{7C146083-744D-0441-8FBA-5C8F04A64173}" srcId="{F754DFB1-FBEE-1A43-BC3E-C2327D123AF0}" destId="{DA90D9BF-9F53-4A4F-B845-75936E2779D6}" srcOrd="1" destOrd="0" parTransId="{441B46BD-2D8A-6542-BAEA-8E12CBD4534A}" sibTransId="{4626F644-8B0F-3A44-A04D-FAC595BAF478}"/>
    <dgm:cxn modelId="{12E1ADB6-DB4F-8A4C-BCB1-01F54F67226A}" type="presOf" srcId="{DA90D9BF-9F53-4A4F-B845-75936E2779D6}" destId="{03B52DBE-9BDB-E442-A8C3-3450B302D563}" srcOrd="0" destOrd="0" presId="urn:microsoft.com/office/officeart/2008/layout/RadialCluster"/>
    <dgm:cxn modelId="{56D29C64-F5A0-5449-9F43-B400001F11A1}" srcId="{F754DFB1-FBEE-1A43-BC3E-C2327D123AF0}" destId="{45CE6471-B569-CC41-9BCE-F43FC9726372}" srcOrd="0" destOrd="0" parTransId="{ED9943C0-290F-0B42-993C-F8C6829E350E}" sibTransId="{091EAD77-7281-1B4D-A29F-BC14158ECEFC}"/>
    <dgm:cxn modelId="{039DF86A-2A90-E240-A252-6C4CE15A68F4}" type="presParOf" srcId="{399EC99E-BDB3-0749-9CCE-29EAC5E16154}" destId="{850E6B32-28CF-4E4F-AC22-751A7E80BF31}" srcOrd="0" destOrd="0" presId="urn:microsoft.com/office/officeart/2008/layout/RadialCluster"/>
    <dgm:cxn modelId="{79791B9F-7793-4E44-BC71-FDE35465E2FC}" type="presParOf" srcId="{850E6B32-28CF-4E4F-AC22-751A7E80BF31}" destId="{569F8F34-F3E2-5642-A324-E07CC6EEE648}" srcOrd="0" destOrd="0" presId="urn:microsoft.com/office/officeart/2008/layout/RadialCluster"/>
    <dgm:cxn modelId="{7C7DA66D-F772-A345-9D14-9C7E340312C3}" type="presParOf" srcId="{850E6B32-28CF-4E4F-AC22-751A7E80BF31}" destId="{8E583836-558E-B049-A607-F6269E02C8EF}" srcOrd="1" destOrd="0" presId="urn:microsoft.com/office/officeart/2008/layout/RadialCluster"/>
    <dgm:cxn modelId="{BF242CA7-A936-C745-A8EE-952C65348B5A}" type="presParOf" srcId="{850E6B32-28CF-4E4F-AC22-751A7E80BF31}" destId="{75639133-952A-8846-B9E5-190503FAC483}" srcOrd="2" destOrd="0" presId="urn:microsoft.com/office/officeart/2008/layout/RadialCluster"/>
    <dgm:cxn modelId="{FF28537C-A582-804A-A08A-26C8AFC6C8EA}" type="presParOf" srcId="{850E6B32-28CF-4E4F-AC22-751A7E80BF31}" destId="{15E9EC02-BAAC-2048-B51A-600111758AB1}" srcOrd="3" destOrd="0" presId="urn:microsoft.com/office/officeart/2008/layout/RadialCluster"/>
    <dgm:cxn modelId="{9526AA47-52B8-7C43-86BF-CC8BF13AC321}" type="presParOf" srcId="{850E6B32-28CF-4E4F-AC22-751A7E80BF31}" destId="{03B52DBE-9BDB-E442-A8C3-3450B302D563}"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5756F3-594A-654A-B1B1-598FBA7A6C83}"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66AD5BE5-9AE5-DB49-B375-AC16933D9A72}">
      <dgm:prSet phldrT="[Text]"/>
      <dgm:spPr/>
      <dgm:t>
        <a:bodyPr/>
        <a:lstStyle/>
        <a:p>
          <a:r>
            <a:rPr lang="en-US" dirty="0" smtClean="0"/>
            <a:t>Filtered Push</a:t>
          </a:r>
          <a:endParaRPr lang="en-US" dirty="0"/>
        </a:p>
      </dgm:t>
    </dgm:pt>
    <dgm:pt modelId="{FC17BDB9-1792-7245-B3E3-308ABFFDF59B}" type="parTrans" cxnId="{FDE4C65C-61AF-4648-B2BA-E3C0AFDDB008}">
      <dgm:prSet/>
      <dgm:spPr/>
      <dgm:t>
        <a:bodyPr/>
        <a:lstStyle/>
        <a:p>
          <a:endParaRPr lang="en-US"/>
        </a:p>
      </dgm:t>
    </dgm:pt>
    <dgm:pt modelId="{F98C764F-20B5-CC49-BDF8-87847210485D}" type="sibTrans" cxnId="{FDE4C65C-61AF-4648-B2BA-E3C0AFDDB008}">
      <dgm:prSet/>
      <dgm:spPr/>
      <dgm:t>
        <a:bodyPr/>
        <a:lstStyle/>
        <a:p>
          <a:endParaRPr lang="en-US"/>
        </a:p>
      </dgm:t>
    </dgm:pt>
    <dgm:pt modelId="{371D2424-3FBA-8C44-929B-D1CE4784AE60}">
      <dgm:prSet phldrT="[Text]"/>
      <dgm:spPr/>
      <dgm:t>
        <a:bodyPr/>
        <a:lstStyle/>
        <a:p>
          <a:r>
            <a:rPr lang="en-US" dirty="0" smtClean="0"/>
            <a:t>Morphbank</a:t>
          </a:r>
          <a:endParaRPr lang="en-US" dirty="0"/>
        </a:p>
      </dgm:t>
    </dgm:pt>
    <dgm:pt modelId="{3D06E8FC-93E7-5F40-859F-FDDE64AC1EBC}" type="parTrans" cxnId="{F6670A6C-C4C8-4940-BB75-F29F2AFAFE07}">
      <dgm:prSet/>
      <dgm:spPr>
        <a:ln w="38100">
          <a:solidFill>
            <a:schemeClr val="accent6"/>
          </a:solidFill>
          <a:headEnd type="triangle"/>
          <a:tailEnd type="triangle"/>
        </a:ln>
      </dgm:spPr>
      <dgm:t>
        <a:bodyPr/>
        <a:lstStyle/>
        <a:p>
          <a:endParaRPr lang="en-US"/>
        </a:p>
      </dgm:t>
    </dgm:pt>
    <dgm:pt modelId="{A14116DE-4FD3-D94E-BB52-D2352374BBC4}" type="sibTrans" cxnId="{F6670A6C-C4C8-4940-BB75-F29F2AFAFE07}">
      <dgm:prSet/>
      <dgm:spPr/>
      <dgm:t>
        <a:bodyPr/>
        <a:lstStyle/>
        <a:p>
          <a:endParaRPr lang="en-US"/>
        </a:p>
      </dgm:t>
    </dgm:pt>
    <dgm:pt modelId="{7475F503-965D-694D-9540-CCED876F48F1}">
      <dgm:prSet phldrT="[Text]"/>
      <dgm:spPr/>
      <dgm:t>
        <a:bodyPr/>
        <a:lstStyle/>
        <a:p>
          <a:r>
            <a:rPr lang="en-US" dirty="0" smtClean="0"/>
            <a:t>Collection Databases</a:t>
          </a:r>
        </a:p>
        <a:p>
          <a:r>
            <a:rPr lang="en-US" dirty="0" smtClean="0"/>
            <a:t>(Specify)</a:t>
          </a:r>
          <a:endParaRPr lang="en-US" dirty="0"/>
        </a:p>
      </dgm:t>
    </dgm:pt>
    <dgm:pt modelId="{8E073B3B-7969-D746-AF78-8EFC4466D3E9}" type="parTrans" cxnId="{4E91FB35-B876-E748-8BEC-950E963E409C}">
      <dgm:prSet/>
      <dgm:spPr>
        <a:ln w="38100">
          <a:solidFill>
            <a:schemeClr val="accent6"/>
          </a:solidFill>
          <a:headEnd type="triangle"/>
          <a:tailEnd type="triangle"/>
        </a:ln>
      </dgm:spPr>
      <dgm:t>
        <a:bodyPr/>
        <a:lstStyle/>
        <a:p>
          <a:endParaRPr lang="en-US"/>
        </a:p>
      </dgm:t>
    </dgm:pt>
    <dgm:pt modelId="{7E3C086B-C612-AE42-9CE0-754CA06CB58E}" type="sibTrans" cxnId="{4E91FB35-B876-E748-8BEC-950E963E409C}">
      <dgm:prSet/>
      <dgm:spPr/>
      <dgm:t>
        <a:bodyPr/>
        <a:lstStyle/>
        <a:p>
          <a:endParaRPr lang="en-US"/>
        </a:p>
      </dgm:t>
    </dgm:pt>
    <dgm:pt modelId="{6D91C262-3E13-D34F-A70A-540307C4BD24}">
      <dgm:prSet phldrT="[Text]"/>
      <dgm:spPr/>
      <dgm:t>
        <a:bodyPr/>
        <a:lstStyle/>
        <a:p>
          <a:r>
            <a:rPr lang="en-US" dirty="0" smtClean="0"/>
            <a:t>Symbiota</a:t>
          </a:r>
          <a:endParaRPr lang="en-US" dirty="0"/>
        </a:p>
      </dgm:t>
    </dgm:pt>
    <dgm:pt modelId="{D19FC0BC-3B06-494F-B5AF-85934A607405}" type="parTrans" cxnId="{0DFA8743-4CFE-0440-A22B-0DB61E392CD5}">
      <dgm:prSet/>
      <dgm:spPr>
        <a:ln w="38100">
          <a:solidFill>
            <a:schemeClr val="accent6"/>
          </a:solidFill>
          <a:headEnd type="triangle"/>
          <a:tailEnd type="triangle"/>
        </a:ln>
      </dgm:spPr>
      <dgm:t>
        <a:bodyPr/>
        <a:lstStyle/>
        <a:p>
          <a:endParaRPr lang="en-US"/>
        </a:p>
      </dgm:t>
    </dgm:pt>
    <dgm:pt modelId="{8CFEE094-D9C0-4C41-B95B-894BCEAD12AF}" type="sibTrans" cxnId="{0DFA8743-4CFE-0440-A22B-0DB61E392CD5}">
      <dgm:prSet/>
      <dgm:spPr/>
      <dgm:t>
        <a:bodyPr/>
        <a:lstStyle/>
        <a:p>
          <a:endParaRPr lang="en-US"/>
        </a:p>
      </dgm:t>
    </dgm:pt>
    <dgm:pt modelId="{B0D384D8-EF7E-3540-9864-7EA8FC0FAA37}" type="pres">
      <dgm:prSet presAssocID="{BC5756F3-594A-654A-B1B1-598FBA7A6C83}" presName="Name0" presStyleCnt="0">
        <dgm:presLayoutVars>
          <dgm:chMax val="1"/>
          <dgm:chPref val="1"/>
          <dgm:dir/>
          <dgm:animOne val="branch"/>
          <dgm:animLvl val="lvl"/>
        </dgm:presLayoutVars>
      </dgm:prSet>
      <dgm:spPr/>
      <dgm:t>
        <a:bodyPr/>
        <a:lstStyle/>
        <a:p>
          <a:endParaRPr lang="en-US"/>
        </a:p>
      </dgm:t>
    </dgm:pt>
    <dgm:pt modelId="{0C714BCB-15B6-4645-B1F8-E18B4A42344E}" type="pres">
      <dgm:prSet presAssocID="{66AD5BE5-9AE5-DB49-B375-AC16933D9A72}" presName="singleCycle" presStyleCnt="0"/>
      <dgm:spPr/>
    </dgm:pt>
    <dgm:pt modelId="{3C8CF255-5926-4F46-92A7-3B351F3BE1D5}" type="pres">
      <dgm:prSet presAssocID="{66AD5BE5-9AE5-DB49-B375-AC16933D9A72}" presName="singleCenter" presStyleLbl="node1" presStyleIdx="0" presStyleCnt="4" custLinFactNeighborX="0" custLinFactNeighborY="-2362">
        <dgm:presLayoutVars>
          <dgm:chMax val="7"/>
          <dgm:chPref val="7"/>
        </dgm:presLayoutVars>
      </dgm:prSet>
      <dgm:spPr/>
      <dgm:t>
        <a:bodyPr/>
        <a:lstStyle/>
        <a:p>
          <a:endParaRPr lang="en-US"/>
        </a:p>
      </dgm:t>
    </dgm:pt>
    <dgm:pt modelId="{4E589BE4-941F-1743-99D9-4191B9E4F443}" type="pres">
      <dgm:prSet presAssocID="{3D06E8FC-93E7-5F40-859F-FDDE64AC1EBC}" presName="Name56" presStyleLbl="parChTrans1D2" presStyleIdx="0" presStyleCnt="3"/>
      <dgm:spPr/>
      <dgm:t>
        <a:bodyPr/>
        <a:lstStyle/>
        <a:p>
          <a:endParaRPr lang="en-US"/>
        </a:p>
      </dgm:t>
    </dgm:pt>
    <dgm:pt modelId="{7022A8C6-19FD-E244-BAD0-9561582A8213}" type="pres">
      <dgm:prSet presAssocID="{371D2424-3FBA-8C44-929B-D1CE4784AE60}" presName="text0" presStyleLbl="node1" presStyleIdx="1" presStyleCnt="4" custScaleX="156767" custScaleY="125404" custRadScaleRad="100904" custRadScaleInc="674">
        <dgm:presLayoutVars>
          <dgm:bulletEnabled val="1"/>
        </dgm:presLayoutVars>
      </dgm:prSet>
      <dgm:spPr/>
      <dgm:t>
        <a:bodyPr/>
        <a:lstStyle/>
        <a:p>
          <a:endParaRPr lang="en-US"/>
        </a:p>
      </dgm:t>
    </dgm:pt>
    <dgm:pt modelId="{1E84DA36-76E1-8A4B-A6CC-1697C4B5F55D}" type="pres">
      <dgm:prSet presAssocID="{8E073B3B-7969-D746-AF78-8EFC4466D3E9}" presName="Name56" presStyleLbl="parChTrans1D2" presStyleIdx="1" presStyleCnt="3"/>
      <dgm:spPr/>
      <dgm:t>
        <a:bodyPr/>
        <a:lstStyle/>
        <a:p>
          <a:endParaRPr lang="en-US"/>
        </a:p>
      </dgm:t>
    </dgm:pt>
    <dgm:pt modelId="{FEC16AE5-CB86-9A4F-A59B-0EFDCE67E20B}" type="pres">
      <dgm:prSet presAssocID="{7475F503-965D-694D-9540-CCED876F48F1}" presName="text0" presStyleLbl="node1" presStyleIdx="2" presStyleCnt="4" custScaleX="152089" custScaleY="114915" custRadScaleRad="103274" custRadScaleInc="-4613">
        <dgm:presLayoutVars>
          <dgm:bulletEnabled val="1"/>
        </dgm:presLayoutVars>
      </dgm:prSet>
      <dgm:spPr/>
      <dgm:t>
        <a:bodyPr/>
        <a:lstStyle/>
        <a:p>
          <a:endParaRPr lang="en-US"/>
        </a:p>
      </dgm:t>
    </dgm:pt>
    <dgm:pt modelId="{48E843A6-DBFC-7A4E-98F4-C1A62C832188}" type="pres">
      <dgm:prSet presAssocID="{D19FC0BC-3B06-494F-B5AF-85934A607405}" presName="Name56" presStyleLbl="parChTrans1D2" presStyleIdx="2" presStyleCnt="3"/>
      <dgm:spPr/>
      <dgm:t>
        <a:bodyPr/>
        <a:lstStyle/>
        <a:p>
          <a:endParaRPr lang="en-US"/>
        </a:p>
      </dgm:t>
    </dgm:pt>
    <dgm:pt modelId="{4CD6D24C-863A-E847-9FE2-7F2E2985C1B5}" type="pres">
      <dgm:prSet presAssocID="{6D91C262-3E13-D34F-A70A-540307C4BD24}" presName="text0" presStyleLbl="node1" presStyleIdx="3" presStyleCnt="4" custScaleX="145379" custScaleY="122472" custRadScaleRad="101672" custRadScaleInc="4686">
        <dgm:presLayoutVars>
          <dgm:bulletEnabled val="1"/>
        </dgm:presLayoutVars>
      </dgm:prSet>
      <dgm:spPr/>
      <dgm:t>
        <a:bodyPr/>
        <a:lstStyle/>
        <a:p>
          <a:endParaRPr lang="en-US"/>
        </a:p>
      </dgm:t>
    </dgm:pt>
  </dgm:ptLst>
  <dgm:cxnLst>
    <dgm:cxn modelId="{FDE4C65C-61AF-4648-B2BA-E3C0AFDDB008}" srcId="{BC5756F3-594A-654A-B1B1-598FBA7A6C83}" destId="{66AD5BE5-9AE5-DB49-B375-AC16933D9A72}" srcOrd="0" destOrd="0" parTransId="{FC17BDB9-1792-7245-B3E3-308ABFFDF59B}" sibTransId="{F98C764F-20B5-CC49-BDF8-87847210485D}"/>
    <dgm:cxn modelId="{668D1EA3-A9C6-6E4F-969A-28FCB1F2FC9C}" type="presOf" srcId="{D19FC0BC-3B06-494F-B5AF-85934A607405}" destId="{48E843A6-DBFC-7A4E-98F4-C1A62C832188}" srcOrd="0" destOrd="0" presId="urn:microsoft.com/office/officeart/2008/layout/RadialCluster"/>
    <dgm:cxn modelId="{4E91FB35-B876-E748-8BEC-950E963E409C}" srcId="{66AD5BE5-9AE5-DB49-B375-AC16933D9A72}" destId="{7475F503-965D-694D-9540-CCED876F48F1}" srcOrd="1" destOrd="0" parTransId="{8E073B3B-7969-D746-AF78-8EFC4466D3E9}" sibTransId="{7E3C086B-C612-AE42-9CE0-754CA06CB58E}"/>
    <dgm:cxn modelId="{164E487F-C05B-C345-BA6A-0C09855109A1}" type="presOf" srcId="{8E073B3B-7969-D746-AF78-8EFC4466D3E9}" destId="{1E84DA36-76E1-8A4B-A6CC-1697C4B5F55D}" srcOrd="0" destOrd="0" presId="urn:microsoft.com/office/officeart/2008/layout/RadialCluster"/>
    <dgm:cxn modelId="{F6670A6C-C4C8-4940-BB75-F29F2AFAFE07}" srcId="{66AD5BE5-9AE5-DB49-B375-AC16933D9A72}" destId="{371D2424-3FBA-8C44-929B-D1CE4784AE60}" srcOrd="0" destOrd="0" parTransId="{3D06E8FC-93E7-5F40-859F-FDDE64AC1EBC}" sibTransId="{A14116DE-4FD3-D94E-BB52-D2352374BBC4}"/>
    <dgm:cxn modelId="{0DFA8743-4CFE-0440-A22B-0DB61E392CD5}" srcId="{66AD5BE5-9AE5-DB49-B375-AC16933D9A72}" destId="{6D91C262-3E13-D34F-A70A-540307C4BD24}" srcOrd="2" destOrd="0" parTransId="{D19FC0BC-3B06-494F-B5AF-85934A607405}" sibTransId="{8CFEE094-D9C0-4C41-B95B-894BCEAD12AF}"/>
    <dgm:cxn modelId="{F662522C-9C47-6C42-BCAB-8CF08A223629}" type="presOf" srcId="{6D91C262-3E13-D34F-A70A-540307C4BD24}" destId="{4CD6D24C-863A-E847-9FE2-7F2E2985C1B5}" srcOrd="0" destOrd="0" presId="urn:microsoft.com/office/officeart/2008/layout/RadialCluster"/>
    <dgm:cxn modelId="{0EE8C4FC-A237-7545-AB25-D4B9795F06ED}" type="presOf" srcId="{3D06E8FC-93E7-5F40-859F-FDDE64AC1EBC}" destId="{4E589BE4-941F-1743-99D9-4191B9E4F443}" srcOrd="0" destOrd="0" presId="urn:microsoft.com/office/officeart/2008/layout/RadialCluster"/>
    <dgm:cxn modelId="{E770EF56-AEBB-CB42-8908-352DA4746CD6}" type="presOf" srcId="{371D2424-3FBA-8C44-929B-D1CE4784AE60}" destId="{7022A8C6-19FD-E244-BAD0-9561582A8213}" srcOrd="0" destOrd="0" presId="urn:microsoft.com/office/officeart/2008/layout/RadialCluster"/>
    <dgm:cxn modelId="{781F4164-8745-144C-B445-B34CFEC8D266}" type="presOf" srcId="{66AD5BE5-9AE5-DB49-B375-AC16933D9A72}" destId="{3C8CF255-5926-4F46-92A7-3B351F3BE1D5}" srcOrd="0" destOrd="0" presId="urn:microsoft.com/office/officeart/2008/layout/RadialCluster"/>
    <dgm:cxn modelId="{6DA273FE-E825-F645-8742-78484572213C}" type="presOf" srcId="{7475F503-965D-694D-9540-CCED876F48F1}" destId="{FEC16AE5-CB86-9A4F-A59B-0EFDCE67E20B}" srcOrd="0" destOrd="0" presId="urn:microsoft.com/office/officeart/2008/layout/RadialCluster"/>
    <dgm:cxn modelId="{BF3431C7-3DFD-8D43-9D77-BC120B103D11}" type="presOf" srcId="{BC5756F3-594A-654A-B1B1-598FBA7A6C83}" destId="{B0D384D8-EF7E-3540-9864-7EA8FC0FAA37}" srcOrd="0" destOrd="0" presId="urn:microsoft.com/office/officeart/2008/layout/RadialCluster"/>
    <dgm:cxn modelId="{387E1DA1-F41E-4342-923A-FF1742B327AE}" type="presParOf" srcId="{B0D384D8-EF7E-3540-9864-7EA8FC0FAA37}" destId="{0C714BCB-15B6-4645-B1F8-E18B4A42344E}" srcOrd="0" destOrd="0" presId="urn:microsoft.com/office/officeart/2008/layout/RadialCluster"/>
    <dgm:cxn modelId="{BA5FC4B8-B95A-014E-958A-3E492986FDC0}" type="presParOf" srcId="{0C714BCB-15B6-4645-B1F8-E18B4A42344E}" destId="{3C8CF255-5926-4F46-92A7-3B351F3BE1D5}" srcOrd="0" destOrd="0" presId="urn:microsoft.com/office/officeart/2008/layout/RadialCluster"/>
    <dgm:cxn modelId="{F90B5834-B76D-A849-A3FE-404B460F0EF8}" type="presParOf" srcId="{0C714BCB-15B6-4645-B1F8-E18B4A42344E}" destId="{4E589BE4-941F-1743-99D9-4191B9E4F443}" srcOrd="1" destOrd="0" presId="urn:microsoft.com/office/officeart/2008/layout/RadialCluster"/>
    <dgm:cxn modelId="{60B69E99-7568-2D49-B506-DE4CCE144D74}" type="presParOf" srcId="{0C714BCB-15B6-4645-B1F8-E18B4A42344E}" destId="{7022A8C6-19FD-E244-BAD0-9561582A8213}" srcOrd="2" destOrd="0" presId="urn:microsoft.com/office/officeart/2008/layout/RadialCluster"/>
    <dgm:cxn modelId="{9F96158E-EF37-894B-8117-B779721F3846}" type="presParOf" srcId="{0C714BCB-15B6-4645-B1F8-E18B4A42344E}" destId="{1E84DA36-76E1-8A4B-A6CC-1697C4B5F55D}" srcOrd="3" destOrd="0" presId="urn:microsoft.com/office/officeart/2008/layout/RadialCluster"/>
    <dgm:cxn modelId="{110C8601-A2D6-4D4B-BB96-F6476995B848}" type="presParOf" srcId="{0C714BCB-15B6-4645-B1F8-E18B4A42344E}" destId="{FEC16AE5-CB86-9A4F-A59B-0EFDCE67E20B}" srcOrd="4" destOrd="0" presId="urn:microsoft.com/office/officeart/2008/layout/RadialCluster"/>
    <dgm:cxn modelId="{D9787080-B27A-FB41-B1B3-19D5EDE16B0B}" type="presParOf" srcId="{0C714BCB-15B6-4645-B1F8-E18B4A42344E}" destId="{48E843A6-DBFC-7A4E-98F4-C1A62C832188}" srcOrd="5" destOrd="0" presId="urn:microsoft.com/office/officeart/2008/layout/RadialCluster"/>
    <dgm:cxn modelId="{7F7ACA9F-A24D-1240-BD42-20D164A5DA5F}" type="presParOf" srcId="{0C714BCB-15B6-4645-B1F8-E18B4A42344E}" destId="{4CD6D24C-863A-E847-9FE2-7F2E2985C1B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C4373-0572-6E4E-9785-88458F4437B2}">
      <dsp:nvSpPr>
        <dsp:cNvPr id="0" name=""/>
        <dsp:cNvSpPr/>
      </dsp:nvSpPr>
      <dsp:spPr>
        <a:xfrm>
          <a:off x="1462369" y="1113445"/>
          <a:ext cx="854356" cy="854356"/>
        </a:xfrm>
        <a:prstGeom prst="ellipse">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YU</a:t>
          </a:r>
          <a:endParaRPr lang="en-US" sz="3500" kern="1200" dirty="0"/>
        </a:p>
      </dsp:txBody>
      <dsp:txXfrm>
        <a:off x="1587487" y="1238563"/>
        <a:ext cx="604120" cy="604120"/>
      </dsp:txXfrm>
    </dsp:sp>
    <dsp:sp modelId="{BD873A3B-62DE-5344-869F-2021A345A506}">
      <dsp:nvSpPr>
        <dsp:cNvPr id="0" name=""/>
        <dsp:cNvSpPr/>
      </dsp:nvSpPr>
      <dsp:spPr>
        <a:xfrm rot="16200000">
          <a:off x="1798860" y="802229"/>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a:off x="1826066" y="887531"/>
        <a:ext cx="126963" cy="174289"/>
      </dsp:txXfrm>
    </dsp:sp>
    <dsp:sp modelId="{1D792771-D057-4F49-A8D1-999286654552}">
      <dsp:nvSpPr>
        <dsp:cNvPr id="0" name=""/>
        <dsp:cNvSpPr/>
      </dsp:nvSpPr>
      <dsp:spPr>
        <a:xfrm>
          <a:off x="1505087" y="2307"/>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BART</a:t>
          </a:r>
          <a:endParaRPr lang="en-US" sz="1500" kern="1200" dirty="0"/>
        </a:p>
      </dsp:txBody>
      <dsp:txXfrm>
        <a:off x="1617693" y="114913"/>
        <a:ext cx="543708" cy="543708"/>
      </dsp:txXfrm>
    </dsp:sp>
    <dsp:sp modelId="{A1D2AFBF-F0EE-3449-9FE3-CF25E90182C8}">
      <dsp:nvSpPr>
        <dsp:cNvPr id="0" name=""/>
        <dsp:cNvSpPr/>
      </dsp:nvSpPr>
      <dsp:spPr>
        <a:xfrm rot="19285714">
          <a:off x="2262606" y="1025557"/>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a:off x="2268541" y="1100616"/>
        <a:ext cx="126963" cy="174289"/>
      </dsp:txXfrm>
    </dsp:sp>
    <dsp:sp modelId="{97AD469E-3D90-C34D-B933-CD62338EBD5E}">
      <dsp:nvSpPr>
        <dsp:cNvPr id="0" name=""/>
        <dsp:cNvSpPr/>
      </dsp:nvSpPr>
      <dsp:spPr>
        <a:xfrm>
          <a:off x="2407208" y="436745"/>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BERK</a:t>
          </a:r>
          <a:endParaRPr lang="en-US" sz="1500" kern="1200" dirty="0"/>
        </a:p>
      </dsp:txBody>
      <dsp:txXfrm>
        <a:off x="2519814" y="549351"/>
        <a:ext cx="543708" cy="543708"/>
      </dsp:txXfrm>
    </dsp:sp>
    <dsp:sp modelId="{BACF96E3-675D-BF41-BC37-C350B23ACC8B}">
      <dsp:nvSpPr>
        <dsp:cNvPr id="0" name=""/>
        <dsp:cNvSpPr/>
      </dsp:nvSpPr>
      <dsp:spPr>
        <a:xfrm rot="771429">
          <a:off x="2377142" y="1527371"/>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a:off x="2377824" y="1579413"/>
        <a:ext cx="126963" cy="174289"/>
      </dsp:txXfrm>
    </dsp:sp>
    <dsp:sp modelId="{86E9FE0A-D262-7C40-BCF7-BB93EE7D5346}">
      <dsp:nvSpPr>
        <dsp:cNvPr id="0" name=""/>
        <dsp:cNvSpPr/>
      </dsp:nvSpPr>
      <dsp:spPr>
        <a:xfrm>
          <a:off x="2630014" y="1412920"/>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BSN</a:t>
          </a:r>
          <a:endParaRPr lang="en-US" sz="1500" kern="1200" dirty="0"/>
        </a:p>
      </dsp:txBody>
      <dsp:txXfrm>
        <a:off x="2742620" y="1525526"/>
        <a:ext cx="543708" cy="543708"/>
      </dsp:txXfrm>
    </dsp:sp>
    <dsp:sp modelId="{874DDB66-EFAF-AE42-92CC-2649928C8586}">
      <dsp:nvSpPr>
        <dsp:cNvPr id="0" name=""/>
        <dsp:cNvSpPr/>
      </dsp:nvSpPr>
      <dsp:spPr>
        <a:xfrm rot="3857143">
          <a:off x="2056220" y="1929795"/>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a:off x="2071622" y="1963379"/>
        <a:ext cx="126963" cy="174289"/>
      </dsp:txXfrm>
    </dsp:sp>
    <dsp:sp modelId="{AF757334-ABB8-0B49-9436-4FEE9022B31E}">
      <dsp:nvSpPr>
        <dsp:cNvPr id="0" name=""/>
        <dsp:cNvSpPr/>
      </dsp:nvSpPr>
      <dsp:spPr>
        <a:xfrm>
          <a:off x="2005727" y="2195751"/>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KESC</a:t>
          </a:r>
          <a:endParaRPr lang="en-US" sz="1500" kern="1200" dirty="0"/>
        </a:p>
      </dsp:txBody>
      <dsp:txXfrm>
        <a:off x="2118333" y="2308357"/>
        <a:ext cx="543708" cy="543708"/>
      </dsp:txXfrm>
    </dsp:sp>
    <dsp:sp modelId="{6A44B878-8B04-884A-8C55-4FBA9B6B300B}">
      <dsp:nvSpPr>
        <dsp:cNvPr id="0" name=""/>
        <dsp:cNvSpPr/>
      </dsp:nvSpPr>
      <dsp:spPr>
        <a:xfrm rot="6942857">
          <a:off x="1541500" y="1929795"/>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rot="10800000">
        <a:off x="1580510" y="1963379"/>
        <a:ext cx="126963" cy="174289"/>
      </dsp:txXfrm>
    </dsp:sp>
    <dsp:sp modelId="{D2458F5F-4856-0B46-839C-C7590AED9C38}">
      <dsp:nvSpPr>
        <dsp:cNvPr id="0" name=""/>
        <dsp:cNvSpPr/>
      </dsp:nvSpPr>
      <dsp:spPr>
        <a:xfrm>
          <a:off x="1004448" y="2195751"/>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CCNL</a:t>
          </a:r>
          <a:endParaRPr lang="en-US" sz="1500" kern="1200" dirty="0"/>
        </a:p>
      </dsp:txBody>
      <dsp:txXfrm>
        <a:off x="1117054" y="2308357"/>
        <a:ext cx="543708" cy="543708"/>
      </dsp:txXfrm>
    </dsp:sp>
    <dsp:sp modelId="{E18A0DDD-1AE0-E640-8C27-4A21A0F3CC2A}">
      <dsp:nvSpPr>
        <dsp:cNvPr id="0" name=""/>
        <dsp:cNvSpPr/>
      </dsp:nvSpPr>
      <dsp:spPr>
        <a:xfrm rot="10028571">
          <a:off x="1220578" y="1527371"/>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rot="10800000">
        <a:off x="1274308" y="1579413"/>
        <a:ext cx="126963" cy="174289"/>
      </dsp:txXfrm>
    </dsp:sp>
    <dsp:sp modelId="{4C6AC230-443A-CC43-9BA2-5865F47723D5}">
      <dsp:nvSpPr>
        <dsp:cNvPr id="0" name=""/>
        <dsp:cNvSpPr/>
      </dsp:nvSpPr>
      <dsp:spPr>
        <a:xfrm>
          <a:off x="380161" y="1412920"/>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CCSU</a:t>
          </a:r>
          <a:endParaRPr lang="en-US" sz="1500" kern="1200" dirty="0"/>
        </a:p>
      </dsp:txBody>
      <dsp:txXfrm>
        <a:off x="492767" y="1525526"/>
        <a:ext cx="543708" cy="543708"/>
      </dsp:txXfrm>
    </dsp:sp>
    <dsp:sp modelId="{338DF983-4447-E440-8229-F0CD41BE442A}">
      <dsp:nvSpPr>
        <dsp:cNvPr id="0" name=""/>
        <dsp:cNvSpPr/>
      </dsp:nvSpPr>
      <dsp:spPr>
        <a:xfrm rot="13114286">
          <a:off x="1335114" y="1025557"/>
          <a:ext cx="181375" cy="290481"/>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33400">
            <a:lnSpc>
              <a:spcPct val="90000"/>
            </a:lnSpc>
            <a:spcBef>
              <a:spcPct val="0"/>
            </a:spcBef>
            <a:spcAft>
              <a:spcPct val="35000"/>
            </a:spcAft>
          </a:pPr>
          <a:endParaRPr lang="en-US" sz="1200" kern="1200" dirty="0"/>
        </a:p>
      </dsp:txBody>
      <dsp:txXfrm rot="10800000">
        <a:off x="1383591" y="1100616"/>
        <a:ext cx="126963" cy="174289"/>
      </dsp:txXfrm>
    </dsp:sp>
    <dsp:sp modelId="{A1998344-4361-E043-B4BD-2F9C9E9283DE}">
      <dsp:nvSpPr>
        <dsp:cNvPr id="0" name=""/>
        <dsp:cNvSpPr/>
      </dsp:nvSpPr>
      <dsp:spPr>
        <a:xfrm>
          <a:off x="602966" y="436745"/>
          <a:ext cx="768920" cy="7689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WCSU</a:t>
          </a:r>
          <a:endParaRPr lang="en-US" sz="1500" kern="1200" dirty="0"/>
        </a:p>
      </dsp:txBody>
      <dsp:txXfrm>
        <a:off x="715572" y="549351"/>
        <a:ext cx="543708" cy="543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623E0-FAC4-9C44-AFD0-584BDBC15D33}">
      <dsp:nvSpPr>
        <dsp:cNvPr id="0" name=""/>
        <dsp:cNvSpPr/>
      </dsp:nvSpPr>
      <dsp:spPr>
        <a:xfrm>
          <a:off x="391964" y="1560242"/>
          <a:ext cx="943514" cy="943514"/>
        </a:xfrm>
        <a:prstGeom prst="ellipse">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MASS</a:t>
          </a:r>
          <a:endParaRPr lang="en-US" sz="1900" kern="1200" dirty="0"/>
        </a:p>
      </dsp:txBody>
      <dsp:txXfrm>
        <a:off x="530138" y="1698416"/>
        <a:ext cx="667166" cy="667166"/>
      </dsp:txXfrm>
    </dsp:sp>
    <dsp:sp modelId="{890226BB-6216-8C45-BF14-6F0EB9284711}">
      <dsp:nvSpPr>
        <dsp:cNvPr id="0" name=""/>
        <dsp:cNvSpPr/>
      </dsp:nvSpPr>
      <dsp:spPr>
        <a:xfrm rot="16200000">
          <a:off x="763385" y="1216210"/>
          <a:ext cx="200672" cy="320794"/>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77850">
            <a:lnSpc>
              <a:spcPct val="90000"/>
            </a:lnSpc>
            <a:spcBef>
              <a:spcPct val="0"/>
            </a:spcBef>
            <a:spcAft>
              <a:spcPct val="35000"/>
            </a:spcAft>
          </a:pPr>
          <a:endParaRPr lang="en-US" sz="1300" kern="1200" dirty="0"/>
        </a:p>
      </dsp:txBody>
      <dsp:txXfrm>
        <a:off x="793486" y="1310470"/>
        <a:ext cx="140470" cy="192476"/>
      </dsp:txXfrm>
    </dsp:sp>
    <dsp:sp modelId="{BBD55C98-E8CF-0B4D-B6EC-9DD7686BC06F}">
      <dsp:nvSpPr>
        <dsp:cNvPr id="0" name=""/>
        <dsp:cNvSpPr/>
      </dsp:nvSpPr>
      <dsp:spPr>
        <a:xfrm>
          <a:off x="274024" y="2221"/>
          <a:ext cx="1179393" cy="117939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WSCH</a:t>
          </a:r>
          <a:endParaRPr lang="en-US" sz="1900" kern="1200" dirty="0"/>
        </a:p>
      </dsp:txBody>
      <dsp:txXfrm>
        <a:off x="446742" y="174939"/>
        <a:ext cx="833957" cy="833957"/>
      </dsp:txXfrm>
    </dsp:sp>
    <dsp:sp modelId="{4D144950-A160-704C-BD69-F8C6009CBBA0}">
      <dsp:nvSpPr>
        <dsp:cNvPr id="0" name=""/>
        <dsp:cNvSpPr/>
      </dsp:nvSpPr>
      <dsp:spPr>
        <a:xfrm rot="5400000">
          <a:off x="763385" y="2526994"/>
          <a:ext cx="200672" cy="320794"/>
        </a:xfrm>
        <a:prstGeom prst="rightArrow">
          <a:avLst>
            <a:gd name="adj1" fmla="val 60000"/>
            <a:gd name="adj2" fmla="val 50000"/>
          </a:avLst>
        </a:prstGeom>
        <a:solidFill>
          <a:schemeClr val="accent6"/>
        </a:solidFill>
        <a:ln>
          <a:noFill/>
        </a:ln>
        <a:effectLst/>
        <a:scene3d>
          <a:camera prst="orthographicFront">
            <a:rot lat="0" lon="0" rev="10800000"/>
          </a:camera>
          <a:lightRig rig="threePt"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flatTx/>
        </a:bodyPr>
        <a:lstStyle/>
        <a:p>
          <a:pPr lvl="0" algn="ctr" defTabSz="577850">
            <a:lnSpc>
              <a:spcPct val="90000"/>
            </a:lnSpc>
            <a:spcBef>
              <a:spcPct val="0"/>
            </a:spcBef>
            <a:spcAft>
              <a:spcPct val="35000"/>
            </a:spcAft>
          </a:pPr>
          <a:endParaRPr lang="en-US" sz="1300" kern="1200" dirty="0"/>
        </a:p>
      </dsp:txBody>
      <dsp:txXfrm>
        <a:off x="793486" y="2561052"/>
        <a:ext cx="140470" cy="192476"/>
      </dsp:txXfrm>
    </dsp:sp>
    <dsp:sp modelId="{F8FD35D6-8FCF-8643-84B5-7B3830C06556}">
      <dsp:nvSpPr>
        <dsp:cNvPr id="0" name=""/>
        <dsp:cNvSpPr/>
      </dsp:nvSpPr>
      <dsp:spPr>
        <a:xfrm>
          <a:off x="274024" y="2882385"/>
          <a:ext cx="1179393" cy="117939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HF</a:t>
          </a:r>
        </a:p>
      </dsp:txBody>
      <dsp:txXfrm>
        <a:off x="446742" y="3055103"/>
        <a:ext cx="833957" cy="833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BB365-462C-3B4B-9E38-900AB51E7BC8}">
      <dsp:nvSpPr>
        <dsp:cNvPr id="0" name=""/>
        <dsp:cNvSpPr/>
      </dsp:nvSpPr>
      <dsp:spPr>
        <a:xfrm>
          <a:off x="3627135" y="1654234"/>
          <a:ext cx="1153622" cy="1153622"/>
        </a:xfrm>
        <a:prstGeom prst="ellipse">
          <a:avLst/>
        </a:prstGeom>
        <a:solidFill>
          <a:schemeClr val="accent5"/>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HUH &amp; YU</a:t>
          </a:r>
          <a:endParaRPr lang="en-US" sz="2600" kern="1200" dirty="0"/>
        </a:p>
      </dsp:txBody>
      <dsp:txXfrm>
        <a:off x="3796079" y="1823178"/>
        <a:ext cx="815734" cy="815734"/>
      </dsp:txXfrm>
    </dsp:sp>
    <dsp:sp modelId="{87746069-9F6D-CF41-A49B-71A40CA767CF}">
      <dsp:nvSpPr>
        <dsp:cNvPr id="0" name=""/>
        <dsp:cNvSpPr/>
      </dsp:nvSpPr>
      <dsp:spPr>
        <a:xfrm rot="16200000">
          <a:off x="3949831" y="993040"/>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008666" y="1130321"/>
        <a:ext cx="390560" cy="235339"/>
      </dsp:txXfrm>
    </dsp:sp>
    <dsp:sp modelId="{561E6822-D587-9749-925F-404D4A2AED41}">
      <dsp:nvSpPr>
        <dsp:cNvPr id="0" name=""/>
        <dsp:cNvSpPr/>
      </dsp:nvSpPr>
      <dsp:spPr>
        <a:xfrm>
          <a:off x="3857859" y="3137"/>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BRU</a:t>
          </a:r>
          <a:endParaRPr lang="en-US" sz="1300" kern="1200" dirty="0"/>
        </a:p>
      </dsp:txBody>
      <dsp:txXfrm>
        <a:off x="3959225" y="104503"/>
        <a:ext cx="489441" cy="489441"/>
      </dsp:txXfrm>
    </dsp:sp>
    <dsp:sp modelId="{E6E18796-3BDB-5D42-BB60-1B10F000602B}">
      <dsp:nvSpPr>
        <dsp:cNvPr id="0" name=""/>
        <dsp:cNvSpPr/>
      </dsp:nvSpPr>
      <dsp:spPr>
        <a:xfrm rot="17861538">
          <a:off x="4434021" y="1112382"/>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465514" y="1242923"/>
        <a:ext cx="390560" cy="235339"/>
      </dsp:txXfrm>
    </dsp:sp>
    <dsp:sp modelId="{46C4A4B5-1579-B04D-AC4A-3FE5EA42E084}">
      <dsp:nvSpPr>
        <dsp:cNvPr id="0" name=""/>
        <dsp:cNvSpPr/>
      </dsp:nvSpPr>
      <dsp:spPr>
        <a:xfrm>
          <a:off x="4732385" y="218688"/>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MASS</a:t>
          </a:r>
          <a:endParaRPr lang="en-US" sz="1300" kern="1200" dirty="0"/>
        </a:p>
      </dsp:txBody>
      <dsp:txXfrm>
        <a:off x="4833751" y="320054"/>
        <a:ext cx="489441" cy="489441"/>
      </dsp:txXfrm>
    </dsp:sp>
    <dsp:sp modelId="{5F2667CC-6CFB-B349-A99B-D2CFE6F5FBD4}">
      <dsp:nvSpPr>
        <dsp:cNvPr id="0" name=""/>
        <dsp:cNvSpPr/>
      </dsp:nvSpPr>
      <dsp:spPr>
        <a:xfrm rot="19523077">
          <a:off x="4807289" y="1443068"/>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817704" y="1554936"/>
        <a:ext cx="390560" cy="235339"/>
      </dsp:txXfrm>
    </dsp:sp>
    <dsp:sp modelId="{1C2F658E-F8C8-AD47-9412-C01EDF4D1C0C}">
      <dsp:nvSpPr>
        <dsp:cNvPr id="0" name=""/>
        <dsp:cNvSpPr/>
      </dsp:nvSpPr>
      <dsp:spPr>
        <a:xfrm>
          <a:off x="5406568" y="815962"/>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NHA</a:t>
          </a:r>
          <a:endParaRPr lang="en-US" sz="1300" kern="1200" dirty="0"/>
        </a:p>
      </dsp:txBody>
      <dsp:txXfrm>
        <a:off x="5507934" y="917328"/>
        <a:ext cx="489441" cy="489441"/>
      </dsp:txXfrm>
    </dsp:sp>
    <dsp:sp modelId="{D3177E20-5950-544E-B16C-32015A4B6299}">
      <dsp:nvSpPr>
        <dsp:cNvPr id="0" name=""/>
        <dsp:cNvSpPr/>
      </dsp:nvSpPr>
      <dsp:spPr>
        <a:xfrm rot="21184615">
          <a:off x="4984124" y="1909343"/>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984553" y="1994881"/>
        <a:ext cx="390560" cy="235339"/>
      </dsp:txXfrm>
    </dsp:sp>
    <dsp:sp modelId="{CEEA7690-FE00-5543-887F-1A4318149826}">
      <dsp:nvSpPr>
        <dsp:cNvPr id="0" name=""/>
        <dsp:cNvSpPr/>
      </dsp:nvSpPr>
      <dsp:spPr>
        <a:xfrm>
          <a:off x="5725960" y="1658130"/>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VT</a:t>
          </a:r>
          <a:endParaRPr lang="en-US" sz="1300" kern="1200" dirty="0"/>
        </a:p>
      </dsp:txBody>
      <dsp:txXfrm>
        <a:off x="5827326" y="1759496"/>
        <a:ext cx="489441" cy="489441"/>
      </dsp:txXfrm>
    </dsp:sp>
    <dsp:sp modelId="{36B746DF-930F-2848-A35F-8F0A4A3F15D2}">
      <dsp:nvSpPr>
        <dsp:cNvPr id="0" name=""/>
        <dsp:cNvSpPr/>
      </dsp:nvSpPr>
      <dsp:spPr>
        <a:xfrm rot="1246154">
          <a:off x="4924014" y="2404388"/>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927837" y="2461971"/>
        <a:ext cx="390560" cy="235339"/>
      </dsp:txXfrm>
    </dsp:sp>
    <dsp:sp modelId="{2470B98C-1817-174E-848D-C4807B874555}">
      <dsp:nvSpPr>
        <dsp:cNvPr id="0" name=""/>
        <dsp:cNvSpPr/>
      </dsp:nvSpPr>
      <dsp:spPr>
        <a:xfrm>
          <a:off x="5617393" y="2552261"/>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BART</a:t>
          </a:r>
          <a:endParaRPr lang="en-US" sz="1300" kern="1200" dirty="0"/>
        </a:p>
      </dsp:txBody>
      <dsp:txXfrm>
        <a:off x="5718759" y="2653627"/>
        <a:ext cx="489441" cy="489441"/>
      </dsp:txXfrm>
    </dsp:sp>
    <dsp:sp modelId="{7D010200-CE82-1B4F-98CB-D91E33EB7A04}">
      <dsp:nvSpPr>
        <dsp:cNvPr id="0" name=""/>
        <dsp:cNvSpPr/>
      </dsp:nvSpPr>
      <dsp:spPr>
        <a:xfrm rot="2907692">
          <a:off x="4640731" y="2814794"/>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660551" y="2849202"/>
        <a:ext cx="390560" cy="235339"/>
      </dsp:txXfrm>
    </dsp:sp>
    <dsp:sp modelId="{2FF3BFBD-580B-B24F-8DC8-0634C9827362}">
      <dsp:nvSpPr>
        <dsp:cNvPr id="0" name=""/>
        <dsp:cNvSpPr/>
      </dsp:nvSpPr>
      <dsp:spPr>
        <a:xfrm>
          <a:off x="5105738" y="3293522"/>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BERK</a:t>
          </a:r>
          <a:endParaRPr lang="en-US" sz="1300" kern="1200" dirty="0"/>
        </a:p>
      </dsp:txBody>
      <dsp:txXfrm>
        <a:off x="5207104" y="3394888"/>
        <a:ext cx="489441" cy="489441"/>
      </dsp:txXfrm>
    </dsp:sp>
    <dsp:sp modelId="{645B6F5E-A26E-6D4B-B4BE-1D2FAC3F6F88}">
      <dsp:nvSpPr>
        <dsp:cNvPr id="0" name=""/>
        <dsp:cNvSpPr/>
      </dsp:nvSpPr>
      <dsp:spPr>
        <a:xfrm rot="4569231">
          <a:off x="4199172" y="3046543"/>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4243926" y="3067864"/>
        <a:ext cx="390560" cy="235339"/>
      </dsp:txXfrm>
    </dsp:sp>
    <dsp:sp modelId="{FB277B98-D99D-C643-BB2D-29D17DE417EA}">
      <dsp:nvSpPr>
        <dsp:cNvPr id="0" name=""/>
        <dsp:cNvSpPr/>
      </dsp:nvSpPr>
      <dsp:spPr>
        <a:xfrm>
          <a:off x="4308209" y="3712097"/>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BSN</a:t>
          </a:r>
          <a:endParaRPr lang="en-US" sz="1300" kern="1200" dirty="0"/>
        </a:p>
      </dsp:txBody>
      <dsp:txXfrm>
        <a:off x="4409575" y="3813463"/>
        <a:ext cx="489441" cy="489441"/>
      </dsp:txXfrm>
    </dsp:sp>
    <dsp:sp modelId="{7FBD82CB-681A-3941-8905-D6E4968270BD}">
      <dsp:nvSpPr>
        <dsp:cNvPr id="0" name=""/>
        <dsp:cNvSpPr/>
      </dsp:nvSpPr>
      <dsp:spPr>
        <a:xfrm rot="6230769">
          <a:off x="3700491" y="3046543"/>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773406" y="3067864"/>
        <a:ext cx="390560" cy="235339"/>
      </dsp:txXfrm>
    </dsp:sp>
    <dsp:sp modelId="{5E85D8E0-CBA4-BB4E-9147-AAD073E79D94}">
      <dsp:nvSpPr>
        <dsp:cNvPr id="0" name=""/>
        <dsp:cNvSpPr/>
      </dsp:nvSpPr>
      <dsp:spPr>
        <a:xfrm>
          <a:off x="3407510" y="3712097"/>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KESC</a:t>
          </a:r>
          <a:endParaRPr lang="en-US" sz="1300" kern="1200" dirty="0"/>
        </a:p>
      </dsp:txBody>
      <dsp:txXfrm>
        <a:off x="3508876" y="3813463"/>
        <a:ext cx="489441" cy="489441"/>
      </dsp:txXfrm>
    </dsp:sp>
    <dsp:sp modelId="{F3A6BF3F-7090-B84D-A1D3-4ACA65D6A88A}">
      <dsp:nvSpPr>
        <dsp:cNvPr id="0" name=""/>
        <dsp:cNvSpPr/>
      </dsp:nvSpPr>
      <dsp:spPr>
        <a:xfrm rot="7892308">
          <a:off x="3258931" y="2814794"/>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356780" y="2849202"/>
        <a:ext cx="390560" cy="235339"/>
      </dsp:txXfrm>
    </dsp:sp>
    <dsp:sp modelId="{896769F3-0774-6D46-A421-85FA59E820EE}">
      <dsp:nvSpPr>
        <dsp:cNvPr id="0" name=""/>
        <dsp:cNvSpPr/>
      </dsp:nvSpPr>
      <dsp:spPr>
        <a:xfrm>
          <a:off x="2609981" y="3293522"/>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CCNL</a:t>
          </a:r>
          <a:endParaRPr lang="en-US" sz="1300" kern="1200" dirty="0"/>
        </a:p>
      </dsp:txBody>
      <dsp:txXfrm>
        <a:off x="2711347" y="3394888"/>
        <a:ext cx="489441" cy="489441"/>
      </dsp:txXfrm>
    </dsp:sp>
    <dsp:sp modelId="{F1CACF31-3A0B-4D41-AE42-F79428FE54F6}">
      <dsp:nvSpPr>
        <dsp:cNvPr id="0" name=""/>
        <dsp:cNvSpPr/>
      </dsp:nvSpPr>
      <dsp:spPr>
        <a:xfrm rot="9553846">
          <a:off x="2975648" y="2404388"/>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089494" y="2461971"/>
        <a:ext cx="390560" cy="235339"/>
      </dsp:txXfrm>
    </dsp:sp>
    <dsp:sp modelId="{CD5EAB20-609A-C744-9CFD-7104561B7B30}">
      <dsp:nvSpPr>
        <dsp:cNvPr id="0" name=""/>
        <dsp:cNvSpPr/>
      </dsp:nvSpPr>
      <dsp:spPr>
        <a:xfrm>
          <a:off x="2098326" y="2552261"/>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CCSU</a:t>
          </a:r>
          <a:endParaRPr lang="en-US" sz="1300" kern="1200" dirty="0"/>
        </a:p>
      </dsp:txBody>
      <dsp:txXfrm>
        <a:off x="2199692" y="2653627"/>
        <a:ext cx="489441" cy="489441"/>
      </dsp:txXfrm>
    </dsp:sp>
    <dsp:sp modelId="{5332031D-60F5-0A48-B485-8BE0BB519B2E}">
      <dsp:nvSpPr>
        <dsp:cNvPr id="0" name=""/>
        <dsp:cNvSpPr/>
      </dsp:nvSpPr>
      <dsp:spPr>
        <a:xfrm rot="11215385">
          <a:off x="2915539" y="1909343"/>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032779" y="1994881"/>
        <a:ext cx="390560" cy="235339"/>
      </dsp:txXfrm>
    </dsp:sp>
    <dsp:sp modelId="{298D2B32-66E6-B840-824B-92F8BD8E42D1}">
      <dsp:nvSpPr>
        <dsp:cNvPr id="0" name=""/>
        <dsp:cNvSpPr/>
      </dsp:nvSpPr>
      <dsp:spPr>
        <a:xfrm>
          <a:off x="1989759" y="1658130"/>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HF</a:t>
          </a:r>
          <a:endParaRPr lang="en-US" sz="1300" kern="1200" dirty="0"/>
        </a:p>
      </dsp:txBody>
      <dsp:txXfrm>
        <a:off x="2091125" y="1759496"/>
        <a:ext cx="489441" cy="489441"/>
      </dsp:txXfrm>
    </dsp:sp>
    <dsp:sp modelId="{86E606AD-5831-8946-AA3C-5EED5591DC36}">
      <dsp:nvSpPr>
        <dsp:cNvPr id="0" name=""/>
        <dsp:cNvSpPr/>
      </dsp:nvSpPr>
      <dsp:spPr>
        <a:xfrm rot="12876923">
          <a:off x="3092373" y="1443068"/>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199627" y="1554936"/>
        <a:ext cx="390560" cy="235339"/>
      </dsp:txXfrm>
    </dsp:sp>
    <dsp:sp modelId="{DE025BD4-6AB6-574E-9065-BAE5942D317A}">
      <dsp:nvSpPr>
        <dsp:cNvPr id="0" name=""/>
        <dsp:cNvSpPr/>
      </dsp:nvSpPr>
      <dsp:spPr>
        <a:xfrm>
          <a:off x="2309151" y="815962"/>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WCSU</a:t>
          </a:r>
          <a:endParaRPr lang="en-US" sz="1300" kern="1200" dirty="0"/>
        </a:p>
      </dsp:txBody>
      <dsp:txXfrm>
        <a:off x="2410517" y="917328"/>
        <a:ext cx="489441" cy="489441"/>
      </dsp:txXfrm>
    </dsp:sp>
    <dsp:sp modelId="{CAC4E006-4C4C-0648-8D66-62F2E5246E86}">
      <dsp:nvSpPr>
        <dsp:cNvPr id="0" name=""/>
        <dsp:cNvSpPr/>
      </dsp:nvSpPr>
      <dsp:spPr>
        <a:xfrm rot="14538462">
          <a:off x="3465641" y="1112382"/>
          <a:ext cx="508229" cy="39223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551817" y="1242923"/>
        <a:ext cx="390560" cy="235339"/>
      </dsp:txXfrm>
    </dsp:sp>
    <dsp:sp modelId="{9BB29D12-9896-5745-8E27-5802B2BBA24A}">
      <dsp:nvSpPr>
        <dsp:cNvPr id="0" name=""/>
        <dsp:cNvSpPr/>
      </dsp:nvSpPr>
      <dsp:spPr>
        <a:xfrm>
          <a:off x="2983333" y="218688"/>
          <a:ext cx="692173" cy="69217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WSCU</a:t>
          </a:r>
          <a:endParaRPr lang="en-US" sz="1300" kern="1200" dirty="0"/>
        </a:p>
      </dsp:txBody>
      <dsp:txXfrm>
        <a:off x="3084699" y="320054"/>
        <a:ext cx="489441" cy="489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1E0C0-1760-DB42-838F-250962BA971C}">
      <dsp:nvSpPr>
        <dsp:cNvPr id="0" name=""/>
        <dsp:cNvSpPr/>
      </dsp:nvSpPr>
      <dsp:spPr>
        <a:xfrm>
          <a:off x="7389" y="1541089"/>
          <a:ext cx="2208714" cy="13252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Collection Preparation (Pre-capture)</a:t>
          </a:r>
          <a:endParaRPr lang="en-US" sz="1900" kern="1200" dirty="0"/>
        </a:p>
      </dsp:txBody>
      <dsp:txXfrm>
        <a:off x="46204" y="1579904"/>
        <a:ext cx="2131084" cy="1247598"/>
      </dsp:txXfrm>
    </dsp:sp>
    <dsp:sp modelId="{C5CE1734-B829-6546-AD5B-B99C566D7F08}">
      <dsp:nvSpPr>
        <dsp:cNvPr id="0" name=""/>
        <dsp:cNvSpPr/>
      </dsp:nvSpPr>
      <dsp:spPr>
        <a:xfrm>
          <a:off x="2436975" y="1929823"/>
          <a:ext cx="468247" cy="54776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436975" y="2039375"/>
        <a:ext cx="327773" cy="328657"/>
      </dsp:txXfrm>
    </dsp:sp>
    <dsp:sp modelId="{7EA8CE49-72D8-5145-BCC2-E2933EFFDAB3}">
      <dsp:nvSpPr>
        <dsp:cNvPr id="0" name=""/>
        <dsp:cNvSpPr/>
      </dsp:nvSpPr>
      <dsp:spPr>
        <a:xfrm>
          <a:off x="3099589" y="1541089"/>
          <a:ext cx="2208714" cy="13252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Primary digitization</a:t>
          </a:r>
          <a:endParaRPr lang="en-US" sz="1900" kern="1200" dirty="0"/>
        </a:p>
      </dsp:txBody>
      <dsp:txXfrm>
        <a:off x="3138404" y="1579904"/>
        <a:ext cx="2131084" cy="1247598"/>
      </dsp:txXfrm>
    </dsp:sp>
    <dsp:sp modelId="{567A0895-D143-8D41-B8EE-C1F5365A9A41}">
      <dsp:nvSpPr>
        <dsp:cNvPr id="0" name=""/>
        <dsp:cNvSpPr/>
      </dsp:nvSpPr>
      <dsp:spPr>
        <a:xfrm>
          <a:off x="5529174" y="1929823"/>
          <a:ext cx="468247" cy="547761"/>
        </a:xfrm>
        <a:prstGeom prst="rightArrow">
          <a:avLst>
            <a:gd name="adj1" fmla="val 60000"/>
            <a:gd name="adj2" fmla="val 50000"/>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529174" y="2039375"/>
        <a:ext cx="327773" cy="328657"/>
      </dsp:txXfrm>
    </dsp:sp>
    <dsp:sp modelId="{5AF27869-1625-B343-A325-D1B23B961C11}">
      <dsp:nvSpPr>
        <dsp:cNvPr id="0" name=""/>
        <dsp:cNvSpPr/>
      </dsp:nvSpPr>
      <dsp:spPr>
        <a:xfrm>
          <a:off x="6191789" y="1541089"/>
          <a:ext cx="2208714" cy="132522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Data Enhancement (Secondary Digitization)</a:t>
          </a:r>
          <a:endParaRPr lang="en-US" sz="1900" kern="1200" dirty="0"/>
        </a:p>
      </dsp:txBody>
      <dsp:txXfrm>
        <a:off x="6230604" y="1579904"/>
        <a:ext cx="2131084" cy="1247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F8F34-F3E2-5642-A324-E07CC6EEE648}">
      <dsp:nvSpPr>
        <dsp:cNvPr id="0" name=""/>
        <dsp:cNvSpPr/>
      </dsp:nvSpPr>
      <dsp:spPr>
        <a:xfrm>
          <a:off x="602667" y="1511776"/>
          <a:ext cx="1442155" cy="14421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t>Digitization Stations</a:t>
          </a:r>
          <a:endParaRPr lang="en-US" sz="1900" kern="1200" dirty="0"/>
        </a:p>
      </dsp:txBody>
      <dsp:txXfrm>
        <a:off x="673067" y="1582176"/>
        <a:ext cx="1301355" cy="1301355"/>
      </dsp:txXfrm>
    </dsp:sp>
    <dsp:sp modelId="{8E583836-558E-B049-A607-F6269E02C8EF}">
      <dsp:nvSpPr>
        <dsp:cNvPr id="0" name=""/>
        <dsp:cNvSpPr/>
      </dsp:nvSpPr>
      <dsp:spPr>
        <a:xfrm rot="20538376">
          <a:off x="1986792" y="1629977"/>
          <a:ext cx="2453460" cy="0"/>
        </a:xfrm>
        <a:custGeom>
          <a:avLst/>
          <a:gdLst/>
          <a:ahLst/>
          <a:cxnLst/>
          <a:rect l="0" t="0" r="0" b="0"/>
          <a:pathLst>
            <a:path>
              <a:moveTo>
                <a:pt x="0" y="0"/>
              </a:moveTo>
              <a:lnTo>
                <a:pt x="2453460" y="0"/>
              </a:lnTo>
            </a:path>
          </a:pathLst>
        </a:custGeom>
        <a:noFill/>
        <a:ln w="38100" cap="flat" cmpd="sng" algn="ctr">
          <a:solidFill>
            <a:schemeClr val="accent6"/>
          </a:solidFill>
          <a:prstDash val="solid"/>
          <a:headEnd type="none"/>
          <a:tailEnd type="triangle"/>
        </a:ln>
        <a:effectLst/>
      </dsp:spPr>
      <dsp:style>
        <a:lnRef idx="2">
          <a:scrgbClr r="0" g="0" b="0"/>
        </a:lnRef>
        <a:fillRef idx="0">
          <a:scrgbClr r="0" g="0" b="0"/>
        </a:fillRef>
        <a:effectRef idx="0">
          <a:scrgbClr r="0" g="0" b="0"/>
        </a:effectRef>
        <a:fontRef idx="minor"/>
      </dsp:style>
    </dsp:sp>
    <dsp:sp modelId="{75639133-952A-8846-B9E5-190503FAC483}">
      <dsp:nvSpPr>
        <dsp:cNvPr id="0" name=""/>
        <dsp:cNvSpPr/>
      </dsp:nvSpPr>
      <dsp:spPr>
        <a:xfrm>
          <a:off x="4382222" y="296944"/>
          <a:ext cx="1654499" cy="13925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Symbiota</a:t>
          </a:r>
          <a:endParaRPr lang="en-US" sz="2600" kern="1200" dirty="0"/>
        </a:p>
      </dsp:txBody>
      <dsp:txXfrm>
        <a:off x="4450202" y="364924"/>
        <a:ext cx="1518539" cy="1256610"/>
      </dsp:txXfrm>
    </dsp:sp>
    <dsp:sp modelId="{15E9EC02-BAAC-2048-B51A-600111758AB1}">
      <dsp:nvSpPr>
        <dsp:cNvPr id="0" name=""/>
        <dsp:cNvSpPr/>
      </dsp:nvSpPr>
      <dsp:spPr>
        <a:xfrm rot="1501462">
          <a:off x="1917020" y="3145373"/>
          <a:ext cx="2722918" cy="0"/>
        </a:xfrm>
        <a:custGeom>
          <a:avLst/>
          <a:gdLst/>
          <a:ahLst/>
          <a:cxnLst/>
          <a:rect l="0" t="0" r="0" b="0"/>
          <a:pathLst>
            <a:path>
              <a:moveTo>
                <a:pt x="0" y="0"/>
              </a:moveTo>
              <a:lnTo>
                <a:pt x="2722918" y="0"/>
              </a:lnTo>
            </a:path>
          </a:pathLst>
        </a:custGeom>
        <a:noFill/>
        <a:ln w="38100" cap="flat" cmpd="sng" algn="ctr">
          <a:solidFill>
            <a:schemeClr val="accent6"/>
          </a:solidFill>
          <a:prstDash val="solid"/>
          <a:tailEnd type="triangle"/>
        </a:ln>
        <a:effectLst/>
      </dsp:spPr>
      <dsp:style>
        <a:lnRef idx="2">
          <a:scrgbClr r="0" g="0" b="0"/>
        </a:lnRef>
        <a:fillRef idx="0">
          <a:scrgbClr r="0" g="0" b="0"/>
        </a:fillRef>
        <a:effectRef idx="0">
          <a:scrgbClr r="0" g="0" b="0"/>
        </a:effectRef>
        <a:fontRef idx="minor"/>
      </dsp:style>
    </dsp:sp>
    <dsp:sp modelId="{03B52DBE-9BDB-E442-A8C3-3450B302D563}">
      <dsp:nvSpPr>
        <dsp:cNvPr id="0" name=""/>
        <dsp:cNvSpPr/>
      </dsp:nvSpPr>
      <dsp:spPr>
        <a:xfrm>
          <a:off x="4512135" y="3462710"/>
          <a:ext cx="1551913" cy="12416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t>TACC</a:t>
          </a:r>
          <a:endParaRPr lang="en-US" sz="3500" kern="1200" dirty="0"/>
        </a:p>
      </dsp:txBody>
      <dsp:txXfrm>
        <a:off x="4572745" y="3523320"/>
        <a:ext cx="1430693" cy="1120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CF255-5926-4F46-92A7-3B351F3BE1D5}">
      <dsp:nvSpPr>
        <dsp:cNvPr id="0" name=""/>
        <dsp:cNvSpPr/>
      </dsp:nvSpPr>
      <dsp:spPr>
        <a:xfrm>
          <a:off x="3527974" y="1961001"/>
          <a:ext cx="1322222" cy="13222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Filtered Push</a:t>
          </a:r>
          <a:endParaRPr lang="en-US" sz="2600" kern="1200" dirty="0"/>
        </a:p>
      </dsp:txBody>
      <dsp:txXfrm>
        <a:off x="3592520" y="2025547"/>
        <a:ext cx="1193130" cy="1193130"/>
      </dsp:txXfrm>
    </dsp:sp>
    <dsp:sp modelId="{4E589BE4-941F-1743-99D9-4191B9E4F443}">
      <dsp:nvSpPr>
        <dsp:cNvPr id="0" name=""/>
        <dsp:cNvSpPr/>
      </dsp:nvSpPr>
      <dsp:spPr>
        <a:xfrm rot="16225456">
          <a:off x="3828049" y="1592350"/>
          <a:ext cx="737322" cy="0"/>
        </a:xfrm>
        <a:custGeom>
          <a:avLst/>
          <a:gdLst/>
          <a:ahLst/>
          <a:cxnLst/>
          <a:rect l="0" t="0" r="0" b="0"/>
          <a:pathLst>
            <a:path>
              <a:moveTo>
                <a:pt x="0" y="0"/>
              </a:moveTo>
              <a:lnTo>
                <a:pt x="737322" y="0"/>
              </a:lnTo>
            </a:path>
          </a:pathLst>
        </a:custGeom>
        <a:noFill/>
        <a:ln w="38100" cap="flat" cmpd="sng" algn="ctr">
          <a:solidFill>
            <a:schemeClr val="accent6"/>
          </a:solidFill>
          <a:prstDash val="solid"/>
          <a:headEnd type="triangle"/>
          <a:tailEnd type="triangle"/>
        </a:ln>
        <a:effectLst/>
      </dsp:spPr>
      <dsp:style>
        <a:lnRef idx="2">
          <a:scrgbClr r="0" g="0" b="0"/>
        </a:lnRef>
        <a:fillRef idx="0">
          <a:scrgbClr r="0" g="0" b="0"/>
        </a:fillRef>
        <a:effectRef idx="0">
          <a:scrgbClr r="0" g="0" b="0"/>
        </a:effectRef>
        <a:fontRef idx="minor"/>
      </dsp:style>
    </dsp:sp>
    <dsp:sp modelId="{7022A8C6-19FD-E244-BAD0-9561582A8213}">
      <dsp:nvSpPr>
        <dsp:cNvPr id="0" name=""/>
        <dsp:cNvSpPr/>
      </dsp:nvSpPr>
      <dsp:spPr>
        <a:xfrm>
          <a:off x="3509163" y="112758"/>
          <a:ext cx="1388781" cy="11109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smtClean="0"/>
            <a:t>Morphbank</a:t>
          </a:r>
          <a:endParaRPr lang="en-US" sz="1900" kern="1200" dirty="0"/>
        </a:p>
      </dsp:txBody>
      <dsp:txXfrm>
        <a:off x="3563395" y="166990"/>
        <a:ext cx="1280317" cy="1002476"/>
      </dsp:txXfrm>
    </dsp:sp>
    <dsp:sp modelId="{1E84DA36-76E1-8A4B-A6CC-1697C4B5F55D}">
      <dsp:nvSpPr>
        <dsp:cNvPr id="0" name=""/>
        <dsp:cNvSpPr/>
      </dsp:nvSpPr>
      <dsp:spPr>
        <a:xfrm rot="1770814">
          <a:off x="4810629" y="3146574"/>
          <a:ext cx="609857" cy="0"/>
        </a:xfrm>
        <a:custGeom>
          <a:avLst/>
          <a:gdLst/>
          <a:ahLst/>
          <a:cxnLst/>
          <a:rect l="0" t="0" r="0" b="0"/>
          <a:pathLst>
            <a:path>
              <a:moveTo>
                <a:pt x="0" y="0"/>
              </a:moveTo>
              <a:lnTo>
                <a:pt x="609857" y="0"/>
              </a:lnTo>
            </a:path>
          </a:pathLst>
        </a:custGeom>
        <a:noFill/>
        <a:ln w="38100" cap="flat" cmpd="sng" algn="ctr">
          <a:solidFill>
            <a:schemeClr val="accent6"/>
          </a:solidFill>
          <a:prstDash val="solid"/>
          <a:headEnd type="triangle"/>
          <a:tailEnd type="triangle"/>
        </a:ln>
        <a:effectLst/>
      </dsp:spPr>
      <dsp:style>
        <a:lnRef idx="2">
          <a:scrgbClr r="0" g="0" b="0"/>
        </a:lnRef>
        <a:fillRef idx="0">
          <a:scrgbClr r="0" g="0" b="0"/>
        </a:fillRef>
        <a:effectRef idx="0">
          <a:scrgbClr r="0" g="0" b="0"/>
        </a:effectRef>
        <a:fontRef idx="minor"/>
      </dsp:style>
    </dsp:sp>
    <dsp:sp modelId="{FEC16AE5-CB86-9A4F-A59B-0EFDCE67E20B}">
      <dsp:nvSpPr>
        <dsp:cNvPr id="0" name=""/>
        <dsp:cNvSpPr/>
      </dsp:nvSpPr>
      <dsp:spPr>
        <a:xfrm>
          <a:off x="5380918" y="3169136"/>
          <a:ext cx="1347339" cy="1018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Collection Databases</a:t>
          </a:r>
        </a:p>
        <a:p>
          <a:pPr lvl="0" algn="ctr" defTabSz="755650">
            <a:lnSpc>
              <a:spcPct val="90000"/>
            </a:lnSpc>
            <a:spcBef>
              <a:spcPct val="0"/>
            </a:spcBef>
            <a:spcAft>
              <a:spcPct val="35000"/>
            </a:spcAft>
          </a:pPr>
          <a:r>
            <a:rPr lang="en-US" sz="1700" kern="1200" dirty="0" smtClean="0"/>
            <a:t>(Specify)</a:t>
          </a:r>
          <a:endParaRPr lang="en-US" sz="1700" kern="1200" dirty="0"/>
        </a:p>
      </dsp:txBody>
      <dsp:txXfrm>
        <a:off x="5430614" y="3218832"/>
        <a:ext cx="1247947" cy="918627"/>
      </dsp:txXfrm>
    </dsp:sp>
    <dsp:sp modelId="{48E843A6-DBFC-7A4E-98F4-C1A62C832188}">
      <dsp:nvSpPr>
        <dsp:cNvPr id="0" name=""/>
        <dsp:cNvSpPr/>
      </dsp:nvSpPr>
      <dsp:spPr>
        <a:xfrm rot="9029646">
          <a:off x="2956090" y="3146837"/>
          <a:ext cx="611541" cy="0"/>
        </a:xfrm>
        <a:custGeom>
          <a:avLst/>
          <a:gdLst/>
          <a:ahLst/>
          <a:cxnLst/>
          <a:rect l="0" t="0" r="0" b="0"/>
          <a:pathLst>
            <a:path>
              <a:moveTo>
                <a:pt x="0" y="0"/>
              </a:moveTo>
              <a:lnTo>
                <a:pt x="611541" y="0"/>
              </a:lnTo>
            </a:path>
          </a:pathLst>
        </a:custGeom>
        <a:noFill/>
        <a:ln w="38100" cap="flat" cmpd="sng" algn="ctr">
          <a:solidFill>
            <a:schemeClr val="accent6"/>
          </a:solidFill>
          <a:prstDash val="solid"/>
          <a:headEnd type="triangle"/>
          <a:tailEnd type="triangle"/>
        </a:ln>
        <a:effectLst/>
      </dsp:spPr>
      <dsp:style>
        <a:lnRef idx="2">
          <a:scrgbClr r="0" g="0" b="0"/>
        </a:lnRef>
        <a:fillRef idx="0">
          <a:scrgbClr r="0" g="0" b="0"/>
        </a:fillRef>
        <a:effectRef idx="0">
          <a:scrgbClr r="0" g="0" b="0"/>
        </a:effectRef>
        <a:fontRef idx="minor"/>
      </dsp:style>
    </dsp:sp>
    <dsp:sp modelId="{4CD6D24C-863A-E847-9FE2-7F2E2985C1B5}">
      <dsp:nvSpPr>
        <dsp:cNvPr id="0" name=""/>
        <dsp:cNvSpPr/>
      </dsp:nvSpPr>
      <dsp:spPr>
        <a:xfrm>
          <a:off x="1707850" y="3119366"/>
          <a:ext cx="1287896" cy="108496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Symbiota</a:t>
          </a:r>
          <a:endParaRPr lang="en-US" sz="2100" kern="1200" dirty="0"/>
        </a:p>
      </dsp:txBody>
      <dsp:txXfrm>
        <a:off x="1760814" y="3172330"/>
        <a:ext cx="1181968" cy="97903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C8578-ED17-E94D-89B9-C711CBFDD65D}" type="datetimeFigureOut">
              <a:rPr lang="en-US" smtClean="0"/>
              <a:t>10/22/12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B3C0E-1665-E448-860C-042E89D6AAE8}" type="slidenum">
              <a:rPr lang="en-US" smtClean="0"/>
              <a:t>‹#›</a:t>
            </a:fld>
            <a:endParaRPr lang="en-US" dirty="0"/>
          </a:p>
        </p:txBody>
      </p:sp>
    </p:spTree>
    <p:extLst>
      <p:ext uri="{BB962C8B-B14F-4D97-AF65-F5344CB8AC3E}">
        <p14:creationId xmlns:p14="http://schemas.microsoft.com/office/powerpoint/2010/main" val="1688740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here to speak about a TCN that was funded during</a:t>
            </a:r>
            <a:r>
              <a:rPr lang="en-US" baseline="0" dirty="0" smtClean="0"/>
              <a:t> the second ADBC funding round.  The title of our project is Mobilizing New England Vascular Plant Specimen data to Track Environmental Changes.</a:t>
            </a:r>
          </a:p>
          <a:p>
            <a:endParaRPr lang="en-US" baseline="0" dirty="0" smtClean="0"/>
          </a:p>
          <a:p>
            <a:r>
              <a:rPr lang="en-US" baseline="0" dirty="0" smtClean="0"/>
              <a:t>I’m going to talk about the rationale for the project, give an overview of our plans, and talk about progress to date.</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a:t>
            </a:fld>
            <a:endParaRPr lang="en-US" dirty="0"/>
          </a:p>
        </p:txBody>
      </p:sp>
    </p:spTree>
    <p:extLst>
      <p:ext uri="{BB962C8B-B14F-4D97-AF65-F5344CB8AC3E}">
        <p14:creationId xmlns:p14="http://schemas.microsoft.com/office/powerpoint/2010/main" val="1955870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Harvard and YU will act as key resource hubs that provide informatics assistance to all of the collections.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11</a:t>
            </a:fld>
            <a:endParaRPr lang="en-US" dirty="0"/>
          </a:p>
        </p:txBody>
      </p:sp>
    </p:spTree>
    <p:extLst>
      <p:ext uri="{BB962C8B-B14F-4D97-AF65-F5344CB8AC3E}">
        <p14:creationId xmlns:p14="http://schemas.microsoft.com/office/powerpoint/2010/main" val="344404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a:t>
            </a:r>
            <a:r>
              <a:rPr lang="en-US" baseline="0" dirty="0" smtClean="0"/>
              <a:t> give you an overview of our workflow.  We are thinking of the workflow as having three main components or stages.</a:t>
            </a:r>
          </a:p>
          <a:p>
            <a:endParaRPr lang="en-US" baseline="0" dirty="0" smtClean="0"/>
          </a:p>
          <a:p>
            <a:pPr marL="228600" indent="-228600">
              <a:buAutoNum type="arabicPeriod"/>
            </a:pPr>
            <a:r>
              <a:rPr lang="en-US" baseline="0" dirty="0" smtClean="0"/>
              <a:t>A Collection Preparation or “Pre-capture” stage</a:t>
            </a:r>
          </a:p>
          <a:p>
            <a:pPr marL="228600" indent="-228600">
              <a:buAutoNum type="arabicPeriod"/>
            </a:pPr>
            <a:r>
              <a:rPr lang="en-US" baseline="0" dirty="0" smtClean="0"/>
              <a:t>A Primary Digitization stage</a:t>
            </a:r>
          </a:p>
          <a:p>
            <a:pPr marL="228600" indent="-228600">
              <a:buAutoNum type="arabicPeriod"/>
            </a:pPr>
            <a:r>
              <a:rPr lang="en-US" baseline="0" dirty="0" smtClean="0"/>
              <a:t>Data Enhancement or “Secondary” digitization stage</a:t>
            </a:r>
          </a:p>
          <a:p>
            <a:pPr marL="228600" indent="-228600">
              <a:buAutoNum type="arabicPeriod"/>
            </a:pPr>
            <a:endParaRPr lang="en-US" baseline="0" dirty="0" smtClean="0"/>
          </a:p>
          <a:p>
            <a:pPr marL="0" indent="0">
              <a:buNone/>
            </a:pPr>
            <a:r>
              <a:rPr lang="en-US" baseline="0" dirty="0" smtClean="0"/>
              <a:t>I’ll talk about each of these phases now.</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12</a:t>
            </a:fld>
            <a:endParaRPr lang="en-US" dirty="0"/>
          </a:p>
        </p:txBody>
      </p:sp>
    </p:spTree>
    <p:extLst>
      <p:ext uri="{BB962C8B-B14F-4D97-AF65-F5344CB8AC3E}">
        <p14:creationId xmlns:p14="http://schemas.microsoft.com/office/powerpoint/2010/main" val="233158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13</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To do this we will use a very simple java application, which will be used to capture current identification (at family, generic, or specific rank) and state (when available</a:t>
            </a:r>
            <a:r>
              <a:rPr lang="en-US" dirty="0" smtClean="0"/>
              <a:t>).</a:t>
            </a:r>
          </a:p>
        </p:txBody>
      </p:sp>
      <p:sp>
        <p:nvSpPr>
          <p:cNvPr id="4" name="Slide Number Placeholder 3"/>
          <p:cNvSpPr>
            <a:spLocks noGrp="1"/>
          </p:cNvSpPr>
          <p:nvPr>
            <p:ph type="sldNum" sz="quarter" idx="10"/>
          </p:nvPr>
        </p:nvSpPr>
        <p:spPr/>
        <p:txBody>
          <a:bodyPr/>
          <a:lstStyle/>
          <a:p>
            <a:fld id="{F91B3C0E-1665-E448-860C-042E89D6AAE8}" type="slidenum">
              <a:rPr lang="en-US" smtClean="0"/>
              <a:t>14</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information will be printed onto labels in human readable and barcode form and associated with the folder housing the specimens for later scanning at the primary digitization stage when this information will be associated with specimen- level records.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15</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16</a:t>
            </a:fld>
            <a:endParaRPr lang="en-US" dirty="0"/>
          </a:p>
        </p:txBody>
      </p:sp>
    </p:spTree>
    <p:extLst>
      <p:ext uri="{BB962C8B-B14F-4D97-AF65-F5344CB8AC3E}">
        <p14:creationId xmlns:p14="http://schemas.microsoft.com/office/powerpoint/2010/main" val="19121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primary digitization, we will capture: an image, a barcode number (catalog number), current identification and state where the specimen was collected barcodes generated during the pre-capture phase, collector, collection date, and town where the specimen was collected.</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17</a:t>
            </a:fld>
            <a:endParaRPr lang="en-US" dirty="0"/>
          </a:p>
        </p:txBody>
      </p:sp>
    </p:spTree>
    <p:extLst>
      <p:ext uri="{BB962C8B-B14F-4D97-AF65-F5344CB8AC3E}">
        <p14:creationId xmlns:p14="http://schemas.microsoft.com/office/powerpoint/2010/main" val="1916877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 increase the efficiency of capturing an image and specimen-level data, we have teamed-up with Dr. Binil Starley, Assistant Professor in the School of Industrial Engineering, at the University of Oklahoma (subcontracting with Yale), to develop and test an industrial-scale, high throughput digitization apparatus, which will mediate the entire primary digitization process.</a:t>
            </a:r>
          </a:p>
          <a:p>
            <a:pPr eaLnBrk="1" hangingPunct="1"/>
            <a:endParaRPr lang="en-US" b="1" dirty="0" smtClean="0"/>
          </a:p>
          <a:p>
            <a:pPr eaLnBrk="1" hangingPunct="1"/>
            <a:r>
              <a:rPr lang="en-US" b="1" dirty="0" smtClean="0"/>
              <a:t>This figure shows the overall system layout and sub-system components.</a:t>
            </a:r>
          </a:p>
          <a:p>
            <a:pPr eaLnBrk="1" hangingPunct="1"/>
            <a:endParaRPr lang="en-US" dirty="0" smtClean="0"/>
          </a:p>
          <a:p>
            <a:pPr eaLnBrk="1" hangingPunct="1"/>
            <a:r>
              <a:rPr lang="en-US" b="1" dirty="0" smtClean="0"/>
              <a:t>The basic idea to achieve the required throughput rate is to separate the imaging step from the manual loading and unloading of specimens. The separation of these steps will be made possible by an automated conveyor belt specimen handling system, which will allow image capture and specimen handling simultaneously. </a:t>
            </a:r>
            <a:r>
              <a:rPr lang="en-US" dirty="0" smtClean="0"/>
              <a:t>The basic components of the digitization platform are: 1) a cleated low profile conveyor belt in either a straight line or ‘U’ shaped configuration of pre-defined lengths; 2) a high resolution digital camera with lighting system and a central computer system; 3) Light Emitting Diode (LED) switches to index the motion of the conveyor belt; 4) input devices such as touch screen monitors, bar-code scanners, and voice input hardware; and 5) Programmable Logic Controllers (PLC’s) that control and synchronize signals from the conveyor belt motion control, digital camera, and LED switches. </a:t>
            </a:r>
          </a:p>
          <a:p>
            <a:pPr eaLnBrk="1" hangingPunct="1"/>
            <a:endParaRPr lang="en-US" dirty="0" smtClean="0"/>
          </a:p>
          <a:p>
            <a:pPr eaLnBrk="1" hangingPunct="1"/>
            <a:r>
              <a:rPr lang="en-US" dirty="0" smtClean="0"/>
              <a:t>Apparatuses will be shared and moved around among the digitizing institutions.</a:t>
            </a:r>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18</a:t>
            </a:fld>
            <a:endParaRPr lang="en-US" dirty="0"/>
          </a:p>
        </p:txBody>
      </p:sp>
    </p:spTree>
    <p:extLst>
      <p:ext uri="{BB962C8B-B14F-4D97-AF65-F5344CB8AC3E}">
        <p14:creationId xmlns:p14="http://schemas.microsoft.com/office/powerpoint/2010/main" val="193498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Specimen</a:t>
            </a:r>
            <a:r>
              <a:rPr lang="en-US" baseline="0" dirty="0" smtClean="0"/>
              <a:t> data will be transported from the Digitization Stations to a Symbiota instance.</a:t>
            </a:r>
          </a:p>
          <a:p>
            <a:r>
              <a:rPr lang="en-US" baseline="0" dirty="0" smtClean="0"/>
              <a:t>	Batch builder -&gt; transport -&gt; batch unpacker (</a:t>
            </a:r>
            <a:r>
              <a:rPr lang="en-US" sz="1200" kern="1200" dirty="0" smtClean="0">
                <a:solidFill>
                  <a:schemeClr val="tx1"/>
                </a:solidFill>
                <a:latin typeface="+mn-lt"/>
                <a:ea typeface="+mn-ea"/>
                <a:cs typeface="+mn-cs"/>
              </a:rPr>
              <a:t>SPARQL queries on the packages to put records into Symbiota's relational database)</a:t>
            </a:r>
            <a:endParaRPr lang="en-US" baseline="0" dirty="0" smtClean="0"/>
          </a:p>
          <a:p>
            <a:r>
              <a:rPr lang="en-US" baseline="0" dirty="0" smtClean="0"/>
              <a:t>	</a:t>
            </a:r>
            <a:r>
              <a:rPr lang="en-US" sz="1200" kern="1200" dirty="0" smtClean="0">
                <a:solidFill>
                  <a:schemeClr val="tx1"/>
                </a:solidFill>
                <a:latin typeface="+mn-lt"/>
                <a:ea typeface="+mn-ea"/>
                <a:cs typeface="+mn-cs"/>
              </a:rPr>
              <a:t>rdf/xml formatted batch file, batch unpacker in Symbiota</a:t>
            </a:r>
          </a:p>
          <a:p>
            <a:r>
              <a:rPr lang="en-US" baseline="0" dirty="0" smtClean="0"/>
              <a:t>	</a:t>
            </a:r>
            <a:r>
              <a:rPr lang="en-US" sz="1200" kern="1200" dirty="0" smtClean="0">
                <a:solidFill>
                  <a:schemeClr val="tx1"/>
                </a:solidFill>
                <a:latin typeface="+mn-lt"/>
                <a:ea typeface="+mn-ea"/>
                <a:cs typeface="+mn-cs"/>
              </a:rPr>
              <a:t>rdf/xml formatted batch file, batch unpacker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-&gt; Filtered Push -&gt; AnnotationProcessor -&gt; Specify</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FilteredPush project is working on a rdf handler that would handle this</a:t>
            </a:r>
          </a:p>
          <a:p>
            <a:endParaRPr lang="en-US" baseline="0" dirty="0" smtClean="0"/>
          </a:p>
          <a:p>
            <a:r>
              <a:rPr lang="en-US" baseline="0" dirty="0" smtClean="0"/>
              <a:t>Images will be transported to TACC.</a:t>
            </a:r>
          </a:p>
          <a:p>
            <a:r>
              <a:rPr lang="en-US" baseline="0" dirty="0" smtClean="0"/>
              <a:t>	batches</a:t>
            </a:r>
          </a:p>
          <a:p>
            <a:r>
              <a:rPr lang="en-US" baseline="0" dirty="0" smtClean="0"/>
              <a:t>	tables with urls &amp; catalog numbers/collection used for ‘batch’ linking of images to specimen records in Symbiota</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19</a:t>
            </a:fld>
            <a:endParaRPr lang="en-US" dirty="0"/>
          </a:p>
        </p:txBody>
      </p:sp>
    </p:spTree>
    <p:extLst>
      <p:ext uri="{BB962C8B-B14F-4D97-AF65-F5344CB8AC3E}">
        <p14:creationId xmlns:p14="http://schemas.microsoft.com/office/powerpoint/2010/main" val="460946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Controlled</a:t>
            </a:r>
            <a:r>
              <a:rPr lang="en-US" baseline="0" dirty="0" smtClean="0"/>
              <a:t> vocabularies for habitat and phenology</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20</a:t>
            </a:fld>
            <a:endParaRPr lang="en-US" dirty="0"/>
          </a:p>
        </p:txBody>
      </p:sp>
    </p:spTree>
    <p:extLst>
      <p:ext uri="{BB962C8B-B14F-4D97-AF65-F5344CB8AC3E}">
        <p14:creationId xmlns:p14="http://schemas.microsoft.com/office/powerpoint/2010/main" val="211410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a:t>
            </a:r>
            <a:r>
              <a:rPr lang="en-US" baseline="0" dirty="0" smtClean="0"/>
              <a:t> objective of the project is to digitize 1.3 million N.E. vascular plant specimens from 15 regional herbaria. By digitize we mean, capture an image, capture a subset of label data, some data about the specimen itself, and </a:t>
            </a:r>
            <a:r>
              <a:rPr lang="en-US" baseline="0" dirty="0" err="1" smtClean="0"/>
              <a:t>georeference</a:t>
            </a:r>
            <a:r>
              <a:rPr lang="en-US" baseline="0" dirty="0" smtClean="0"/>
              <a:t>.</a:t>
            </a:r>
          </a:p>
          <a:p>
            <a:endParaRPr lang="en-US" baseline="0" dirty="0" smtClean="0"/>
          </a:p>
          <a:p>
            <a:r>
              <a:rPr lang="en-US" baseline="0" dirty="0" smtClean="0"/>
              <a:t>This map shows the location of the participating institutions.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3</a:t>
            </a:fld>
            <a:endParaRPr lang="en-US" dirty="0"/>
          </a:p>
        </p:txBody>
      </p:sp>
    </p:spTree>
    <p:extLst>
      <p:ext uri="{BB962C8B-B14F-4D97-AF65-F5344CB8AC3E}">
        <p14:creationId xmlns:p14="http://schemas.microsoft.com/office/powerpoint/2010/main" val="99976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in New England are small and all areas of a state</a:t>
            </a:r>
            <a:r>
              <a:rPr lang="en-US" baseline="0" dirty="0" smtClean="0"/>
              <a:t> lie within a town. So we will used town centroids for latitude and longitude and for the uncertainty the radius of smallest circle enclosing the town polygon</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21</a:t>
            </a:fld>
            <a:endParaRPr lang="en-US" dirty="0"/>
          </a:p>
        </p:txBody>
      </p:sp>
    </p:spTree>
    <p:extLst>
      <p:ext uri="{BB962C8B-B14F-4D97-AF65-F5344CB8AC3E}">
        <p14:creationId xmlns:p14="http://schemas.microsoft.com/office/powerpoint/2010/main" val="3310017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enhancing records with phenology and coordinates, w</a:t>
            </a:r>
            <a:r>
              <a:rPr lang="en-US" dirty="0" smtClean="0"/>
              <a:t>e have partnered with the FilteredPush project</a:t>
            </a:r>
            <a:r>
              <a:rPr lang="en-US" baseline="0" dirty="0" smtClean="0"/>
              <a:t> to c</a:t>
            </a:r>
            <a:r>
              <a:rPr lang="en-US" dirty="0" smtClean="0"/>
              <a:t>onnect Symbiota, Specify, and </a:t>
            </a:r>
            <a:r>
              <a:rPr lang="en-US" dirty="0" err="1" smtClean="0"/>
              <a:t>Morphbank</a:t>
            </a:r>
            <a:r>
              <a:rPr lang="en-US" dirty="0" smtClean="0"/>
              <a:t> to promote annotation of specimen records and their images by knowledgeable</a:t>
            </a:r>
            <a:r>
              <a:rPr lang="en-US" baseline="0" dirty="0" smtClean="0"/>
              <a:t> users.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22</a:t>
            </a:fld>
            <a:endParaRPr lang="en-US" dirty="0"/>
          </a:p>
        </p:txBody>
      </p:sp>
    </p:spTree>
    <p:extLst>
      <p:ext uri="{BB962C8B-B14F-4D97-AF65-F5344CB8AC3E}">
        <p14:creationId xmlns:p14="http://schemas.microsoft.com/office/powerpoint/2010/main" val="639272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Within the CNH</a:t>
            </a:r>
            <a:r>
              <a:rPr lang="en-US" sz="1200" kern="1200" baseline="0" dirty="0" smtClean="0">
                <a:solidFill>
                  <a:schemeClr val="tx1"/>
                </a:solidFill>
                <a:latin typeface="+mn-lt"/>
                <a:ea typeface="+mn-ea"/>
                <a:cs typeface="+mn-cs"/>
              </a:rPr>
              <a:t> instance individual specimen records can be viewed with images, and the specimen occurrence data will be downloadable.</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23</a:t>
            </a:fld>
            <a:endParaRPr lang="en-US" dirty="0"/>
          </a:p>
        </p:txBody>
      </p:sp>
    </p:spTree>
    <p:extLst>
      <p:ext uri="{BB962C8B-B14F-4D97-AF65-F5344CB8AC3E}">
        <p14:creationId xmlns:p14="http://schemas.microsoft.com/office/powerpoint/2010/main" val="560628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addition to the usual education and outreach activities that take place within our collections,</a:t>
            </a:r>
            <a:r>
              <a:rPr lang="en-US" baseline="0" dirty="0" smtClean="0"/>
              <a:t> </a:t>
            </a:r>
            <a:r>
              <a:rPr lang="en-US" dirty="0" smtClean="0"/>
              <a:t>training is integrated into the project in several ways.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At four institutions (BRU, HUH, YU, and VT) undergraduate and graduate students will be directly involved in digitization activities by conducting much of the actual work. These students will learn about collections management (e.g., handling and care of specimens, best practices) and biodiversity informatics.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Our project will collaborate with the Yale Peabody Museum's after school program for high school students, "Evolutions" ("EVOking Learning and Understanding Through Investigations Of the Natural Sciences") to offer internships to six students. This program engages a diverse group of teens from the New Haven Public School district in a rigorous 'for credit' academic program focused on science and science careers. New Haven schools and the Evolutions program are characterized by a large percentage of students from historically underserved populations.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24</a:t>
            </a:fld>
            <a:endParaRPr lang="en-US" dirty="0"/>
          </a:p>
        </p:txBody>
      </p:sp>
    </p:spTree>
    <p:extLst>
      <p:ext uri="{BB962C8B-B14F-4D97-AF65-F5344CB8AC3E}">
        <p14:creationId xmlns:p14="http://schemas.microsoft.com/office/powerpoint/2010/main" val="2600923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Using networks of citizen scientists has provided a way for scientists to develop a dense concentration of observations in a cost-effective manner.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Many of the herbaria in New England have strong representation of specimens from the late 19th century through the 1940s. Some herbaria have abundant collections through to the present time, but many have relatively few specimens collected over the past 50 years.</a:t>
            </a:r>
            <a:r>
              <a:rPr lang="en-US" sz="1200" kern="120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 baseline of information is needed on flowering times and leafing-out times across the New England region today.</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To a large degree this can be provided by properly monitored citizen scientists who submit on-line their observations on particular phenological phases for a specified list of plant species for which we will also gather data from herbarium specimens.</a:t>
            </a:r>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 number of citizen science networks already</a:t>
            </a:r>
            <a:r>
              <a:rPr lang="en-US" sz="1200" b="1" kern="1200" baseline="0" dirty="0" smtClean="0">
                <a:solidFill>
                  <a:schemeClr val="tx1"/>
                </a:solidFill>
                <a:latin typeface="+mn-lt"/>
                <a:ea typeface="+mn-ea"/>
                <a:cs typeface="+mn-cs"/>
              </a:rPr>
              <a:t> exist in New England and Nationally.</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We will build on these networks (see Collaboration Letters) to include more (or even all) of the species and stages that we will be evaluating, and to recruit more participants to these networks.</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 significant effort will be required to train and communicate with the citizen scientist volunteers to insure that they are gathering</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data correctly and remain motivated. </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25</a:t>
            </a:fld>
            <a:endParaRPr lang="en-US" dirty="0"/>
          </a:p>
        </p:txBody>
      </p:sp>
    </p:spTree>
    <p:extLst>
      <p:ext uri="{BB962C8B-B14F-4D97-AF65-F5344CB8AC3E}">
        <p14:creationId xmlns:p14="http://schemas.microsoft.com/office/powerpoint/2010/main" val="594174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tasks…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26</a:t>
            </a:fld>
            <a:endParaRPr lang="en-US" dirty="0"/>
          </a:p>
        </p:txBody>
      </p:sp>
    </p:spTree>
    <p:extLst>
      <p:ext uri="{BB962C8B-B14F-4D97-AF65-F5344CB8AC3E}">
        <p14:creationId xmlns:p14="http://schemas.microsoft.com/office/powerpoint/2010/main" val="2521487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more about this…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28</a:t>
            </a:fld>
            <a:endParaRPr lang="en-US" dirty="0"/>
          </a:p>
        </p:txBody>
      </p:sp>
    </p:spTree>
    <p:extLst>
      <p:ext uri="{BB962C8B-B14F-4D97-AF65-F5344CB8AC3E}">
        <p14:creationId xmlns:p14="http://schemas.microsoft.com/office/powerpoint/2010/main" val="38362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goal of digitizing all of these specimens is to provide data to support…</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4</a:t>
            </a:fld>
            <a:endParaRPr lang="en-US" dirty="0"/>
          </a:p>
        </p:txBody>
      </p:sp>
    </p:spTree>
    <p:extLst>
      <p:ext uri="{BB962C8B-B14F-4D97-AF65-F5344CB8AC3E}">
        <p14:creationId xmlns:p14="http://schemas.microsoft.com/office/powerpoint/2010/main" val="307548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Its herbaria include some of the world’s oldest and most comprehensive collections of varying size and scope. </a:t>
            </a:r>
            <a:r>
              <a:rPr lang="en-US" sz="1200" kern="1200" dirty="0" smtClean="0">
                <a:solidFill>
                  <a:schemeClr val="tx1"/>
                </a:solidFill>
                <a:latin typeface="+mn-lt"/>
                <a:ea typeface="+mn-ea"/>
                <a:cs typeface="+mn-cs"/>
              </a:rPr>
              <a:t>For example, the region includes Harvard University Herbaria with over 5 million specimens and which contains many historically important specimens (e.g., the Thoreau herbarium) </a:t>
            </a:r>
            <a:r>
              <a:rPr lang="en-US" sz="1200" kern="1200" dirty="0" smtClean="0">
                <a:solidFill>
                  <a:schemeClr val="tx1"/>
                </a:solidFill>
                <a:latin typeface="+mn-lt"/>
                <a:ea typeface="+mn-ea"/>
                <a:cs typeface="+mn-cs"/>
              </a:rPr>
              <a:t>and smaller </a:t>
            </a:r>
            <a:r>
              <a:rPr lang="en-US" sz="1200" kern="1200" dirty="0" smtClean="0">
                <a:solidFill>
                  <a:schemeClr val="tx1"/>
                </a:solidFill>
                <a:latin typeface="+mn-lt"/>
                <a:ea typeface="+mn-ea"/>
                <a:cs typeface="+mn-cs"/>
              </a:rPr>
              <a:t>collections that comprised largely of specimens representing</a:t>
            </a:r>
            <a:r>
              <a:rPr lang="en-US" sz="1200" kern="1200" baseline="0" dirty="0" smtClean="0">
                <a:solidFill>
                  <a:schemeClr val="tx1"/>
                </a:solidFill>
                <a:latin typeface="+mn-lt"/>
                <a:ea typeface="+mn-ea"/>
                <a:cs typeface="+mn-cs"/>
              </a:rPr>
              <a:t> localized areas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 New England landscape has a diversity of habitats from maritime islands and broad river valleys to sub-boreal forest and alpine tundra</a:t>
            </a:r>
            <a:r>
              <a:rPr lang="en-US" sz="1200" b="0" kern="1200" dirty="0" smtClean="0">
                <a:solidFill>
                  <a:schemeClr val="tx1"/>
                </a:solidFill>
                <a:latin typeface="+mn-lt"/>
                <a:ea typeface="+mn-ea"/>
                <a:cs typeface="+mn-cs"/>
              </a:rPr>
              <a:t>.</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its coastal location and importance to colonial settlers have exposed it intense ecological</a:t>
            </a:r>
            <a:r>
              <a:rPr lang="en-US" sz="1200" b="1" kern="1200" baseline="0" dirty="0" smtClean="0">
                <a:solidFill>
                  <a:schemeClr val="tx1"/>
                </a:solidFill>
                <a:latin typeface="+mn-lt"/>
                <a:ea typeface="+mn-ea"/>
                <a:cs typeface="+mn-cs"/>
              </a:rPr>
              <a:t> pressure</a:t>
            </a:r>
            <a:r>
              <a:rPr lang="en-US" sz="1200" b="1" kern="1200" dirty="0" smtClean="0">
                <a:solidFill>
                  <a:schemeClr val="tx1"/>
                </a:solidFill>
                <a:latin typeface="+mn-lt"/>
                <a:ea typeface="+mn-ea"/>
                <a:cs typeface="+mn-cs"/>
              </a:rPr>
              <a:t> for hundreds years.</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And its scientists have been at the forefront in applying historical plant collections to evaluating the impact of environmental changes.</a:t>
            </a:r>
            <a:endParaRPr lang="en-US" b="1" dirty="0"/>
          </a:p>
        </p:txBody>
      </p:sp>
      <p:sp>
        <p:nvSpPr>
          <p:cNvPr id="4" name="Slide Number Placeholder 3"/>
          <p:cNvSpPr>
            <a:spLocks noGrp="1"/>
          </p:cNvSpPr>
          <p:nvPr>
            <p:ph type="sldNum" sz="quarter" idx="10"/>
          </p:nvPr>
        </p:nvSpPr>
        <p:spPr/>
        <p:txBody>
          <a:bodyPr/>
          <a:lstStyle/>
          <a:p>
            <a:fld id="{F91B3C0E-1665-E448-860C-042E89D6AAE8}" type="slidenum">
              <a:rPr lang="en-US" smtClean="0"/>
              <a:t>5</a:t>
            </a:fld>
            <a:endParaRPr lang="en-US" dirty="0"/>
          </a:p>
        </p:txBody>
      </p:sp>
    </p:spTree>
    <p:extLst>
      <p:ext uri="{BB962C8B-B14F-4D97-AF65-F5344CB8AC3E}">
        <p14:creationId xmlns:p14="http://schemas.microsoft.com/office/powerpoint/2010/main" val="144375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6</a:t>
            </a:fld>
            <a:endParaRPr lang="en-US" dirty="0"/>
          </a:p>
        </p:txBody>
      </p:sp>
    </p:spTree>
    <p:extLst>
      <p:ext uri="{BB962C8B-B14F-4D97-AF65-F5344CB8AC3E}">
        <p14:creationId xmlns:p14="http://schemas.microsoft.com/office/powerpoint/2010/main" val="263953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7</a:t>
            </a:fld>
            <a:endParaRPr lang="en-US" dirty="0"/>
          </a:p>
        </p:txBody>
      </p:sp>
    </p:spTree>
    <p:extLst>
      <p:ext uri="{BB962C8B-B14F-4D97-AF65-F5344CB8AC3E}">
        <p14:creationId xmlns:p14="http://schemas.microsoft.com/office/powerpoint/2010/main" val="248460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I’ll move from talking about the </a:t>
            </a:r>
            <a:r>
              <a:rPr lang="en-US" dirty="0" smtClean="0"/>
              <a:t>Rationale to talking</a:t>
            </a:r>
            <a:r>
              <a:rPr lang="en-US" baseline="0" dirty="0" smtClean="0"/>
              <a:t> about the </a:t>
            </a:r>
            <a:r>
              <a:rPr lang="en-US" dirty="0" smtClean="0"/>
              <a:t>Digitization Plan.</a:t>
            </a:r>
          </a:p>
          <a:p>
            <a:endParaRPr lang="en-US" dirty="0" smtClean="0"/>
          </a:p>
          <a:p>
            <a:r>
              <a:rPr lang="en-US" dirty="0" smtClean="0"/>
              <a:t>15 collections will have their collections digitized.</a:t>
            </a:r>
          </a:p>
          <a:p>
            <a:endParaRPr lang="en-US" dirty="0" smtClean="0"/>
          </a:p>
          <a:p>
            <a:r>
              <a:rPr lang="en-US" dirty="0" smtClean="0"/>
              <a:t>University</a:t>
            </a:r>
            <a:r>
              <a:rPr lang="en-US" baseline="0" dirty="0" smtClean="0"/>
              <a:t> of Oklahoma is subcontracting with Yale to develop hardware and software for the project – I’ll talk more about their role later.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8</a:t>
            </a:fld>
            <a:endParaRPr lang="en-US" dirty="0"/>
          </a:p>
        </p:txBody>
      </p:sp>
    </p:spTree>
    <p:extLst>
      <p:ext uri="{BB962C8B-B14F-4D97-AF65-F5344CB8AC3E}">
        <p14:creationId xmlns:p14="http://schemas.microsoft.com/office/powerpoint/2010/main" val="292801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digitization effort will be organized as a hub and spokes, with a few of the larger institutions serving as digitization and organizing centers for the smaller collections.</a:t>
            </a:r>
          </a:p>
          <a:p>
            <a:endParaRPr lang="en-US" dirty="0" smtClean="0"/>
          </a:p>
          <a:p>
            <a:r>
              <a:rPr lang="en-US" dirty="0" smtClean="0"/>
              <a:t>In particular, six institutions will digitize their holdings</a:t>
            </a:r>
            <a:r>
              <a:rPr lang="en-US" baseline="0" dirty="0" smtClean="0"/>
              <a:t> – these are in grey.</a:t>
            </a:r>
          </a:p>
          <a:p>
            <a:endParaRPr lang="en-US" baseline="0" dirty="0" smtClean="0"/>
          </a:p>
          <a:p>
            <a:r>
              <a:rPr lang="en-US" baseline="0" dirty="0" smtClean="0"/>
              <a:t>The remaining nine institutions, shown in gold, will have their collections digitized either at Yale or U. Mass.  HUH, VT, NHA, and BRU will be responsible for digitizing their collections alone.</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9</a:t>
            </a:fld>
            <a:endParaRPr lang="en-US" dirty="0"/>
          </a:p>
        </p:txBody>
      </p:sp>
    </p:spTree>
    <p:extLst>
      <p:ext uri="{BB962C8B-B14F-4D97-AF65-F5344CB8AC3E}">
        <p14:creationId xmlns:p14="http://schemas.microsoft.com/office/powerpoint/2010/main" val="222894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smaller collections will be </a:t>
            </a:r>
            <a:r>
              <a:rPr lang="en-US" dirty="0" smtClean="0"/>
              <a:t>shipped or packed </a:t>
            </a:r>
            <a:r>
              <a:rPr lang="en-US" dirty="0" smtClean="0"/>
              <a:t>up and moved to Yale or U.</a:t>
            </a:r>
            <a:r>
              <a:rPr lang="en-US" baseline="0" dirty="0" smtClean="0"/>
              <a:t> Mass where they will be digitized.</a:t>
            </a:r>
          </a:p>
          <a:p>
            <a:endParaRPr lang="en-US" baseline="0" dirty="0" smtClean="0"/>
          </a:p>
          <a:p>
            <a:r>
              <a:rPr lang="en-US" baseline="0" dirty="0" smtClean="0"/>
              <a:t>Pictured here is the Yale Peabody Museum’s box truck, which will be used to transport the specimens.</a:t>
            </a:r>
            <a:endParaRPr lang="en-US" dirty="0"/>
          </a:p>
        </p:txBody>
      </p:sp>
      <p:sp>
        <p:nvSpPr>
          <p:cNvPr id="4" name="Slide Number Placeholder 3"/>
          <p:cNvSpPr>
            <a:spLocks noGrp="1"/>
          </p:cNvSpPr>
          <p:nvPr>
            <p:ph type="sldNum" sz="quarter" idx="10"/>
          </p:nvPr>
        </p:nvSpPr>
        <p:spPr/>
        <p:txBody>
          <a:bodyPr/>
          <a:lstStyle/>
          <a:p>
            <a:fld id="{F91B3C0E-1665-E448-860C-042E89D6AAE8}" type="slidenum">
              <a:rPr lang="en-US" smtClean="0"/>
              <a:t>10</a:t>
            </a:fld>
            <a:endParaRPr lang="en-US" dirty="0"/>
          </a:p>
        </p:txBody>
      </p:sp>
    </p:spTree>
    <p:extLst>
      <p:ext uri="{BB962C8B-B14F-4D97-AF65-F5344CB8AC3E}">
        <p14:creationId xmlns:p14="http://schemas.microsoft.com/office/powerpoint/2010/main" val="714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ACDB3CC-F982-40F9-8DD6-BCC9AFBF44BD}" type="datetime1">
              <a:rPr lang="en-US" smtClean="0"/>
              <a:pPr/>
              <a:t>10/22/12</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F88E988-FB04-AB4E-BE5A-59F242AF7F7A}"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066355A-084C-D24E-9AD2-7E4FC41EA62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A9E7B99-7C3F-4BC3-B7B8-7E1F8C620B24}" type="datetime1">
              <a:rPr lang="en-US" smtClean="0"/>
              <a:pPr/>
              <a:t>10/22/12</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1AF2B4D-6B12-4EDF-87BB-2B55CECB6611}"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10/22/12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8C2560D-EC28-3B41-86E8-18F1CE0113B4}" type="datetimeFigureOut">
              <a:rPr lang="en-US" smtClean="0"/>
              <a:t>10/22/12</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066355A-084C-D24E-9AD2-7E4FC41EA62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93495" r:id="rId1"/>
    <p:sldLayoutId id="2147493496" r:id="rId2"/>
    <p:sldLayoutId id="2147493497" r:id="rId3"/>
    <p:sldLayoutId id="2147493498" r:id="rId4"/>
    <p:sldLayoutId id="2147493499" r:id="rId5"/>
    <p:sldLayoutId id="2147493500" r:id="rId6"/>
    <p:sldLayoutId id="2147493501" r:id="rId7"/>
    <p:sldLayoutId id="2147493502" r:id="rId8"/>
    <p:sldLayoutId id="2147493503" r:id="rId9"/>
    <p:sldLayoutId id="2147493504" r:id="rId10"/>
    <p:sldLayoutId id="214749350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7231" y="150516"/>
            <a:ext cx="6745642" cy="6565141"/>
          </a:xfrm>
          <a:prstGeom prst="rect">
            <a:avLst/>
          </a:prstGeom>
          <a:solidFill>
            <a:srgbClr val="D9D5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0CCCD"/>
              </a:solidFill>
            </a:endParaRPr>
          </a:p>
        </p:txBody>
      </p:sp>
      <p:sp>
        <p:nvSpPr>
          <p:cNvPr id="3" name="Subtitle 2"/>
          <p:cNvSpPr>
            <a:spLocks noGrp="1"/>
          </p:cNvSpPr>
          <p:nvPr>
            <p:ph type="subTitle" idx="1"/>
          </p:nvPr>
        </p:nvSpPr>
        <p:spPr>
          <a:xfrm>
            <a:off x="457201" y="3784562"/>
            <a:ext cx="6324600" cy="1639967"/>
          </a:xfrm>
        </p:spPr>
        <p:txBody>
          <a:bodyPr>
            <a:normAutofit/>
          </a:bodyPr>
          <a:lstStyle/>
          <a:p>
            <a:pPr algn="r"/>
            <a:r>
              <a:rPr lang="en-US" sz="2400" b="1" dirty="0" smtClean="0">
                <a:solidFill>
                  <a:schemeClr val="tx1"/>
                </a:solidFill>
                <a:cs typeface="Myriad Pro Cond"/>
              </a:rPr>
              <a:t>P.W. Sweeney</a:t>
            </a:r>
          </a:p>
          <a:p>
            <a:pPr algn="r"/>
            <a:r>
              <a:rPr lang="en-US" sz="2400" b="1" dirty="0" smtClean="0">
                <a:solidFill>
                  <a:schemeClr val="tx1"/>
                </a:solidFill>
                <a:cs typeface="Myriad Pro Cond"/>
              </a:rPr>
              <a:t>Yale Peabody Museum of Natural History</a:t>
            </a:r>
            <a:endParaRPr lang="en-US" sz="2400" b="1" dirty="0">
              <a:solidFill>
                <a:schemeClr val="tx1"/>
              </a:solidFill>
              <a:cs typeface="Myriad Pro Cond"/>
            </a:endParaRPr>
          </a:p>
        </p:txBody>
      </p:sp>
      <p:pic>
        <p:nvPicPr>
          <p:cNvPr id="5" name="Picture 4" descr="nsf1sm.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5736775"/>
            <a:ext cx="812800" cy="825500"/>
          </a:xfrm>
          <a:prstGeom prst="rect">
            <a:avLst/>
          </a:prstGeom>
        </p:spPr>
      </p:pic>
      <p:pic>
        <p:nvPicPr>
          <p:cNvPr id="4" name="Picture 3" descr="YU06304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70889" y="150517"/>
            <a:ext cx="2079037" cy="6565141"/>
          </a:xfrm>
          <a:prstGeom prst="rect">
            <a:avLst/>
          </a:prstGeom>
        </p:spPr>
      </p:pic>
      <p:pic>
        <p:nvPicPr>
          <p:cNvPr id="7" name="Picture 6" descr="logoNEVP.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54478" y="5691905"/>
            <a:ext cx="2509490" cy="915241"/>
          </a:xfrm>
          <a:prstGeom prst="rect">
            <a:avLst/>
          </a:prstGeom>
        </p:spPr>
      </p:pic>
      <p:sp>
        <p:nvSpPr>
          <p:cNvPr id="9" name="Subtitle 2"/>
          <p:cNvSpPr txBox="1">
            <a:spLocks/>
          </p:cNvSpPr>
          <p:nvPr/>
        </p:nvSpPr>
        <p:spPr>
          <a:xfrm>
            <a:off x="339368" y="210117"/>
            <a:ext cx="6324600" cy="3248436"/>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r"/>
            <a:r>
              <a:rPr lang="en-US" sz="3200" b="1" dirty="0">
                <a:solidFill>
                  <a:schemeClr val="tx1"/>
                </a:solidFill>
                <a:cs typeface="Myriad Pro Cond"/>
              </a:rPr>
              <a:t>Mobilizing New England </a:t>
            </a:r>
            <a:r>
              <a:rPr lang="en-US" sz="3200" b="1" dirty="0" smtClean="0">
                <a:solidFill>
                  <a:schemeClr val="tx1"/>
                </a:solidFill>
                <a:cs typeface="Myriad Pro Cond"/>
              </a:rPr>
              <a:t>vascular </a:t>
            </a:r>
            <a:r>
              <a:rPr lang="en-US" sz="3200" b="1" dirty="0">
                <a:solidFill>
                  <a:schemeClr val="tx1"/>
                </a:solidFill>
                <a:cs typeface="Myriad Pro Cond"/>
              </a:rPr>
              <a:t>plant data to track </a:t>
            </a:r>
            <a:r>
              <a:rPr lang="en-US" sz="3200" b="1" dirty="0" smtClean="0">
                <a:solidFill>
                  <a:schemeClr val="tx1"/>
                </a:solidFill>
                <a:cs typeface="Myriad Pro Cond"/>
              </a:rPr>
              <a:t>environmental </a:t>
            </a:r>
            <a:r>
              <a:rPr lang="en-US" sz="3200" b="1" dirty="0" smtClean="0">
                <a:solidFill>
                  <a:schemeClr val="tx1"/>
                </a:solidFill>
                <a:cs typeface="Myriad Pro Cond"/>
              </a:rPr>
              <a:t>change</a:t>
            </a:r>
            <a:endParaRPr lang="en-US" sz="3200" b="1" dirty="0">
              <a:solidFill>
                <a:schemeClr val="tx1"/>
              </a:solidFill>
              <a:cs typeface="Myriad Pro Cond"/>
            </a:endParaRPr>
          </a:p>
        </p:txBody>
      </p:sp>
    </p:spTree>
    <p:extLst>
      <p:ext uri="{BB962C8B-B14F-4D97-AF65-F5344CB8AC3E}">
        <p14:creationId xmlns:p14="http://schemas.microsoft.com/office/powerpoint/2010/main" val="35140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Digitization Plan: Organization</a:t>
            </a:r>
            <a:endParaRPr lang="en-US" dirty="0"/>
          </a:p>
        </p:txBody>
      </p:sp>
      <p:pic>
        <p:nvPicPr>
          <p:cNvPr id="4" name="Picture 3" descr="moving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75102" y="1850866"/>
            <a:ext cx="6777080" cy="4518053"/>
          </a:xfrm>
          <a:prstGeom prst="rect">
            <a:avLst/>
          </a:prstGeom>
          <a:ln w="12700">
            <a:solidFill>
              <a:schemeClr val="accent1"/>
            </a:solidFill>
          </a:ln>
          <a:effectLst/>
        </p:spPr>
      </p:pic>
      <p:pic>
        <p:nvPicPr>
          <p:cNvPr id="5" name="Picture 4" descr="moving.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16200000">
            <a:off x="-7014" y="3419522"/>
            <a:ext cx="3369704" cy="2826301"/>
          </a:xfrm>
          <a:prstGeom prst="rect">
            <a:avLst/>
          </a:prstGeom>
          <a:ln w="12700">
            <a:solidFill>
              <a:schemeClr val="accent1"/>
            </a:solidFill>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4047200546"/>
      </p:ext>
    </p:extLst>
  </p:cSld>
  <p:clrMapOvr>
    <a:masterClrMapping/>
  </p:clrMapOvr>
  <mc:AlternateContent xmlns:mc="http://schemas.openxmlformats.org/markup-compatibility/2006" xmlns:p14="http://schemas.microsoft.com/office/powerpoint/2010/main">
    <mc:Choice Requires="p14">
      <p:transition spd="slow" p14:dur="2000" advTm="15657"/>
    </mc:Choice>
    <mc:Fallback xmlns="">
      <p:transition xmlns:p14="http://schemas.microsoft.com/office/powerpoint/2010/main" spd="slow" advTm="15657"/>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0540185"/>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Digitization Plan: </a:t>
            </a:r>
            <a:r>
              <a:rPr lang="en-US" dirty="0" smtClean="0"/>
              <a:t>Organization</a:t>
            </a:r>
            <a:endParaRPr lang="en-US" dirty="0"/>
          </a:p>
        </p:txBody>
      </p:sp>
    </p:spTree>
    <p:extLst>
      <p:ext uri="{BB962C8B-B14F-4D97-AF65-F5344CB8AC3E}">
        <p14:creationId xmlns:p14="http://schemas.microsoft.com/office/powerpoint/2010/main" val="371049026"/>
      </p:ext>
    </p:extLst>
  </p:cSld>
  <p:clrMapOvr>
    <a:masterClrMapping/>
  </p:clrMapOvr>
  <mc:AlternateContent xmlns:mc="http://schemas.openxmlformats.org/markup-compatibility/2006" xmlns:p14="http://schemas.microsoft.com/office/powerpoint/2010/main">
    <mc:Choice Requires="p14">
      <p:transition spd="slow" p14:dur="2000" advTm="15124"/>
    </mc:Choice>
    <mc:Fallback xmlns="">
      <p:transition xmlns:p14="http://schemas.microsoft.com/office/powerpoint/2010/main" spd="slow" advTm="15124"/>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9024580"/>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Digitization Plan: workflow</a:t>
            </a:r>
            <a:endParaRPr lang="en-US" dirty="0"/>
          </a:p>
        </p:txBody>
      </p:sp>
    </p:spTree>
    <p:extLst>
      <p:ext uri="{BB962C8B-B14F-4D97-AF65-F5344CB8AC3E}">
        <p14:creationId xmlns:p14="http://schemas.microsoft.com/office/powerpoint/2010/main" val="3851332509"/>
      </p:ext>
    </p:extLst>
  </p:cSld>
  <p:clrMapOvr>
    <a:masterClrMapping/>
  </p:clrMapOvr>
  <mc:AlternateContent xmlns:mc="http://schemas.openxmlformats.org/markup-compatibility/2006" xmlns:p14="http://schemas.microsoft.com/office/powerpoint/2010/main">
    <mc:Choice Requires="p14">
      <p:transition spd="slow" p14:dur="2000" advTm="24317"/>
    </mc:Choice>
    <mc:Fallback xmlns="">
      <p:transition xmlns:p14="http://schemas.microsoft.com/office/powerpoint/2010/main" spd="slow" advTm="24317"/>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62500" lnSpcReduction="20000"/>
          </a:bodyPr>
          <a:lstStyle/>
          <a:p>
            <a:r>
              <a:rPr lang="en-US" dirty="0"/>
              <a:t>In herbaria, sheets are often organized into folders by genus or species, with a single identification applying to all specimens in that </a:t>
            </a:r>
            <a:r>
              <a:rPr lang="en-US" dirty="0" smtClean="0"/>
              <a:t>folder. Often organized by geography, as well</a:t>
            </a:r>
          </a:p>
          <a:p>
            <a:endParaRPr lang="en-US" b="1" dirty="0"/>
          </a:p>
          <a:p>
            <a:r>
              <a:rPr lang="en-US" b="1" dirty="0" smtClean="0"/>
              <a:t>Capture </a:t>
            </a:r>
            <a:r>
              <a:rPr lang="en-US" b="1" dirty="0"/>
              <a:t>data that reflects the physical storage structure of the collection before imaging and </a:t>
            </a:r>
            <a:r>
              <a:rPr lang="en-US" b="1" dirty="0" smtClean="0"/>
              <a:t>data basing </a:t>
            </a:r>
            <a:r>
              <a:rPr lang="en-US" b="1" dirty="0"/>
              <a:t>individual </a:t>
            </a:r>
            <a:r>
              <a:rPr lang="en-US" b="1" dirty="0" smtClean="0"/>
              <a:t>specimens</a:t>
            </a:r>
          </a:p>
          <a:p>
            <a:pPr marL="45720" indent="0">
              <a:buNone/>
            </a:pPr>
            <a:endParaRPr lang="en-US" b="1" dirty="0" smtClean="0"/>
          </a:p>
          <a:p>
            <a:r>
              <a:rPr lang="en-US" b="1" dirty="0" smtClean="0"/>
              <a:t>Associate </a:t>
            </a:r>
            <a:r>
              <a:rPr lang="en-US" b="1" dirty="0"/>
              <a:t>this pre-captured data with specimen </a:t>
            </a:r>
            <a:r>
              <a:rPr lang="en-US" b="1" dirty="0" smtClean="0"/>
              <a:t>records at a later stage</a:t>
            </a:r>
            <a:endParaRPr lang="en-US" dirty="0"/>
          </a:p>
          <a:p>
            <a:pPr marL="45720" indent="0">
              <a:buNone/>
            </a:pPr>
            <a:endParaRPr lang="en-US" dirty="0"/>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rot="5400000">
            <a:off x="4525689" y="1889911"/>
            <a:ext cx="4407407" cy="4065731"/>
          </a:xfrm>
          <a:ln w="12700">
            <a:solidFill>
              <a:schemeClr val="accent1"/>
            </a:solidFill>
          </a:ln>
        </p:spPr>
      </p:pic>
      <p:sp>
        <p:nvSpPr>
          <p:cNvPr id="3" name="Title 2"/>
          <p:cNvSpPr>
            <a:spLocks noGrp="1"/>
          </p:cNvSpPr>
          <p:nvPr>
            <p:ph type="title"/>
          </p:nvPr>
        </p:nvSpPr>
        <p:spPr/>
        <p:txBody>
          <a:bodyPr/>
          <a:lstStyle/>
          <a:p>
            <a:r>
              <a:rPr lang="en-US" dirty="0" smtClean="0"/>
              <a:t>WORKFLOW: PRE-cAPTURE</a:t>
            </a:r>
            <a:endParaRPr lang="en-US" dirty="0"/>
          </a:p>
        </p:txBody>
      </p:sp>
    </p:spTree>
    <p:extLst>
      <p:ext uri="{BB962C8B-B14F-4D97-AF65-F5344CB8AC3E}">
        <p14:creationId xmlns:p14="http://schemas.microsoft.com/office/powerpoint/2010/main" val="1413678427"/>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WORKFLOW: PRE-cAPTURE</a:t>
            </a:r>
            <a:endParaRPr lang="en-US" dirty="0"/>
          </a:p>
        </p:txBody>
      </p:sp>
      <p:pic>
        <p:nvPicPr>
          <p:cNvPr id="7" name="Picture 6" descr="precapture_scree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628" y="1714006"/>
            <a:ext cx="8073167" cy="4737944"/>
          </a:xfrm>
          <a:prstGeom prst="rect">
            <a:avLst/>
          </a:prstGeom>
        </p:spPr>
      </p:pic>
    </p:spTree>
    <p:extLst>
      <p:ext uri="{BB962C8B-B14F-4D97-AF65-F5344CB8AC3E}">
        <p14:creationId xmlns:p14="http://schemas.microsoft.com/office/powerpoint/2010/main" val="3468023051"/>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WORKFLOW: PRE-cAPTURE</a:t>
            </a:r>
            <a:endParaRPr lang="en-US" dirty="0"/>
          </a:p>
        </p:txBody>
      </p:sp>
      <p:pic>
        <p:nvPicPr>
          <p:cNvPr id="4" name="Picture 3" descr="label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605" y="1800754"/>
            <a:ext cx="4788322" cy="3643766"/>
          </a:xfrm>
          <a:prstGeom prst="rect">
            <a:avLst/>
          </a:prstGeom>
          <a:effectLst>
            <a:outerShdw blurRad="50800" dist="38100" dir="2700000" algn="tl" rotWithShape="0">
              <a:prstClr val="black">
                <a:alpha val="40000"/>
              </a:prstClr>
            </a:outerShdw>
          </a:effectLst>
        </p:spPr>
      </p:pic>
      <p:pic>
        <p:nvPicPr>
          <p:cNvPr id="6" name="Picture 5" descr="label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04586" y="4286436"/>
            <a:ext cx="2722558" cy="16105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8261376"/>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WORKFLOW: PRE-cAPTURE</a:t>
            </a:r>
            <a:endParaRPr lang="en-US" dirty="0"/>
          </a:p>
        </p:txBody>
      </p:sp>
      <p:pic>
        <p:nvPicPr>
          <p:cNvPr id="2" name="Picture 1" descr="DSC0139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000" y="1958946"/>
            <a:ext cx="4188953" cy="4264085"/>
          </a:xfrm>
          <a:prstGeom prst="rect">
            <a:avLst/>
          </a:prstGeom>
        </p:spPr>
      </p:pic>
      <p:pic>
        <p:nvPicPr>
          <p:cNvPr id="5" name="Picture 4" descr="DSC01393.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24504" y="2472325"/>
            <a:ext cx="4077852" cy="3255904"/>
          </a:xfrm>
          <a:prstGeom prst="rect">
            <a:avLst/>
          </a:prstGeom>
        </p:spPr>
      </p:pic>
    </p:spTree>
    <p:extLst>
      <p:ext uri="{BB962C8B-B14F-4D97-AF65-F5344CB8AC3E}">
        <p14:creationId xmlns:p14="http://schemas.microsoft.com/office/powerpoint/2010/main" val="2443807516"/>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xmlns:p14="http://schemas.microsoft.com/office/powerpoint/2010/main" spd="slow" advTm="57021"/>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b="1" dirty="0"/>
              <a:t>C</a:t>
            </a:r>
            <a:r>
              <a:rPr lang="en-US" b="1" dirty="0" smtClean="0"/>
              <a:t>apture </a:t>
            </a:r>
            <a:r>
              <a:rPr lang="en-US" b="1" dirty="0"/>
              <a:t>an image, a barcode number, a subset of label data</a:t>
            </a:r>
            <a:r>
              <a:rPr lang="en-US" dirty="0"/>
              <a:t> </a:t>
            </a:r>
            <a:r>
              <a:rPr lang="en-US" b="1" dirty="0" smtClean="0"/>
              <a:t>&amp; associate </a:t>
            </a:r>
            <a:r>
              <a:rPr lang="en-US" b="1" dirty="0"/>
              <a:t>pre-capture data with specimen occurrence </a:t>
            </a:r>
            <a:r>
              <a:rPr lang="en-US" b="1" dirty="0" smtClean="0"/>
              <a:t>records</a:t>
            </a:r>
            <a:endParaRPr lang="en-US" dirty="0"/>
          </a:p>
          <a:p>
            <a:endParaRPr lang="en-US" dirty="0"/>
          </a:p>
        </p:txBody>
      </p:sp>
      <p:sp>
        <p:nvSpPr>
          <p:cNvPr id="4" name="Title 3"/>
          <p:cNvSpPr>
            <a:spLocks noGrp="1"/>
          </p:cNvSpPr>
          <p:nvPr>
            <p:ph type="title"/>
          </p:nvPr>
        </p:nvSpPr>
        <p:spPr/>
        <p:txBody>
          <a:bodyPr/>
          <a:lstStyle/>
          <a:p>
            <a:r>
              <a:rPr lang="en-US" dirty="0" smtClean="0"/>
              <a:t>Workflow: primary digitization</a:t>
            </a:r>
            <a:endParaRPr lang="en-US" dirty="0"/>
          </a:p>
        </p:txBody>
      </p:sp>
      <p:pic>
        <p:nvPicPr>
          <p:cNvPr id="8" name="Picture 7" descr="YU06304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95922" y="1806664"/>
            <a:ext cx="3103593" cy="4434229"/>
          </a:xfrm>
          <a:prstGeom prst="rect">
            <a:avLst/>
          </a:prstGeom>
          <a:effectLst>
            <a:outerShdw blurRad="50800" dist="50800" dir="2700000" algn="tl" rotWithShape="0">
              <a:srgbClr val="000000">
                <a:alpha val="43000"/>
              </a:srgbClr>
            </a:outerShdw>
          </a:effectLst>
        </p:spPr>
      </p:pic>
    </p:spTree>
    <p:extLst>
      <p:ext uri="{BB962C8B-B14F-4D97-AF65-F5344CB8AC3E}">
        <p14:creationId xmlns:p14="http://schemas.microsoft.com/office/powerpoint/2010/main" val="1849041106"/>
      </p:ext>
    </p:extLst>
  </p:cSld>
  <p:clrMapOvr>
    <a:masterClrMapping/>
  </p:clrMapOvr>
  <mc:AlternateContent xmlns:mc="http://schemas.openxmlformats.org/markup-compatibility/2006" xmlns:p14="http://schemas.microsoft.com/office/powerpoint/2010/main">
    <mc:Choice Requires="p14">
      <p:transition spd="slow" p14:dur="2000" advTm="16129"/>
    </mc:Choice>
    <mc:Fallback xmlns="">
      <p:transition xmlns:p14="http://schemas.microsoft.com/office/powerpoint/2010/main" spd="slow" advTm="16129"/>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dirty="0"/>
              <a:t>To increase the efficiency of capturing an image and specimen-level data, we </a:t>
            </a:r>
            <a:r>
              <a:rPr lang="en-US" dirty="0" smtClean="0"/>
              <a:t>will develop </a:t>
            </a:r>
            <a:r>
              <a:rPr lang="en-US" dirty="0"/>
              <a:t>and test an </a:t>
            </a:r>
            <a:r>
              <a:rPr lang="en-US" dirty="0" smtClean="0"/>
              <a:t>high </a:t>
            </a:r>
            <a:r>
              <a:rPr lang="en-US" dirty="0"/>
              <a:t>throughput digitization </a:t>
            </a:r>
            <a:r>
              <a:rPr lang="en-US" dirty="0" smtClean="0"/>
              <a:t>apparatus</a:t>
            </a:r>
            <a:endParaRPr lang="en-US" dirty="0"/>
          </a:p>
        </p:txBody>
      </p:sp>
      <p:sp>
        <p:nvSpPr>
          <p:cNvPr id="3" name="Title 2"/>
          <p:cNvSpPr>
            <a:spLocks noGrp="1"/>
          </p:cNvSpPr>
          <p:nvPr>
            <p:ph type="title"/>
          </p:nvPr>
        </p:nvSpPr>
        <p:spPr/>
        <p:txBody>
          <a:bodyPr/>
          <a:lstStyle/>
          <a:p>
            <a:r>
              <a:rPr lang="en-US" dirty="0"/>
              <a:t>Workflow: primary digitization</a:t>
            </a:r>
          </a:p>
        </p:txBody>
      </p:sp>
      <p:pic>
        <p:nvPicPr>
          <p:cNvPr id="5" name="Picture 4" descr="apparat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847" y="1719072"/>
            <a:ext cx="4060413" cy="3644387"/>
          </a:xfrm>
          <a:prstGeom prst="rect">
            <a:avLst/>
          </a:prstGeom>
          <a:ln w="12700">
            <a:solidFill>
              <a:schemeClr val="accent1"/>
            </a:solidFill>
          </a:ln>
        </p:spPr>
      </p:pic>
    </p:spTree>
    <p:extLst>
      <p:ext uri="{BB962C8B-B14F-4D97-AF65-F5344CB8AC3E}">
        <p14:creationId xmlns:p14="http://schemas.microsoft.com/office/powerpoint/2010/main" val="898663423"/>
      </p:ext>
    </p:extLst>
  </p:cSld>
  <p:clrMapOvr>
    <a:masterClrMapping/>
  </p:clrMapOvr>
  <mc:AlternateContent xmlns:mc="http://schemas.openxmlformats.org/markup-compatibility/2006" xmlns:p14="http://schemas.microsoft.com/office/powerpoint/2010/main">
    <mc:Choice Requires="p14">
      <p:transition spd="slow" p14:dur="2000" advTm="31277"/>
    </mc:Choice>
    <mc:Fallback xmlns="">
      <p:transition xmlns:p14="http://schemas.microsoft.com/office/powerpoint/2010/main" spd="slow" advTm="31277"/>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9943559"/>
              </p:ext>
            </p:extLst>
          </p:nvPr>
        </p:nvGraphicFramePr>
        <p:xfrm>
          <a:off x="507741" y="1712148"/>
          <a:ext cx="8407893" cy="480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Workflow: </a:t>
            </a:r>
            <a:r>
              <a:rPr lang="en-US" dirty="0" smtClean="0"/>
              <a:t>Primary Digitization</a:t>
            </a:r>
            <a:endParaRPr lang="en-US" dirty="0"/>
          </a:p>
        </p:txBody>
      </p:sp>
      <p:sp>
        <p:nvSpPr>
          <p:cNvPr id="5" name="TextBox 4"/>
          <p:cNvSpPr txBox="1"/>
          <p:nvPr/>
        </p:nvSpPr>
        <p:spPr>
          <a:xfrm>
            <a:off x="2794000" y="3132667"/>
            <a:ext cx="1710725" cy="369332"/>
          </a:xfrm>
          <a:prstGeom prst="rect">
            <a:avLst/>
          </a:prstGeom>
          <a:solidFill>
            <a:schemeClr val="bg2"/>
          </a:solidFill>
        </p:spPr>
        <p:txBody>
          <a:bodyPr wrap="none" rtlCol="0">
            <a:spAutoFit/>
          </a:bodyPr>
          <a:lstStyle/>
          <a:p>
            <a:r>
              <a:rPr lang="en-US" dirty="0" smtClean="0"/>
              <a:t>Specimen Data</a:t>
            </a:r>
            <a:endParaRPr lang="en-US" dirty="0"/>
          </a:p>
        </p:txBody>
      </p:sp>
      <p:sp>
        <p:nvSpPr>
          <p:cNvPr id="6" name="TextBox 5"/>
          <p:cNvSpPr txBox="1"/>
          <p:nvPr/>
        </p:nvSpPr>
        <p:spPr>
          <a:xfrm>
            <a:off x="3238466" y="4666074"/>
            <a:ext cx="917288" cy="369332"/>
          </a:xfrm>
          <a:prstGeom prst="rect">
            <a:avLst/>
          </a:prstGeom>
          <a:solidFill>
            <a:schemeClr val="bg2"/>
          </a:solidFill>
        </p:spPr>
        <p:txBody>
          <a:bodyPr wrap="none" rtlCol="0">
            <a:spAutoFit/>
          </a:bodyPr>
          <a:lstStyle/>
          <a:p>
            <a:r>
              <a:rPr lang="en-US" dirty="0" smtClean="0"/>
              <a:t>Images</a:t>
            </a:r>
            <a:endParaRPr lang="en-US" dirty="0"/>
          </a:p>
        </p:txBody>
      </p:sp>
    </p:spTree>
    <p:extLst>
      <p:ext uri="{BB962C8B-B14F-4D97-AF65-F5344CB8AC3E}">
        <p14:creationId xmlns:p14="http://schemas.microsoft.com/office/powerpoint/2010/main" val="1852847523"/>
      </p:ext>
    </p:extLst>
  </p:cSld>
  <p:clrMapOvr>
    <a:masterClrMapping/>
  </p:clrMapOvr>
  <mc:AlternateContent xmlns:mc="http://schemas.openxmlformats.org/markup-compatibility/2006" xmlns:p14="http://schemas.microsoft.com/office/powerpoint/2010/main">
    <mc:Choice Requires="p14">
      <p:transition spd="slow" p14:dur="2000" advTm="16512"/>
    </mc:Choice>
    <mc:Fallback xmlns="">
      <p:transition xmlns:p14="http://schemas.microsoft.com/office/powerpoint/2010/main" spd="slow" advTm="16512"/>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652152" y="1796537"/>
            <a:ext cx="4038600" cy="4407408"/>
          </a:xfrm>
        </p:spPr>
        <p:txBody>
          <a:bodyPr>
            <a:noAutofit/>
          </a:bodyPr>
          <a:lstStyle/>
          <a:p>
            <a:r>
              <a:rPr lang="en-US" sz="2800" dirty="0" smtClean="0"/>
              <a:t>Objectives</a:t>
            </a:r>
          </a:p>
          <a:p>
            <a:r>
              <a:rPr lang="en-US" sz="2800" dirty="0" smtClean="0"/>
              <a:t>Rationale</a:t>
            </a:r>
          </a:p>
          <a:p>
            <a:r>
              <a:rPr lang="en-US" sz="2800" dirty="0" smtClean="0"/>
              <a:t>Digitization Plan</a:t>
            </a:r>
          </a:p>
          <a:p>
            <a:pPr lvl="1"/>
            <a:r>
              <a:rPr lang="en-US" sz="2800" dirty="0" smtClean="0"/>
              <a:t>Organizational Structure</a:t>
            </a:r>
          </a:p>
          <a:p>
            <a:pPr lvl="1"/>
            <a:r>
              <a:rPr lang="en-US" sz="2800" dirty="0" smtClean="0"/>
              <a:t>Workflow</a:t>
            </a:r>
          </a:p>
          <a:p>
            <a:r>
              <a:rPr lang="en-US" sz="2800" dirty="0" smtClean="0"/>
              <a:t>Mobilization</a:t>
            </a:r>
          </a:p>
          <a:p>
            <a:r>
              <a:rPr lang="en-US" sz="2800" dirty="0" smtClean="0"/>
              <a:t>Training &amp; Outreach</a:t>
            </a:r>
          </a:p>
          <a:p>
            <a:r>
              <a:rPr lang="en-US" sz="2800" dirty="0" smtClean="0"/>
              <a:t>Timeline</a:t>
            </a:r>
            <a:endParaRPr lang="en-US" sz="2800"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2386642164"/>
      </p:ext>
    </p:extLst>
  </p:cSld>
  <p:clrMapOvr>
    <a:masterClrMapping/>
  </p:clrMapOvr>
  <mc:AlternateContent xmlns:mc="http://schemas.openxmlformats.org/markup-compatibility/2006" xmlns:p14="http://schemas.microsoft.com/office/powerpoint/2010/main">
    <mc:Choice Requires="p14">
      <p:transition spd="slow" p14:dur="2000" advTm="16831"/>
    </mc:Choice>
    <mc:Fallback xmlns="">
      <p:transition xmlns:p14="http://schemas.microsoft.com/office/powerpoint/2010/main" spd="slow" advTm="16831"/>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3"/>
            <a:ext cx="7972468" cy="1401310"/>
          </a:xfrm>
        </p:spPr>
        <p:txBody>
          <a:bodyPr>
            <a:normAutofit fontScale="92500" lnSpcReduction="20000"/>
          </a:bodyPr>
          <a:lstStyle/>
          <a:p>
            <a:r>
              <a:rPr lang="en-US" dirty="0"/>
              <a:t>The secondary digitization stage will involve humans capturing (via keystroking) habitat and phenology data from images of specimens and labels.</a:t>
            </a:r>
          </a:p>
        </p:txBody>
      </p:sp>
      <p:pic>
        <p:nvPicPr>
          <p:cNvPr id="5" name="Content Placeholder 4" descr="secondary_capture.pn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57200" y="3251200"/>
            <a:ext cx="7972425" cy="3033713"/>
          </a:xfrm>
          <a:ln w="12700">
            <a:solidFill>
              <a:schemeClr val="accent1"/>
            </a:solidFill>
          </a:ln>
        </p:spPr>
      </p:pic>
      <p:sp>
        <p:nvSpPr>
          <p:cNvPr id="4" name="Title 3"/>
          <p:cNvSpPr>
            <a:spLocks noGrp="1"/>
          </p:cNvSpPr>
          <p:nvPr>
            <p:ph type="title"/>
          </p:nvPr>
        </p:nvSpPr>
        <p:spPr/>
        <p:txBody>
          <a:bodyPr/>
          <a:lstStyle/>
          <a:p>
            <a:r>
              <a:rPr lang="en-US" dirty="0" smtClean="0"/>
              <a:t>Workflow: secondary digitization</a:t>
            </a:r>
            <a:endParaRPr lang="en-US" dirty="0"/>
          </a:p>
        </p:txBody>
      </p:sp>
    </p:spTree>
    <p:extLst>
      <p:ext uri="{BB962C8B-B14F-4D97-AF65-F5344CB8AC3E}">
        <p14:creationId xmlns:p14="http://schemas.microsoft.com/office/powerpoint/2010/main" val="438278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3"/>
            <a:ext cx="6724440" cy="766286"/>
          </a:xfrm>
        </p:spPr>
        <p:txBody>
          <a:bodyPr/>
          <a:lstStyle/>
          <a:p>
            <a:r>
              <a:rPr lang="en-US" dirty="0" smtClean="0"/>
              <a:t>Georeference </a:t>
            </a:r>
            <a:r>
              <a:rPr lang="en-US" dirty="0"/>
              <a:t>to </a:t>
            </a:r>
            <a:r>
              <a:rPr lang="en-US" dirty="0" smtClean="0"/>
              <a:t>at least town </a:t>
            </a:r>
            <a:r>
              <a:rPr lang="en-US" dirty="0"/>
              <a:t>level</a:t>
            </a:r>
          </a:p>
          <a:p>
            <a:endParaRPr lang="en-US" dirty="0"/>
          </a:p>
        </p:txBody>
      </p:sp>
      <p:sp>
        <p:nvSpPr>
          <p:cNvPr id="4" name="Title 3"/>
          <p:cNvSpPr>
            <a:spLocks noGrp="1"/>
          </p:cNvSpPr>
          <p:nvPr>
            <p:ph type="title"/>
          </p:nvPr>
        </p:nvSpPr>
        <p:spPr/>
        <p:txBody>
          <a:bodyPr/>
          <a:lstStyle/>
          <a:p>
            <a:r>
              <a:rPr lang="en-US" dirty="0"/>
              <a:t>Workflow: secondary digitization</a:t>
            </a:r>
          </a:p>
        </p:txBody>
      </p:sp>
      <p:pic>
        <p:nvPicPr>
          <p:cNvPr id="6" name="Picture 5" descr="townmap.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8001" y="2325432"/>
            <a:ext cx="5635036" cy="4097881"/>
          </a:xfrm>
          <a:prstGeom prst="rect">
            <a:avLst/>
          </a:prstGeom>
          <a:ln w="12700">
            <a:solidFill>
              <a:schemeClr val="accent1"/>
            </a:solidFill>
          </a:ln>
        </p:spPr>
      </p:pic>
    </p:spTree>
    <p:extLst>
      <p:ext uri="{BB962C8B-B14F-4D97-AF65-F5344CB8AC3E}">
        <p14:creationId xmlns:p14="http://schemas.microsoft.com/office/powerpoint/2010/main" val="24852443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75982566"/>
              </p:ext>
            </p:extLst>
          </p:nvPr>
        </p:nvGraphicFramePr>
        <p:xfrm>
          <a:off x="371592" y="1850775"/>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t>Workflow: Enhancement</a:t>
            </a:r>
            <a:endParaRPr lang="en-US" dirty="0"/>
          </a:p>
        </p:txBody>
      </p:sp>
    </p:spTree>
    <p:extLst>
      <p:ext uri="{BB962C8B-B14F-4D97-AF65-F5344CB8AC3E}">
        <p14:creationId xmlns:p14="http://schemas.microsoft.com/office/powerpoint/2010/main" val="11368534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US" dirty="0"/>
              <a:t> All of the data </a:t>
            </a:r>
            <a:r>
              <a:rPr lang="en-US" dirty="0" smtClean="0"/>
              <a:t>and images will be available to public through </a:t>
            </a:r>
            <a:r>
              <a:rPr lang="en-US" i="1" dirty="0" smtClean="0"/>
              <a:t>Consortium of Northeastern Herbaria </a:t>
            </a:r>
            <a:r>
              <a:rPr lang="en-US" dirty="0" smtClean="0"/>
              <a:t>(CNH) </a:t>
            </a:r>
            <a:r>
              <a:rPr lang="en-US" dirty="0"/>
              <a:t>Symbiota </a:t>
            </a:r>
            <a:r>
              <a:rPr lang="en-US" dirty="0" smtClean="0"/>
              <a:t>portal(</a:t>
            </a:r>
            <a:r>
              <a:rPr lang="en-US" dirty="0"/>
              <a:t>neherbaria.org/CNH</a:t>
            </a:r>
            <a:r>
              <a:rPr lang="en-US" dirty="0" smtClean="0"/>
              <a:t>)</a:t>
            </a:r>
            <a:endParaRPr lang="en-US" dirty="0"/>
          </a:p>
        </p:txBody>
      </p:sp>
      <p:pic>
        <p:nvPicPr>
          <p:cNvPr id="9" name="Content Placeholder 8" descr="CNH_portal_1.pn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648200" y="1719263"/>
            <a:ext cx="4038600" cy="4406900"/>
          </a:xfrm>
          <a:ln w="12700">
            <a:solidFill>
              <a:schemeClr val="accent1"/>
            </a:solidFill>
          </a:ln>
        </p:spPr>
      </p:pic>
      <p:sp>
        <p:nvSpPr>
          <p:cNvPr id="4" name="Title 3"/>
          <p:cNvSpPr>
            <a:spLocks noGrp="1"/>
          </p:cNvSpPr>
          <p:nvPr>
            <p:ph type="title"/>
          </p:nvPr>
        </p:nvSpPr>
        <p:spPr/>
        <p:txBody>
          <a:bodyPr/>
          <a:lstStyle/>
          <a:p>
            <a:r>
              <a:rPr lang="en-US" dirty="0" smtClean="0"/>
              <a:t>Mobilization</a:t>
            </a:r>
            <a:endParaRPr lang="en-US" dirty="0"/>
          </a:p>
        </p:txBody>
      </p:sp>
    </p:spTree>
    <p:extLst>
      <p:ext uri="{BB962C8B-B14F-4D97-AF65-F5344CB8AC3E}">
        <p14:creationId xmlns:p14="http://schemas.microsoft.com/office/powerpoint/2010/main" val="19694463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Undergraduates </a:t>
            </a:r>
            <a:r>
              <a:rPr lang="en-US" dirty="0"/>
              <a:t>and graduate students </a:t>
            </a:r>
            <a:r>
              <a:rPr lang="en-US" dirty="0" smtClean="0"/>
              <a:t>engaged in digitization &amp; collections activities</a:t>
            </a:r>
          </a:p>
          <a:p>
            <a:endParaRPr lang="en-US" dirty="0"/>
          </a:p>
          <a:p>
            <a:r>
              <a:rPr lang="en-US" dirty="0"/>
              <a:t>Collection internships to teens</a:t>
            </a:r>
          </a:p>
          <a:p>
            <a:pPr marL="45720" indent="0">
              <a:buNone/>
            </a:pPr>
            <a:r>
              <a:rPr lang="en-US" dirty="0" smtClean="0"/>
              <a:t> </a:t>
            </a:r>
            <a:endParaRPr lang="en-US" dirty="0"/>
          </a:p>
        </p:txBody>
      </p:sp>
      <p:pic>
        <p:nvPicPr>
          <p:cNvPr id="5" name="Content Placeholder 4" descr="commonGround2.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484" t="4" r="16784" b="-4"/>
          <a:stretch/>
        </p:blipFill>
        <p:spPr>
          <a:xfrm>
            <a:off x="4648200" y="1719263"/>
            <a:ext cx="4038600" cy="4406900"/>
          </a:xfrm>
          <a:ln w="12700">
            <a:solidFill>
              <a:schemeClr val="accent1"/>
            </a:solidFill>
          </a:ln>
        </p:spPr>
      </p:pic>
      <p:sp>
        <p:nvSpPr>
          <p:cNvPr id="4" name="Title 3"/>
          <p:cNvSpPr>
            <a:spLocks noGrp="1"/>
          </p:cNvSpPr>
          <p:nvPr>
            <p:ph type="title"/>
          </p:nvPr>
        </p:nvSpPr>
        <p:spPr/>
        <p:txBody>
          <a:bodyPr/>
          <a:lstStyle/>
          <a:p>
            <a:r>
              <a:rPr lang="en-US" dirty="0" smtClean="0"/>
              <a:t>Training &amp; outreach</a:t>
            </a:r>
            <a:endParaRPr lang="en-US" dirty="0"/>
          </a:p>
        </p:txBody>
      </p:sp>
    </p:spTree>
    <p:extLst>
      <p:ext uri="{BB962C8B-B14F-4D97-AF65-F5344CB8AC3E}">
        <p14:creationId xmlns:p14="http://schemas.microsoft.com/office/powerpoint/2010/main" val="25067320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We </a:t>
            </a:r>
            <a:r>
              <a:rPr lang="en-US" dirty="0" smtClean="0"/>
              <a:t>will establish </a:t>
            </a:r>
            <a:r>
              <a:rPr lang="en-US" dirty="0"/>
              <a:t>a network of citizen science observers to provide information on flowering and leafing-out times across the New England </a:t>
            </a:r>
            <a:r>
              <a:rPr lang="en-US" dirty="0" smtClean="0"/>
              <a:t>region</a:t>
            </a:r>
            <a:endParaRPr lang="en-US" dirty="0"/>
          </a:p>
        </p:txBody>
      </p:sp>
      <p:pic>
        <p:nvPicPr>
          <p:cNvPr id="7" name="Content Placeholder 6" descr="celtis.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648200" y="1719263"/>
            <a:ext cx="4038600" cy="4406900"/>
          </a:xfrm>
          <a:ln w="12700">
            <a:solidFill>
              <a:schemeClr val="accent1"/>
            </a:solidFill>
          </a:ln>
        </p:spPr>
      </p:pic>
      <p:sp>
        <p:nvSpPr>
          <p:cNvPr id="4" name="Title 3"/>
          <p:cNvSpPr>
            <a:spLocks noGrp="1"/>
          </p:cNvSpPr>
          <p:nvPr>
            <p:ph type="title"/>
          </p:nvPr>
        </p:nvSpPr>
        <p:spPr/>
        <p:txBody>
          <a:bodyPr/>
          <a:lstStyle/>
          <a:p>
            <a:r>
              <a:rPr lang="en-US" dirty="0"/>
              <a:t>Training &amp; outreach</a:t>
            </a:r>
          </a:p>
        </p:txBody>
      </p:sp>
    </p:spTree>
    <p:extLst>
      <p:ext uri="{BB962C8B-B14F-4D97-AF65-F5344CB8AC3E}">
        <p14:creationId xmlns:p14="http://schemas.microsoft.com/office/powerpoint/2010/main" val="24195552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Timeline</a:t>
            </a:r>
            <a:endParaRPr lang="en-US" dirty="0"/>
          </a:p>
        </p:txBody>
      </p:sp>
      <p:grpSp>
        <p:nvGrpSpPr>
          <p:cNvPr id="24" name="Group 23"/>
          <p:cNvGrpSpPr/>
          <p:nvPr/>
        </p:nvGrpSpPr>
        <p:grpSpPr>
          <a:xfrm>
            <a:off x="1472769" y="2184067"/>
            <a:ext cx="7289489" cy="4246680"/>
            <a:chOff x="759547" y="2710407"/>
            <a:chExt cx="6071091" cy="3812082"/>
          </a:xfrm>
        </p:grpSpPr>
        <p:sp>
          <p:nvSpPr>
            <p:cNvPr id="30" name="Freeform 29"/>
            <p:cNvSpPr/>
            <p:nvPr/>
          </p:nvSpPr>
          <p:spPr>
            <a:xfrm>
              <a:off x="759548" y="2710407"/>
              <a:ext cx="1411882" cy="847129"/>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000" dirty="0" smtClean="0"/>
                <a:t>Set</a:t>
              </a:r>
              <a:r>
                <a:rPr lang="en-US" sz="1000" dirty="0"/>
                <a:t>-up </a:t>
              </a:r>
              <a:r>
                <a:rPr lang="en-US" sz="1000" dirty="0" smtClean="0"/>
                <a:t>infrastructure </a:t>
              </a:r>
              <a:r>
                <a:rPr lang="en-US" sz="1000" dirty="0"/>
                <a:t>and digitization </a:t>
              </a:r>
              <a:r>
                <a:rPr lang="en-US" sz="1000" dirty="0" smtClean="0"/>
                <a:t>workflows</a:t>
              </a:r>
              <a:endParaRPr lang="en-US" sz="1000" kern="1200" dirty="0"/>
            </a:p>
            <a:p>
              <a:pPr algn="ctr" defTabSz="622300">
                <a:lnSpc>
                  <a:spcPct val="90000"/>
                </a:lnSpc>
                <a:spcBef>
                  <a:spcPct val="0"/>
                </a:spcBef>
                <a:spcAft>
                  <a:spcPct val="35000"/>
                </a:spcAft>
              </a:pPr>
              <a:r>
                <a:rPr lang="en-US" sz="1000" dirty="0"/>
                <a:t>Develop &amp; </a:t>
              </a:r>
              <a:r>
                <a:rPr lang="en-US" sz="1000" dirty="0" smtClean="0"/>
                <a:t>test digitization apparatuses </a:t>
              </a:r>
              <a:r>
                <a:rPr lang="en-US" sz="1000" dirty="0"/>
                <a:t>at </a:t>
              </a:r>
              <a:r>
                <a:rPr lang="en-US" sz="1000" dirty="0" smtClean="0"/>
                <a:t>OU</a:t>
              </a:r>
              <a:endParaRPr lang="en-US" sz="1000" dirty="0"/>
            </a:p>
          </p:txBody>
        </p:sp>
        <p:sp>
          <p:nvSpPr>
            <p:cNvPr id="31" name="Freeform 30"/>
            <p:cNvSpPr/>
            <p:nvPr/>
          </p:nvSpPr>
          <p:spPr>
            <a:xfrm>
              <a:off x="2312617" y="2710407"/>
              <a:ext cx="4518021" cy="847129"/>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t>Continued </a:t>
              </a:r>
              <a:r>
                <a:rPr lang="en-US" sz="1400" dirty="0"/>
                <a:t>development, testing, and fine- </a:t>
              </a:r>
              <a:r>
                <a:rPr lang="en-US" sz="1400" dirty="0" smtClean="0"/>
                <a:t>tuning</a:t>
              </a:r>
              <a:endParaRPr lang="en-US" sz="1400" kern="1200" dirty="0" smtClean="0"/>
            </a:p>
          </p:txBody>
        </p:sp>
        <p:sp>
          <p:nvSpPr>
            <p:cNvPr id="35" name="Freeform 34"/>
            <p:cNvSpPr/>
            <p:nvPr/>
          </p:nvSpPr>
          <p:spPr>
            <a:xfrm>
              <a:off x="759547" y="3698725"/>
              <a:ext cx="2964952" cy="847129"/>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t>Conduct </a:t>
              </a:r>
              <a:r>
                <a:rPr lang="en-US" sz="1400" dirty="0"/>
                <a:t>pre- capture stage at primary </a:t>
              </a:r>
              <a:r>
                <a:rPr lang="en-US" sz="1400" dirty="0" smtClean="0"/>
                <a:t>institutions</a:t>
              </a:r>
              <a:endParaRPr lang="en-US" sz="1400" kern="1200" dirty="0"/>
            </a:p>
          </p:txBody>
        </p:sp>
        <p:sp>
          <p:nvSpPr>
            <p:cNvPr id="37" name="Freeform 36"/>
            <p:cNvSpPr/>
            <p:nvPr/>
          </p:nvSpPr>
          <p:spPr>
            <a:xfrm>
              <a:off x="3865688" y="3698725"/>
              <a:ext cx="1411882" cy="847129"/>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t>Pre</a:t>
              </a:r>
              <a:r>
                <a:rPr lang="en-US" sz="1400" dirty="0"/>
                <a:t>-capture of small collections (at MASS </a:t>
              </a:r>
              <a:r>
                <a:rPr lang="en-US" sz="1400" dirty="0" smtClean="0"/>
                <a:t>&amp; YU)</a:t>
              </a:r>
              <a:endParaRPr lang="en-US" sz="1400" kern="1200" dirty="0"/>
            </a:p>
          </p:txBody>
        </p:sp>
        <p:sp>
          <p:nvSpPr>
            <p:cNvPr id="41" name="Freeform 40"/>
            <p:cNvSpPr/>
            <p:nvPr/>
          </p:nvSpPr>
          <p:spPr>
            <a:xfrm>
              <a:off x="1812626" y="4687042"/>
              <a:ext cx="5018011" cy="847129"/>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t>Conduct </a:t>
              </a:r>
              <a:r>
                <a:rPr lang="en-US" sz="1400" dirty="0"/>
                <a:t>Primary </a:t>
              </a:r>
              <a:r>
                <a:rPr lang="en-US" sz="1400" dirty="0" smtClean="0"/>
                <a:t>digitization</a:t>
              </a:r>
              <a:endParaRPr lang="en-US" sz="1400" kern="1200" dirty="0"/>
            </a:p>
          </p:txBody>
        </p:sp>
        <p:sp>
          <p:nvSpPr>
            <p:cNvPr id="47" name="Freeform 46"/>
            <p:cNvSpPr/>
            <p:nvPr/>
          </p:nvSpPr>
          <p:spPr>
            <a:xfrm>
              <a:off x="3865688" y="5675360"/>
              <a:ext cx="2964949" cy="847129"/>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t>Conduct Secondary digitization.</a:t>
              </a:r>
              <a:endParaRPr lang="en-US" sz="1400" kern="1200" dirty="0"/>
            </a:p>
          </p:txBody>
        </p:sp>
      </p:grpSp>
      <p:grpSp>
        <p:nvGrpSpPr>
          <p:cNvPr id="61" name="Group 60"/>
          <p:cNvGrpSpPr/>
          <p:nvPr/>
        </p:nvGrpSpPr>
        <p:grpSpPr>
          <a:xfrm>
            <a:off x="1472770" y="1706619"/>
            <a:ext cx="7289490" cy="306367"/>
            <a:chOff x="381000" y="1706619"/>
            <a:chExt cx="8381260" cy="279347"/>
          </a:xfrm>
        </p:grpSpPr>
        <p:sp>
          <p:nvSpPr>
            <p:cNvPr id="55" name="Freeform 54"/>
            <p:cNvSpPr/>
            <p:nvPr/>
          </p:nvSpPr>
          <p:spPr>
            <a:xfrm>
              <a:off x="381000" y="1706619"/>
              <a:ext cx="1949130" cy="279347"/>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Year 1</a:t>
              </a:r>
              <a:endParaRPr lang="en-US" sz="1400" b="1" kern="1200" dirty="0"/>
            </a:p>
          </p:txBody>
        </p:sp>
        <p:sp>
          <p:nvSpPr>
            <p:cNvPr id="56" name="Freeform 55"/>
            <p:cNvSpPr/>
            <p:nvPr/>
          </p:nvSpPr>
          <p:spPr>
            <a:xfrm>
              <a:off x="2525043" y="1706619"/>
              <a:ext cx="1949130" cy="279347"/>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Year 2</a:t>
              </a:r>
              <a:endParaRPr lang="en-US" sz="1400" b="1" kern="1200" dirty="0"/>
            </a:p>
          </p:txBody>
        </p:sp>
        <p:sp>
          <p:nvSpPr>
            <p:cNvPr id="57" name="Freeform 56"/>
            <p:cNvSpPr/>
            <p:nvPr/>
          </p:nvSpPr>
          <p:spPr>
            <a:xfrm>
              <a:off x="4669086" y="1706619"/>
              <a:ext cx="1949130" cy="279347"/>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Year 3</a:t>
              </a:r>
              <a:endParaRPr lang="en-US" sz="1400" b="1" kern="1200" dirty="0"/>
            </a:p>
          </p:txBody>
        </p:sp>
        <p:sp>
          <p:nvSpPr>
            <p:cNvPr id="58" name="Freeform 57"/>
            <p:cNvSpPr/>
            <p:nvPr/>
          </p:nvSpPr>
          <p:spPr>
            <a:xfrm>
              <a:off x="6813130" y="1706619"/>
              <a:ext cx="1949130" cy="279347"/>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Year 4</a:t>
              </a:r>
              <a:endParaRPr lang="en-US" sz="1400" b="1" kern="1200" dirty="0"/>
            </a:p>
          </p:txBody>
        </p:sp>
      </p:grpSp>
      <p:grpSp>
        <p:nvGrpSpPr>
          <p:cNvPr id="67" name="Group 66"/>
          <p:cNvGrpSpPr/>
          <p:nvPr/>
        </p:nvGrpSpPr>
        <p:grpSpPr>
          <a:xfrm>
            <a:off x="279671" y="2183517"/>
            <a:ext cx="1085005" cy="4247230"/>
            <a:chOff x="279670" y="3003076"/>
            <a:chExt cx="1629244" cy="3402037"/>
          </a:xfrm>
        </p:grpSpPr>
        <p:sp>
          <p:nvSpPr>
            <p:cNvPr id="63" name="Freeform 62"/>
            <p:cNvSpPr/>
            <p:nvPr/>
          </p:nvSpPr>
          <p:spPr>
            <a:xfrm>
              <a:off x="279671" y="3003076"/>
              <a:ext cx="1629243" cy="756008"/>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000" dirty="0" smtClean="0"/>
                <a:t>Informatics Infrastructure</a:t>
              </a:r>
              <a:endParaRPr lang="en-US" sz="1000" kern="1200" dirty="0"/>
            </a:p>
          </p:txBody>
        </p:sp>
        <p:sp>
          <p:nvSpPr>
            <p:cNvPr id="64" name="Freeform 63"/>
            <p:cNvSpPr/>
            <p:nvPr/>
          </p:nvSpPr>
          <p:spPr>
            <a:xfrm>
              <a:off x="279670" y="3885086"/>
              <a:ext cx="1629244" cy="756008"/>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dirty="0" smtClean="0"/>
                <a:t>Pre-capture</a:t>
              </a:r>
              <a:endParaRPr lang="en-US" sz="1400" kern="1200" dirty="0"/>
            </a:p>
          </p:txBody>
        </p:sp>
        <p:sp>
          <p:nvSpPr>
            <p:cNvPr id="65" name="Freeform 64"/>
            <p:cNvSpPr/>
            <p:nvPr/>
          </p:nvSpPr>
          <p:spPr>
            <a:xfrm>
              <a:off x="279671" y="4767095"/>
              <a:ext cx="1629243" cy="756008"/>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Primary Digitization</a:t>
              </a:r>
              <a:endParaRPr lang="en-US" sz="1400" kern="1200" dirty="0"/>
            </a:p>
          </p:txBody>
        </p:sp>
        <p:sp>
          <p:nvSpPr>
            <p:cNvPr id="66" name="Freeform 65"/>
            <p:cNvSpPr/>
            <p:nvPr/>
          </p:nvSpPr>
          <p:spPr>
            <a:xfrm>
              <a:off x="279671" y="5649105"/>
              <a:ext cx="1629243" cy="756008"/>
            </a:xfrm>
            <a:custGeom>
              <a:avLst/>
              <a:gdLst>
                <a:gd name="connsiteX0" fmla="*/ 0 w 1411882"/>
                <a:gd name="connsiteY0" fmla="*/ 0 h 847129"/>
                <a:gd name="connsiteX1" fmla="*/ 1411882 w 1411882"/>
                <a:gd name="connsiteY1" fmla="*/ 0 h 847129"/>
                <a:gd name="connsiteX2" fmla="*/ 1411882 w 1411882"/>
                <a:gd name="connsiteY2" fmla="*/ 847129 h 847129"/>
                <a:gd name="connsiteX3" fmla="*/ 0 w 1411882"/>
                <a:gd name="connsiteY3" fmla="*/ 847129 h 847129"/>
                <a:gd name="connsiteX4" fmla="*/ 0 w 1411882"/>
                <a:gd name="connsiteY4" fmla="*/ 0 h 847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882" h="847129">
                  <a:moveTo>
                    <a:pt x="0" y="0"/>
                  </a:moveTo>
                  <a:lnTo>
                    <a:pt x="1411882" y="0"/>
                  </a:lnTo>
                  <a:lnTo>
                    <a:pt x="1411882" y="847129"/>
                  </a:lnTo>
                  <a:lnTo>
                    <a:pt x="0" y="847129"/>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Secondary Digitization</a:t>
              </a:r>
              <a:endParaRPr lang="en-US" sz="1400" kern="1200" dirty="0"/>
            </a:p>
          </p:txBody>
        </p:sp>
      </p:grpSp>
    </p:spTree>
    <p:extLst>
      <p:ext uri="{BB962C8B-B14F-4D97-AF65-F5344CB8AC3E}">
        <p14:creationId xmlns:p14="http://schemas.microsoft.com/office/powerpoint/2010/main" val="42236965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Publicity website, management site (Open Atrium), and portal in place (</a:t>
            </a:r>
            <a:r>
              <a:rPr lang="en-US" dirty="0" err="1" smtClean="0"/>
              <a:t>Symbiota</a:t>
            </a:r>
            <a:r>
              <a:rPr lang="en-US" dirty="0" smtClean="0"/>
              <a:t>)</a:t>
            </a:r>
          </a:p>
          <a:p>
            <a:r>
              <a:rPr lang="en-US" dirty="0" smtClean="0"/>
              <a:t>Pre-capture</a:t>
            </a:r>
          </a:p>
          <a:p>
            <a:pPr lvl="1"/>
            <a:r>
              <a:rPr lang="en-US" dirty="0" smtClean="0"/>
              <a:t>Pre-capture application and workflow developed</a:t>
            </a:r>
          </a:p>
          <a:p>
            <a:pPr lvl="1"/>
            <a:r>
              <a:rPr lang="en-US" dirty="0" smtClean="0"/>
              <a:t>Process underway at participating collections</a:t>
            </a:r>
            <a:endParaRPr lang="en-US" dirty="0"/>
          </a:p>
          <a:p>
            <a:r>
              <a:rPr lang="en-US" dirty="0"/>
              <a:t>Kick-off meeting in early September</a:t>
            </a:r>
          </a:p>
          <a:p>
            <a:pPr lvl="1"/>
            <a:r>
              <a:rPr lang="en-US" dirty="0" smtClean="0"/>
              <a:t>Pre-capture application and workflow demonstration</a:t>
            </a:r>
          </a:p>
          <a:p>
            <a:r>
              <a:rPr lang="en-US" dirty="0" smtClean="0"/>
              <a:t>Digitization apparatus in development</a:t>
            </a:r>
          </a:p>
          <a:p>
            <a:pPr lvl="1"/>
            <a:r>
              <a:rPr lang="en-US" dirty="0" smtClean="0"/>
              <a:t>Deployment in spring</a:t>
            </a:r>
          </a:p>
          <a:p>
            <a:r>
              <a:rPr lang="en-US" dirty="0" smtClean="0"/>
              <a:t>Citizen Science project beginning recruitment process </a:t>
            </a:r>
            <a:endParaRPr lang="en-US" dirty="0"/>
          </a:p>
        </p:txBody>
      </p:sp>
      <p:sp>
        <p:nvSpPr>
          <p:cNvPr id="3" name="Title 2"/>
          <p:cNvSpPr>
            <a:spLocks noGrp="1"/>
          </p:cNvSpPr>
          <p:nvPr>
            <p:ph type="title"/>
          </p:nvPr>
        </p:nvSpPr>
        <p:spPr/>
        <p:txBody>
          <a:bodyPr/>
          <a:lstStyle/>
          <a:p>
            <a:r>
              <a:rPr lang="en-US" dirty="0" smtClean="0"/>
              <a:t>PROGRESS</a:t>
            </a:r>
            <a:endParaRPr lang="en-US" dirty="0"/>
          </a:p>
        </p:txBody>
      </p:sp>
    </p:spTree>
    <p:extLst>
      <p:ext uri="{BB962C8B-B14F-4D97-AF65-F5344CB8AC3E}">
        <p14:creationId xmlns:p14="http://schemas.microsoft.com/office/powerpoint/2010/main" val="1568015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69"/>
            <a:ext cx="8407893" cy="3968629"/>
          </a:xfrm>
        </p:spPr>
        <p:txBody>
          <a:bodyPr numCol="1">
            <a:normAutofit fontScale="25000" lnSpcReduction="20000"/>
          </a:bodyPr>
          <a:lstStyle/>
          <a:p>
            <a:pPr marL="0" indent="0">
              <a:buNone/>
              <a:defRPr/>
            </a:pPr>
            <a:r>
              <a:rPr lang="en-US" sz="9600" dirty="0">
                <a:latin typeface="Arial" charset="0"/>
                <a:ea typeface="ＭＳ Ｐゴシック" charset="0"/>
                <a:cs typeface="ＭＳ Ｐゴシック" charset="0"/>
              </a:rPr>
              <a:t>National Science </a:t>
            </a:r>
            <a:r>
              <a:rPr lang="en-US" sz="9600" dirty="0" smtClean="0">
                <a:latin typeface="Arial" charset="0"/>
                <a:ea typeface="ＭＳ Ｐゴシック" charset="0"/>
                <a:cs typeface="ＭＳ Ｐゴシック" charset="0"/>
              </a:rPr>
              <a:t>Foundation</a:t>
            </a:r>
          </a:p>
          <a:p>
            <a:pPr marL="0" indent="0">
              <a:buNone/>
              <a:defRPr/>
            </a:pPr>
            <a:endParaRPr lang="en-US" sz="9600" dirty="0">
              <a:latin typeface="Arial" charset="0"/>
              <a:ea typeface="ＭＳ Ｐゴシック" charset="0"/>
              <a:cs typeface="ＭＳ Ｐゴシック" charset="0"/>
            </a:endParaRPr>
          </a:p>
          <a:p>
            <a:pPr marL="0" indent="0">
              <a:buNone/>
              <a:defRPr/>
            </a:pPr>
            <a:r>
              <a:rPr lang="en-US" sz="9600" dirty="0" err="1" smtClean="0">
                <a:latin typeface="Arial" charset="0"/>
                <a:ea typeface="ＭＳ Ｐゴシック" charset="0"/>
                <a:cs typeface="ＭＳ Ｐゴシック" charset="0"/>
              </a:rPr>
              <a:t>iDigBio</a:t>
            </a:r>
            <a:endParaRPr lang="en-US" sz="9600" dirty="0" smtClean="0">
              <a:latin typeface="Arial" charset="0"/>
              <a:ea typeface="ＭＳ Ｐゴシック" charset="0"/>
              <a:cs typeface="ＭＳ Ｐゴシック" charset="0"/>
            </a:endParaRPr>
          </a:p>
          <a:p>
            <a:pPr marL="0" indent="0">
              <a:buNone/>
              <a:defRPr/>
            </a:pPr>
            <a:endParaRPr lang="en-US" sz="9600" dirty="0">
              <a:latin typeface="Arial" charset="0"/>
              <a:ea typeface="ＭＳ Ｐゴシック" charset="0"/>
              <a:cs typeface="ＭＳ Ｐゴシック" charset="0"/>
            </a:endParaRPr>
          </a:p>
          <a:p>
            <a:pPr marL="0" indent="0">
              <a:buNone/>
              <a:defRPr/>
            </a:pPr>
            <a:r>
              <a:rPr lang="en-US" sz="9600" dirty="0" err="1" smtClean="0">
                <a:latin typeface="Arial" charset="0"/>
                <a:ea typeface="ＭＳ Ｐゴシック" charset="0"/>
                <a:cs typeface="ＭＳ Ｐゴシック" charset="0"/>
              </a:rPr>
              <a:t>Symbiota</a:t>
            </a:r>
            <a:r>
              <a:rPr lang="en-US" sz="9600" dirty="0" smtClean="0">
                <a:latin typeface="Arial" charset="0"/>
                <a:ea typeface="ＭＳ Ｐゴシック" charset="0"/>
                <a:cs typeface="ＭＳ Ｐゴシック" charset="0"/>
              </a:rPr>
              <a:t> Project</a:t>
            </a:r>
          </a:p>
          <a:p>
            <a:pPr marL="0" indent="0">
              <a:buNone/>
              <a:defRPr/>
            </a:pPr>
            <a:endParaRPr lang="en-US" sz="9600" dirty="0" smtClean="0">
              <a:latin typeface="Arial" charset="0"/>
              <a:ea typeface="ＭＳ Ｐゴシック" charset="0"/>
              <a:cs typeface="ＭＳ Ｐゴシック" charset="0"/>
            </a:endParaRPr>
          </a:p>
          <a:p>
            <a:pPr marL="0" indent="0">
              <a:buNone/>
              <a:defRPr/>
            </a:pPr>
            <a:r>
              <a:rPr lang="en-US" sz="9600" dirty="0" smtClean="0">
                <a:latin typeface="Arial" charset="0"/>
                <a:ea typeface="ＭＳ Ｐゴシック" charset="0"/>
                <a:cs typeface="ＭＳ Ｐゴシック" charset="0"/>
              </a:rPr>
              <a:t>FilteredPush</a:t>
            </a:r>
          </a:p>
          <a:p>
            <a:pPr marL="0" indent="0">
              <a:buNone/>
              <a:defRPr/>
            </a:pPr>
            <a:endParaRPr lang="en-US" sz="9600" dirty="0" smtClean="0">
              <a:latin typeface="Arial" charset="0"/>
              <a:ea typeface="ＭＳ Ｐゴシック" charset="0"/>
              <a:cs typeface="ＭＳ Ｐゴシック" charset="0"/>
            </a:endParaRPr>
          </a:p>
          <a:p>
            <a:pPr marL="0" indent="0">
              <a:buNone/>
              <a:defRPr/>
            </a:pPr>
            <a:r>
              <a:rPr lang="en-US" sz="9600" dirty="0" smtClean="0">
                <a:latin typeface="Arial" charset="0"/>
                <a:ea typeface="ＭＳ Ｐゴシック" charset="0"/>
                <a:cs typeface="ＭＳ Ｐゴシック" charset="0"/>
              </a:rPr>
              <a:t>Texas Advanced Computing Center (TACC) &amp; The </a:t>
            </a:r>
            <a:r>
              <a:rPr lang="en-US" sz="9600" dirty="0" err="1" smtClean="0">
                <a:latin typeface="Arial" charset="0"/>
                <a:ea typeface="ＭＳ Ｐゴシック" charset="0"/>
                <a:cs typeface="ＭＳ Ｐゴシック" charset="0"/>
              </a:rPr>
              <a:t>iPlant</a:t>
            </a:r>
            <a:r>
              <a:rPr lang="en-US" sz="9600" dirty="0" smtClean="0">
                <a:latin typeface="Arial" charset="0"/>
                <a:ea typeface="ＭＳ Ｐゴシック" charset="0"/>
                <a:cs typeface="ＭＳ Ｐゴシック" charset="0"/>
              </a:rPr>
              <a:t> Collaborative</a:t>
            </a:r>
            <a:endParaRPr lang="en-US" sz="9600" dirty="0">
              <a:latin typeface="Arial" charset="0"/>
              <a:ea typeface="ＭＳ Ｐゴシック" charset="0"/>
              <a:cs typeface="ＭＳ Ｐゴシック" charset="0"/>
            </a:endParaRPr>
          </a:p>
          <a:p>
            <a:pPr marL="0" indent="0">
              <a:buNone/>
              <a:defRPr/>
            </a:pPr>
            <a:endParaRPr lang="en-US" dirty="0">
              <a:latin typeface="Arial" charset="0"/>
              <a:ea typeface="ＭＳ Ｐゴシック" charset="0"/>
              <a:cs typeface="ＭＳ Ｐゴシック" charset="0"/>
            </a:endParaRPr>
          </a:p>
          <a:p>
            <a:pPr marL="0" indent="0">
              <a:buNone/>
              <a:defRPr/>
            </a:pPr>
            <a:endParaRPr lang="en-US" dirty="0">
              <a:latin typeface="Arial" charset="0"/>
              <a:ea typeface="ＭＳ Ｐゴシック" charset="0"/>
              <a:cs typeface="ＭＳ Ｐゴシック" charset="0"/>
            </a:endParaRPr>
          </a:p>
          <a:p>
            <a:pPr marL="0" indent="0">
              <a:buNone/>
              <a:defRPr/>
            </a:pP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a:p>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extLst>
      <p:ext uri="{BB962C8B-B14F-4D97-AF65-F5344CB8AC3E}">
        <p14:creationId xmlns:p14="http://schemas.microsoft.com/office/powerpoint/2010/main" val="40373477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Digitize 1.3 million N.E. vascular plant specimens from 15 regional herbaria</a:t>
            </a:r>
            <a:endParaRPr lang="en-US" dirty="0"/>
          </a:p>
        </p:txBody>
      </p:sp>
      <p:pic>
        <p:nvPicPr>
          <p:cNvPr id="7" name="Content Placeholder 6" descr="NE_TCN.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648200" y="1732440"/>
            <a:ext cx="4038601" cy="4407409"/>
          </a:xfrm>
          <a:ln w="12700" cmpd="sng">
            <a:solidFill>
              <a:schemeClr val="accent1"/>
            </a:solidFill>
          </a:ln>
        </p:spPr>
      </p:pic>
      <p:sp>
        <p:nvSpPr>
          <p:cNvPr id="4" name="Title 3"/>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841893292"/>
      </p:ext>
    </p:extLst>
  </p:cSld>
  <p:clrMapOvr>
    <a:masterClrMapping/>
  </p:clrMapOvr>
  <mc:AlternateContent xmlns:mc="http://schemas.openxmlformats.org/markup-compatibility/2006" xmlns:p14="http://schemas.microsoft.com/office/powerpoint/2010/main">
    <mc:Choice Requires="p14">
      <p:transition spd="slow" p14:dur="2000" advTm="18081"/>
    </mc:Choice>
    <mc:Fallback xmlns="">
      <p:transition xmlns:p14="http://schemas.microsoft.com/office/powerpoint/2010/main" spd="slow" advTm="18081"/>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r>
              <a:rPr lang="en-US" sz="2800" dirty="0"/>
              <a:t>The main goal of this TCN is to provide data to support the study of the consequences of climate change and land use history in the New England region over the last </a:t>
            </a:r>
            <a:r>
              <a:rPr lang="en-US" sz="2800" dirty="0" smtClean="0"/>
              <a:t>two centuries</a:t>
            </a:r>
            <a:endParaRPr lang="en-US" sz="2800" b="0" dirty="0">
              <a:effectLst/>
            </a:endParaRPr>
          </a:p>
        </p:txBody>
      </p:sp>
      <p:sp>
        <p:nvSpPr>
          <p:cNvPr id="2" name="Title 1"/>
          <p:cNvSpPr>
            <a:spLocks noGrp="1"/>
          </p:cNvSpPr>
          <p:nvPr>
            <p:ph type="title"/>
          </p:nvPr>
        </p:nvSpPr>
        <p:spPr/>
        <p:txBody>
          <a:bodyPr/>
          <a:lstStyle/>
          <a:p>
            <a:r>
              <a:rPr lang="en-US" dirty="0" smtClean="0"/>
              <a:t>Rationale</a:t>
            </a:r>
            <a:endParaRPr lang="en-US" dirty="0"/>
          </a:p>
        </p:txBody>
      </p:sp>
      <p:pic>
        <p:nvPicPr>
          <p:cNvPr id="10" name="Content Placeholder 9" descr="westRock.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ln w="12700" cmpd="sng">
            <a:solidFill>
              <a:schemeClr val="accent1"/>
            </a:solidFill>
          </a:ln>
        </p:spPr>
      </p:pic>
    </p:spTree>
    <p:extLst>
      <p:ext uri="{BB962C8B-B14F-4D97-AF65-F5344CB8AC3E}">
        <p14:creationId xmlns:p14="http://schemas.microsoft.com/office/powerpoint/2010/main" val="3129581182"/>
      </p:ext>
    </p:extLst>
  </p:cSld>
  <p:clrMapOvr>
    <a:masterClrMapping/>
  </p:clrMapOvr>
  <mc:AlternateContent xmlns:mc="http://schemas.openxmlformats.org/markup-compatibility/2006" xmlns:p14="http://schemas.microsoft.com/office/powerpoint/2010/main">
    <mc:Choice Requires="p14">
      <p:transition spd="slow" p14:dur="2000" advTm="14663"/>
    </mc:Choice>
    <mc:Fallback xmlns="">
      <p:transition xmlns:p14="http://schemas.microsoft.com/office/powerpoint/2010/main" spd="slow" advTm="14663"/>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45720" indent="0">
              <a:buNone/>
            </a:pPr>
            <a:r>
              <a:rPr lang="en-US" dirty="0" smtClean="0"/>
              <a:t>Why New England?</a:t>
            </a:r>
          </a:p>
          <a:p>
            <a:pPr marL="45720" indent="0">
              <a:buNone/>
            </a:pPr>
            <a:endParaRPr lang="en-US" sz="1200" b="0" dirty="0">
              <a:effectLst/>
            </a:endParaRPr>
          </a:p>
          <a:p>
            <a:r>
              <a:rPr lang="en-US" dirty="0" smtClean="0"/>
              <a:t>Herbaria</a:t>
            </a:r>
          </a:p>
          <a:p>
            <a:r>
              <a:rPr lang="en-US" b="0" dirty="0" smtClean="0">
                <a:effectLst/>
              </a:rPr>
              <a:t>Landscape</a:t>
            </a:r>
          </a:p>
          <a:p>
            <a:r>
              <a:rPr lang="en-US" dirty="0" smtClean="0"/>
              <a:t>History</a:t>
            </a:r>
            <a:endParaRPr lang="en-US" b="0" dirty="0" smtClean="0">
              <a:effectLst/>
            </a:endParaRPr>
          </a:p>
          <a:p>
            <a:r>
              <a:rPr lang="en-US" b="0" dirty="0" smtClean="0">
                <a:effectLst/>
              </a:rPr>
              <a:t>Scientists</a:t>
            </a:r>
          </a:p>
          <a:p>
            <a:endParaRPr lang="en-US" b="0" dirty="0">
              <a:effectLst/>
            </a:endParaRPr>
          </a:p>
        </p:txBody>
      </p:sp>
      <p:pic>
        <p:nvPicPr>
          <p:cNvPr id="8" name="Content Placeholder 7" descr="NE_TCN_region.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ln w="12700" cmpd="sng">
            <a:solidFill>
              <a:schemeClr val="accent1"/>
            </a:solidFill>
          </a:ln>
        </p:spPr>
      </p:pic>
      <p:sp>
        <p:nvSpPr>
          <p:cNvPr id="5" name="Title 4"/>
          <p:cNvSpPr>
            <a:spLocks noGrp="1"/>
          </p:cNvSpPr>
          <p:nvPr>
            <p:ph type="title"/>
          </p:nvPr>
        </p:nvSpPr>
        <p:spPr/>
        <p:txBody>
          <a:bodyPr/>
          <a:lstStyle/>
          <a:p>
            <a:r>
              <a:rPr lang="en-US" dirty="0" smtClean="0"/>
              <a:t>Rationale: NeW England</a:t>
            </a:r>
            <a:endParaRPr lang="en-US" dirty="0"/>
          </a:p>
        </p:txBody>
      </p:sp>
    </p:spTree>
    <p:extLst>
      <p:ext uri="{BB962C8B-B14F-4D97-AF65-F5344CB8AC3E}">
        <p14:creationId xmlns:p14="http://schemas.microsoft.com/office/powerpoint/2010/main" val="319825391"/>
      </p:ext>
    </p:extLst>
  </p:cSld>
  <p:clrMapOvr>
    <a:masterClrMapping/>
  </p:clrMapOvr>
  <mc:AlternateContent xmlns:mc="http://schemas.openxmlformats.org/markup-compatibility/2006" xmlns:p14="http://schemas.microsoft.com/office/powerpoint/2010/main">
    <mc:Choice Requires="p14">
      <p:transition spd="slow" p14:dur="2000" advTm="59853"/>
    </mc:Choice>
    <mc:Fallback xmlns="">
      <p:transition xmlns:p14="http://schemas.microsoft.com/office/powerpoint/2010/main" spd="slow" advTm="59853"/>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199" y="1719071"/>
            <a:ext cx="5300134" cy="4536855"/>
          </a:xfrm>
        </p:spPr>
        <p:txBody>
          <a:bodyPr>
            <a:normAutofit fontScale="77500" lnSpcReduction="20000"/>
          </a:bodyPr>
          <a:lstStyle/>
          <a:p>
            <a:pPr marL="45720" indent="0">
              <a:buNone/>
            </a:pPr>
            <a:r>
              <a:rPr lang="en-US" dirty="0" smtClean="0"/>
              <a:t>Climate Change</a:t>
            </a:r>
          </a:p>
          <a:p>
            <a:pPr marL="45720" indent="0">
              <a:buNone/>
            </a:pPr>
            <a:endParaRPr lang="en-US" sz="1900" dirty="0" smtClean="0"/>
          </a:p>
          <a:p>
            <a:r>
              <a:rPr lang="en-US" dirty="0"/>
              <a:t>Plant phenological observations play an important role in the effort to understand the effects of rising </a:t>
            </a:r>
            <a:r>
              <a:rPr lang="en-US" dirty="0" smtClean="0"/>
              <a:t>temperatures</a:t>
            </a:r>
          </a:p>
          <a:p>
            <a:endParaRPr lang="en-US" dirty="0"/>
          </a:p>
          <a:p>
            <a:r>
              <a:rPr lang="en-US" dirty="0" smtClean="0"/>
              <a:t>Our </a:t>
            </a:r>
            <a:r>
              <a:rPr lang="en-US" dirty="0"/>
              <a:t>project will cater to climate-change </a:t>
            </a:r>
            <a:r>
              <a:rPr lang="en-US" dirty="0" smtClean="0"/>
              <a:t>studies by capturing </a:t>
            </a:r>
            <a:r>
              <a:rPr lang="en-US" dirty="0"/>
              <a:t>phenology (flowering and leafing-out stage) </a:t>
            </a:r>
            <a:r>
              <a:rPr lang="en-US" dirty="0" smtClean="0"/>
              <a:t>data</a:t>
            </a:r>
          </a:p>
          <a:p>
            <a:endParaRPr lang="en-US" dirty="0" smtClean="0"/>
          </a:p>
          <a:p>
            <a:r>
              <a:rPr lang="en-US" dirty="0"/>
              <a:t>We will develop controlled vocabularies for flowering stage and leafing-out </a:t>
            </a:r>
            <a:r>
              <a:rPr lang="en-US" dirty="0" smtClean="0"/>
              <a:t>stage</a:t>
            </a:r>
            <a:endParaRPr lang="en-US" dirty="0"/>
          </a:p>
          <a:p>
            <a:endParaRPr lang="en-US" dirty="0"/>
          </a:p>
          <a:p>
            <a:pPr marL="45720" indent="0">
              <a:buNone/>
            </a:pPr>
            <a:endParaRPr lang="en-US" dirty="0"/>
          </a:p>
          <a:p>
            <a:endParaRPr lang="en-US" dirty="0" smtClean="0"/>
          </a:p>
        </p:txBody>
      </p:sp>
      <p:pic>
        <p:nvPicPr>
          <p:cNvPr id="9" name="Content Placeholder 8" descr="dicentra.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916613" y="1719263"/>
            <a:ext cx="2770187" cy="4292600"/>
          </a:xfrm>
          <a:ln w="12700">
            <a:solidFill>
              <a:schemeClr val="accent1"/>
            </a:solidFill>
          </a:ln>
        </p:spPr>
      </p:pic>
      <p:sp>
        <p:nvSpPr>
          <p:cNvPr id="4" name="Title 3"/>
          <p:cNvSpPr>
            <a:spLocks noGrp="1"/>
          </p:cNvSpPr>
          <p:nvPr>
            <p:ph type="title"/>
          </p:nvPr>
        </p:nvSpPr>
        <p:spPr/>
        <p:txBody>
          <a:bodyPr/>
          <a:lstStyle/>
          <a:p>
            <a:r>
              <a:rPr lang="en-US" dirty="0" smtClean="0"/>
              <a:t>Rationale: Theme</a:t>
            </a:r>
            <a:endParaRPr lang="en-US" dirty="0"/>
          </a:p>
        </p:txBody>
      </p:sp>
    </p:spTree>
    <p:extLst>
      <p:ext uri="{BB962C8B-B14F-4D97-AF65-F5344CB8AC3E}">
        <p14:creationId xmlns:p14="http://schemas.microsoft.com/office/powerpoint/2010/main" val="4221221470"/>
      </p:ext>
    </p:extLst>
  </p:cSld>
  <p:clrMapOvr>
    <a:masterClrMapping/>
  </p:clrMapOvr>
  <mc:AlternateContent xmlns:mc="http://schemas.openxmlformats.org/markup-compatibility/2006" xmlns:p14="http://schemas.microsoft.com/office/powerpoint/2010/main">
    <mc:Choice Requires="p14">
      <p:transition spd="slow" p14:dur="2000" advTm="21434"/>
    </mc:Choice>
    <mc:Fallback xmlns="">
      <p:transition xmlns:p14="http://schemas.microsoft.com/office/powerpoint/2010/main" spd="slow" advTm="21434"/>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8" y="1736077"/>
            <a:ext cx="4285385" cy="4600099"/>
          </a:xfrm>
        </p:spPr>
        <p:txBody>
          <a:bodyPr>
            <a:normAutofit fontScale="70000" lnSpcReduction="20000"/>
          </a:bodyPr>
          <a:lstStyle/>
          <a:p>
            <a:pPr marL="45720" indent="0">
              <a:buNone/>
            </a:pPr>
            <a:r>
              <a:rPr lang="en-US" dirty="0" smtClean="0"/>
              <a:t>Land-use history</a:t>
            </a:r>
          </a:p>
          <a:p>
            <a:pPr marL="45720" indent="0">
              <a:buNone/>
            </a:pPr>
            <a:endParaRPr lang="en-US" sz="1500" dirty="0" smtClean="0"/>
          </a:p>
          <a:p>
            <a:r>
              <a:rPr lang="en-US" dirty="0" smtClean="0"/>
              <a:t>Herbarium </a:t>
            </a:r>
            <a:r>
              <a:rPr lang="en-US" dirty="0"/>
              <a:t>specimens, representing thousands of species with diverse ecological ranges and tolerances can add critical insights into the long-term consequences of past land-</a:t>
            </a:r>
            <a:r>
              <a:rPr lang="en-US" dirty="0" smtClean="0"/>
              <a:t>use</a:t>
            </a:r>
            <a:endParaRPr lang="en-US" dirty="0"/>
          </a:p>
          <a:p>
            <a:endParaRPr lang="en-US" dirty="0" smtClean="0"/>
          </a:p>
          <a:p>
            <a:r>
              <a:rPr lang="en-US" dirty="0" smtClean="0"/>
              <a:t>We </a:t>
            </a:r>
            <a:r>
              <a:rPr lang="en-US" dirty="0"/>
              <a:t>will capture habitat data for a subset of taxa targeted for their particular importance to land-use studies, and we will develop a controlled vocabulary for </a:t>
            </a:r>
            <a:r>
              <a:rPr lang="en-US" dirty="0" smtClean="0"/>
              <a:t>habitat</a:t>
            </a:r>
            <a:endParaRPr lang="en-US" dirty="0"/>
          </a:p>
          <a:p>
            <a:endParaRPr lang="en-US" dirty="0"/>
          </a:p>
        </p:txBody>
      </p:sp>
      <p:sp>
        <p:nvSpPr>
          <p:cNvPr id="3" name="Title 2"/>
          <p:cNvSpPr>
            <a:spLocks noGrp="1"/>
          </p:cNvSpPr>
          <p:nvPr>
            <p:ph type="title"/>
          </p:nvPr>
        </p:nvSpPr>
        <p:spPr/>
        <p:txBody>
          <a:bodyPr/>
          <a:lstStyle/>
          <a:p>
            <a:r>
              <a:rPr lang="en-US" dirty="0" smtClean="0"/>
              <a:t>Rationale: Theme</a:t>
            </a:r>
            <a:endParaRPr lang="en-US" dirty="0"/>
          </a:p>
        </p:txBody>
      </p:sp>
      <p:pic>
        <p:nvPicPr>
          <p:cNvPr id="4" name="Picture 3" descr="stone-wall-l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4415" y="1736077"/>
            <a:ext cx="3111455" cy="4669384"/>
          </a:xfrm>
          <a:prstGeom prst="rect">
            <a:avLst/>
          </a:prstGeom>
          <a:ln w="12700">
            <a:solidFill>
              <a:schemeClr val="accent1"/>
            </a:solidFill>
          </a:ln>
        </p:spPr>
      </p:pic>
    </p:spTree>
    <p:extLst>
      <p:ext uri="{BB962C8B-B14F-4D97-AF65-F5344CB8AC3E}">
        <p14:creationId xmlns:p14="http://schemas.microsoft.com/office/powerpoint/2010/main" val="3963873689"/>
      </p:ext>
    </p:extLst>
  </p:cSld>
  <p:clrMapOvr>
    <a:masterClrMapping/>
  </p:clrMapOvr>
  <mc:AlternateContent xmlns:mc="http://schemas.openxmlformats.org/markup-compatibility/2006" xmlns:p14="http://schemas.microsoft.com/office/powerpoint/2010/main">
    <mc:Choice Requires="p14">
      <p:transition spd="slow" p14:dur="2000" advTm="23549"/>
    </mc:Choice>
    <mc:Fallback xmlns="">
      <p:transition xmlns:p14="http://schemas.microsoft.com/office/powerpoint/2010/main" spd="slow" advTm="23549"/>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07823"/>
          </a:xfrm>
        </p:spPr>
        <p:txBody>
          <a:bodyPr numCol="2">
            <a:normAutofit/>
          </a:bodyPr>
          <a:lstStyle/>
          <a:p>
            <a:r>
              <a:rPr lang="en-US" dirty="0" smtClean="0"/>
              <a:t>Brown University (BRU)</a:t>
            </a:r>
          </a:p>
          <a:p>
            <a:r>
              <a:rPr lang="en-US" dirty="0" smtClean="0"/>
              <a:t>Harvard University (HUH)</a:t>
            </a:r>
          </a:p>
          <a:p>
            <a:r>
              <a:rPr lang="en-US" dirty="0" smtClean="0"/>
              <a:t>U. of New Hampshire (NHA)</a:t>
            </a:r>
          </a:p>
          <a:p>
            <a:r>
              <a:rPr lang="en-US" dirty="0" smtClean="0"/>
              <a:t>U. of Massachusetts Amherst (MASS)</a:t>
            </a:r>
          </a:p>
          <a:p>
            <a:r>
              <a:rPr lang="en-US" dirty="0" smtClean="0"/>
              <a:t>U. of Vermont (VT)</a:t>
            </a:r>
          </a:p>
          <a:p>
            <a:r>
              <a:rPr lang="en-US" dirty="0" smtClean="0"/>
              <a:t>Yale University (YU)</a:t>
            </a:r>
          </a:p>
          <a:p>
            <a:endParaRPr lang="en-US" dirty="0"/>
          </a:p>
          <a:p>
            <a:r>
              <a:rPr lang="en-US" dirty="0" smtClean="0"/>
              <a:t>Bartlett Arboretum (BART)</a:t>
            </a:r>
          </a:p>
          <a:p>
            <a:r>
              <a:rPr lang="en-US" dirty="0" smtClean="0"/>
              <a:t>Berkshire Museum (BERK)</a:t>
            </a:r>
          </a:p>
          <a:p>
            <a:r>
              <a:rPr lang="en-US" dirty="0" smtClean="0"/>
              <a:t>Boston University (BSN)</a:t>
            </a:r>
          </a:p>
          <a:p>
            <a:r>
              <a:rPr lang="en-US" dirty="0" smtClean="0"/>
              <a:t>Central Connecticut State U. (CCSU)</a:t>
            </a:r>
          </a:p>
          <a:p>
            <a:r>
              <a:rPr lang="en-US" dirty="0" smtClean="0"/>
              <a:t>Connecticut College (CCNL)</a:t>
            </a:r>
          </a:p>
          <a:p>
            <a:r>
              <a:rPr lang="en-US" dirty="0" smtClean="0"/>
              <a:t>Harvard Forest (HF)</a:t>
            </a:r>
          </a:p>
          <a:p>
            <a:r>
              <a:rPr lang="en-US" dirty="0" smtClean="0"/>
              <a:t>Keene State (KESC)</a:t>
            </a:r>
          </a:p>
          <a:p>
            <a:r>
              <a:rPr lang="en-US" dirty="0" smtClean="0"/>
              <a:t>Western Connecticut State U. (WCSU)</a:t>
            </a:r>
          </a:p>
          <a:p>
            <a:r>
              <a:rPr lang="en-US" dirty="0" smtClean="0"/>
              <a:t>Westfield State U. (WSCH)</a:t>
            </a:r>
          </a:p>
          <a:p>
            <a:endParaRPr lang="en-US" dirty="0"/>
          </a:p>
          <a:p>
            <a:r>
              <a:rPr lang="en-US" dirty="0" smtClean="0"/>
              <a:t>University of Oklahoma</a:t>
            </a:r>
            <a:endParaRPr lang="en-US" dirty="0"/>
          </a:p>
        </p:txBody>
      </p:sp>
      <p:sp>
        <p:nvSpPr>
          <p:cNvPr id="3" name="Title 2"/>
          <p:cNvSpPr>
            <a:spLocks noGrp="1"/>
          </p:cNvSpPr>
          <p:nvPr>
            <p:ph type="title"/>
          </p:nvPr>
        </p:nvSpPr>
        <p:spPr/>
        <p:txBody>
          <a:bodyPr/>
          <a:lstStyle/>
          <a:p>
            <a:r>
              <a:rPr lang="en-US" dirty="0" smtClean="0"/>
              <a:t>Digitization Plan: Organization</a:t>
            </a:r>
            <a:endParaRPr lang="en-US" dirty="0"/>
          </a:p>
        </p:txBody>
      </p:sp>
    </p:spTree>
    <p:extLst>
      <p:ext uri="{BB962C8B-B14F-4D97-AF65-F5344CB8AC3E}">
        <p14:creationId xmlns:p14="http://schemas.microsoft.com/office/powerpoint/2010/main" val="2161248020"/>
      </p:ext>
    </p:extLst>
  </p:cSld>
  <p:clrMapOvr>
    <a:masterClrMapping/>
  </p:clrMapOvr>
  <mc:AlternateContent xmlns:mc="http://schemas.openxmlformats.org/markup-compatibility/2006" xmlns:p14="http://schemas.microsoft.com/office/powerpoint/2010/main">
    <mc:Choice Requires="p14">
      <p:transition spd="slow" p14:dur="2000" advTm="23221"/>
    </mc:Choice>
    <mc:Fallback xmlns="">
      <p:transition xmlns:p14="http://schemas.microsoft.com/office/powerpoint/2010/main" spd="slow" advTm="23221"/>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30966867"/>
              </p:ext>
            </p:extLst>
          </p:nvPr>
        </p:nvGraphicFramePr>
        <p:xfrm>
          <a:off x="381000" y="2516182"/>
          <a:ext cx="3779096" cy="2966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Digitization Plan: Organization</a:t>
            </a:r>
            <a:endParaRPr lang="en-US" dirty="0"/>
          </a:p>
        </p:txBody>
      </p:sp>
      <p:graphicFrame>
        <p:nvGraphicFramePr>
          <p:cNvPr id="8" name="Diagram 7"/>
          <p:cNvGraphicFramePr/>
          <p:nvPr>
            <p:extLst>
              <p:ext uri="{D42A27DB-BD31-4B8C-83A1-F6EECF244321}">
                <p14:modId xmlns:p14="http://schemas.microsoft.com/office/powerpoint/2010/main" val="3888056193"/>
              </p:ext>
            </p:extLst>
          </p:nvPr>
        </p:nvGraphicFramePr>
        <p:xfrm>
          <a:off x="4096691" y="2124176"/>
          <a:ext cx="1727443"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2" name="Group 21"/>
          <p:cNvGrpSpPr/>
          <p:nvPr/>
        </p:nvGrpSpPr>
        <p:grpSpPr>
          <a:xfrm>
            <a:off x="6699945" y="2063305"/>
            <a:ext cx="1003338" cy="1003338"/>
            <a:chOff x="2444824" y="1639129"/>
            <a:chExt cx="780545" cy="780545"/>
          </a:xfrm>
        </p:grpSpPr>
        <p:sp>
          <p:nvSpPr>
            <p:cNvPr id="23" name="Oval 22"/>
            <p:cNvSpPr/>
            <p:nvPr/>
          </p:nvSpPr>
          <p:spPr>
            <a:xfrm>
              <a:off x="2444824" y="1639129"/>
              <a:ext cx="780545" cy="780545"/>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nchorCtr="1">
              <a:normAutofit/>
            </a:bodyPr>
            <a:lstStyle/>
            <a:p>
              <a:r>
                <a:rPr lang="en-US" dirty="0" smtClean="0"/>
                <a:t>BRU</a:t>
              </a:r>
              <a:endParaRPr lang="en-US" dirty="0"/>
            </a:p>
          </p:txBody>
        </p:sp>
        <p:sp>
          <p:nvSpPr>
            <p:cNvPr id="24" name="Oval 4"/>
            <p:cNvSpPr/>
            <p:nvPr/>
          </p:nvSpPr>
          <p:spPr>
            <a:xfrm>
              <a:off x="2559132" y="1753437"/>
              <a:ext cx="551929" cy="55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1">
              <a:normAutofit/>
            </a:bodyPr>
            <a:lstStyle/>
            <a:p>
              <a:pPr lvl="0" algn="ctr" defTabSz="755650">
                <a:lnSpc>
                  <a:spcPct val="90000"/>
                </a:lnSpc>
                <a:spcBef>
                  <a:spcPct val="0"/>
                </a:spcBef>
                <a:spcAft>
                  <a:spcPct val="35000"/>
                </a:spcAft>
              </a:pPr>
              <a:endParaRPr lang="en-US" sz="1700" kern="1200" dirty="0"/>
            </a:p>
          </p:txBody>
        </p:sp>
      </p:grpSp>
      <p:grpSp>
        <p:nvGrpSpPr>
          <p:cNvPr id="25" name="Group 24"/>
          <p:cNvGrpSpPr/>
          <p:nvPr/>
        </p:nvGrpSpPr>
        <p:grpSpPr>
          <a:xfrm>
            <a:off x="6699945" y="3132630"/>
            <a:ext cx="1003338" cy="1003338"/>
            <a:chOff x="2444824" y="1639129"/>
            <a:chExt cx="780545" cy="780545"/>
          </a:xfrm>
        </p:grpSpPr>
        <p:sp>
          <p:nvSpPr>
            <p:cNvPr id="26" name="Oval 25"/>
            <p:cNvSpPr/>
            <p:nvPr/>
          </p:nvSpPr>
          <p:spPr>
            <a:xfrm>
              <a:off x="2444824" y="1639129"/>
              <a:ext cx="780545" cy="780545"/>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rIns="91440" anchor="ctr" anchorCtr="1">
              <a:normAutofit/>
            </a:bodyPr>
            <a:lstStyle/>
            <a:p>
              <a:r>
                <a:rPr lang="en-US" dirty="0" smtClean="0"/>
                <a:t>HUH</a:t>
              </a:r>
              <a:endParaRPr lang="en-US" dirty="0"/>
            </a:p>
          </p:txBody>
        </p:sp>
        <p:sp>
          <p:nvSpPr>
            <p:cNvPr id="27" name="Oval 4"/>
            <p:cNvSpPr/>
            <p:nvPr/>
          </p:nvSpPr>
          <p:spPr>
            <a:xfrm>
              <a:off x="2559132" y="1753437"/>
              <a:ext cx="551929" cy="55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grpSp>
      <p:grpSp>
        <p:nvGrpSpPr>
          <p:cNvPr id="28" name="Group 27"/>
          <p:cNvGrpSpPr/>
          <p:nvPr/>
        </p:nvGrpSpPr>
        <p:grpSpPr>
          <a:xfrm>
            <a:off x="6699945" y="4201955"/>
            <a:ext cx="1003338" cy="1003338"/>
            <a:chOff x="2444824" y="1639129"/>
            <a:chExt cx="780545" cy="780545"/>
          </a:xfrm>
        </p:grpSpPr>
        <p:sp>
          <p:nvSpPr>
            <p:cNvPr id="29" name="Oval 28"/>
            <p:cNvSpPr/>
            <p:nvPr/>
          </p:nvSpPr>
          <p:spPr>
            <a:xfrm>
              <a:off x="2444824" y="1639129"/>
              <a:ext cx="780545" cy="780545"/>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nchorCtr="1">
              <a:normAutofit/>
            </a:bodyPr>
            <a:lstStyle/>
            <a:p>
              <a:r>
                <a:rPr lang="en-US" dirty="0" smtClean="0"/>
                <a:t>NHA</a:t>
              </a:r>
              <a:endParaRPr lang="en-US" dirty="0"/>
            </a:p>
          </p:txBody>
        </p:sp>
        <p:sp>
          <p:nvSpPr>
            <p:cNvPr id="30" name="Oval 4"/>
            <p:cNvSpPr/>
            <p:nvPr/>
          </p:nvSpPr>
          <p:spPr>
            <a:xfrm>
              <a:off x="2559132" y="1753437"/>
              <a:ext cx="551929" cy="55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US" sz="1700" kern="1200" dirty="0"/>
            </a:p>
          </p:txBody>
        </p:sp>
      </p:grpSp>
      <p:grpSp>
        <p:nvGrpSpPr>
          <p:cNvPr id="31" name="Group 30"/>
          <p:cNvGrpSpPr/>
          <p:nvPr/>
        </p:nvGrpSpPr>
        <p:grpSpPr>
          <a:xfrm>
            <a:off x="6699945" y="5271279"/>
            <a:ext cx="1003338" cy="1003338"/>
            <a:chOff x="2444824" y="1639129"/>
            <a:chExt cx="780545" cy="780545"/>
          </a:xfrm>
        </p:grpSpPr>
        <p:sp>
          <p:nvSpPr>
            <p:cNvPr id="32" name="Oval 31"/>
            <p:cNvSpPr/>
            <p:nvPr/>
          </p:nvSpPr>
          <p:spPr>
            <a:xfrm>
              <a:off x="2444824" y="1639129"/>
              <a:ext cx="780545" cy="780545"/>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91440" rIns="91440" anchor="ctr" anchorCtr="1">
              <a:normAutofit/>
            </a:bodyPr>
            <a:lstStyle/>
            <a:p>
              <a:r>
                <a:rPr lang="en-US" dirty="0" smtClean="0"/>
                <a:t>VT</a:t>
              </a:r>
              <a:endParaRPr lang="en-US" dirty="0"/>
            </a:p>
          </p:txBody>
        </p:sp>
        <p:sp>
          <p:nvSpPr>
            <p:cNvPr id="33" name="Oval 4"/>
            <p:cNvSpPr/>
            <p:nvPr/>
          </p:nvSpPr>
          <p:spPr>
            <a:xfrm>
              <a:off x="2559132" y="1753437"/>
              <a:ext cx="551929" cy="551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91440" tIns="21590" rIns="91440" bIns="21590" numCol="1" spcCol="1270" anchor="ctr" anchorCtr="1">
              <a:normAutofit/>
            </a:bodyPr>
            <a:lstStyle/>
            <a:p>
              <a:pPr lvl="0" algn="ctr" defTabSz="755650">
                <a:lnSpc>
                  <a:spcPct val="90000"/>
                </a:lnSpc>
                <a:spcBef>
                  <a:spcPct val="0"/>
                </a:spcBef>
                <a:spcAft>
                  <a:spcPct val="35000"/>
                </a:spcAft>
              </a:pPr>
              <a:endParaRPr lang="en-US" sz="1700" kern="1200" dirty="0"/>
            </a:p>
          </p:txBody>
        </p:sp>
      </p:grpSp>
    </p:spTree>
    <p:extLst>
      <p:ext uri="{BB962C8B-B14F-4D97-AF65-F5344CB8AC3E}">
        <p14:creationId xmlns:p14="http://schemas.microsoft.com/office/powerpoint/2010/main" val="3573948884"/>
      </p:ext>
    </p:extLst>
  </p:cSld>
  <p:clrMapOvr>
    <a:masterClrMapping/>
  </p:clrMapOvr>
  <mc:AlternateContent xmlns:mc="http://schemas.openxmlformats.org/markup-compatibility/2006" xmlns:p14="http://schemas.microsoft.com/office/powerpoint/2010/main">
    <mc:Choice Requires="p14">
      <p:transition spd="slow" p14:dur="2000" advTm="30677"/>
    </mc:Choice>
    <mc:Fallback xmlns="">
      <p:transition xmlns:p14="http://schemas.microsoft.com/office/powerpoint/2010/main" spd="slow" advTm="30677"/>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Grid.thmx</Template>
  <TotalTime>15044</TotalTime>
  <Words>2227</Words>
  <Application>Microsoft Macintosh PowerPoint</Application>
  <PresentationFormat>On-screen Show (4:3)</PresentationFormat>
  <Paragraphs>275</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Grid</vt:lpstr>
      <vt:lpstr>PowerPoint Presentation</vt:lpstr>
      <vt:lpstr>Outline</vt:lpstr>
      <vt:lpstr>Objectives</vt:lpstr>
      <vt:lpstr>Rationale</vt:lpstr>
      <vt:lpstr>Rationale: NeW England</vt:lpstr>
      <vt:lpstr>Rationale: Theme</vt:lpstr>
      <vt:lpstr>Rationale: Theme</vt:lpstr>
      <vt:lpstr>Digitization Plan: Organization</vt:lpstr>
      <vt:lpstr>Digitization Plan: Organization</vt:lpstr>
      <vt:lpstr>Digitization Plan: Organization</vt:lpstr>
      <vt:lpstr>Digitization Plan: Organization</vt:lpstr>
      <vt:lpstr>Digitization Plan: workflow</vt:lpstr>
      <vt:lpstr>WORKFLOW: PRE-cAPTURE</vt:lpstr>
      <vt:lpstr>WORKFLOW: PRE-cAPTURE</vt:lpstr>
      <vt:lpstr>WORKFLOW: PRE-cAPTURE</vt:lpstr>
      <vt:lpstr>WORKFLOW: PRE-cAPTURE</vt:lpstr>
      <vt:lpstr>Workflow: primary digitization</vt:lpstr>
      <vt:lpstr>Workflow: primary digitization</vt:lpstr>
      <vt:lpstr>Workflow: Primary Digitization</vt:lpstr>
      <vt:lpstr>Workflow: secondary digitization</vt:lpstr>
      <vt:lpstr>Workflow: secondary digitization</vt:lpstr>
      <vt:lpstr>Workflow: Enhancement</vt:lpstr>
      <vt:lpstr>Mobilization</vt:lpstr>
      <vt:lpstr>Training &amp; outreach</vt:lpstr>
      <vt:lpstr>Training &amp; outreach</vt:lpstr>
      <vt:lpstr>Timeline</vt:lpstr>
      <vt:lpstr>PROGRESS</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Patrick Sweeney</cp:lastModifiedBy>
  <cp:revision>175</cp:revision>
  <dcterms:created xsi:type="dcterms:W3CDTF">2010-04-12T23:12:02Z</dcterms:created>
  <dcterms:modified xsi:type="dcterms:W3CDTF">2012-10-23T11:24:47Z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