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66" r:id="rId3"/>
    <p:sldId id="267" r:id="rId4"/>
    <p:sldId id="256" r:id="rId5"/>
    <p:sldId id="258" r:id="rId6"/>
    <p:sldId id="269" r:id="rId7"/>
    <p:sldId id="257" r:id="rId8"/>
    <p:sldId id="268" r:id="rId9"/>
    <p:sldId id="259" r:id="rId10"/>
    <p:sldId id="265" r:id="rId11"/>
    <p:sldId id="264" r:id="rId12"/>
    <p:sldId id="263" r:id="rId13"/>
    <p:sldId id="262" r:id="rId14"/>
    <p:sldId id="260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199A8-62E8-41BD-A04E-9E9E30B9A2D2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2DF4F-19A0-4DED-A3ED-5622E162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9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52B13-6D11-4809-8962-3A9CF738C8D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B71BA-52D9-4FF5-8C0D-2CE33372DF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8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B71BA-52D9-4FF5-8C0D-2CE33372DF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85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B71BA-52D9-4FF5-8C0D-2CE33372DF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8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5A15-C311-4CF7-9A35-DA99FC754C55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01D-3C2F-4B17-BCF3-356476DD3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5A15-C311-4CF7-9A35-DA99FC754C55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01D-3C2F-4B17-BCF3-356476DD3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4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5A15-C311-4CF7-9A35-DA99FC754C55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01D-3C2F-4B17-BCF3-356476DD3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5A15-C311-4CF7-9A35-DA99FC754C55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01D-3C2F-4B17-BCF3-356476DD3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3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5A15-C311-4CF7-9A35-DA99FC754C55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01D-3C2F-4B17-BCF3-356476DD3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7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5A15-C311-4CF7-9A35-DA99FC754C55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01D-3C2F-4B17-BCF3-356476DD3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8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5A15-C311-4CF7-9A35-DA99FC754C55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01D-3C2F-4B17-BCF3-356476DD3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4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5A15-C311-4CF7-9A35-DA99FC754C55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01D-3C2F-4B17-BCF3-356476DD3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4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5A15-C311-4CF7-9A35-DA99FC754C55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01D-3C2F-4B17-BCF3-356476DD3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6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5A15-C311-4CF7-9A35-DA99FC754C55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01D-3C2F-4B17-BCF3-356476DD3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4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5A15-C311-4CF7-9A35-DA99FC754C55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01D-3C2F-4B17-BCF3-356476DD3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4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F5A15-C311-4CF7-9A35-DA99FC754C55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9701D-3C2F-4B17-BCF3-356476DD3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1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igbio.org/content/digitization-workflow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519722" y="5020469"/>
            <a:ext cx="5486400" cy="8048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Gil Nelson</a:t>
            </a:r>
          </a:p>
          <a:p>
            <a:r>
              <a:rPr lang="en-US" sz="1800" dirty="0" smtClean="0"/>
              <a:t>(on behalf of the WG)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61722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iDigBio Summit, Gainesville</a:t>
            </a:r>
          </a:p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October 23- 24, 2012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9" name="Picture 23" descr="nsf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724400"/>
            <a:ext cx="698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s://www.idigbio.org/wiki/_media/idigbio_logo_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978">
            <a:off x="3194037" y="2485521"/>
            <a:ext cx="4666466" cy="144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09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DROID</a:t>
            </a:r>
          </a:p>
          <a:p>
            <a:pPr algn="ctr"/>
            <a:r>
              <a:rPr lang="en-US" sz="2400" b="1" dirty="0" smtClean="0"/>
              <a:t>DEVELOPING ROBUST OBJECT TO IMAGE TO DATA WORKFLOWS</a:t>
            </a:r>
          </a:p>
        </p:txBody>
      </p:sp>
    </p:spTree>
    <p:extLst>
      <p:ext uri="{BB962C8B-B14F-4D97-AF65-F5344CB8AC3E}">
        <p14:creationId xmlns:p14="http://schemas.microsoft.com/office/powerpoint/2010/main" val="252632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Pinned-folks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5" y="762000"/>
            <a:ext cx="9133901" cy="526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Just another happy day designing workflows!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https://www.idigbio.org/wiki/_media/idigbio_logo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1" y="6106752"/>
            <a:ext cx="2102759" cy="64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96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il\Documents\IDigBio\Digitization Training Workshops\Images\NMS_0134_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03" y="457200"/>
            <a:ext cx="920900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Digitization Training Workshops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V Stat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7715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aldosta State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23431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3" y="6085959"/>
            <a:ext cx="23431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ttps://www.idigbio.org/wiki/_media/idigbio_logo_rg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971" y="5862735"/>
            <a:ext cx="2431310" cy="75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96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il\Documents\IDigBio\Digitization Training Workshops\Images\NMS_0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1"/>
            <a:ext cx="9144000" cy="51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Digitization Training Workshops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https://www.idigbio.org/wiki/_media/idigbio_logo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" y="6096856"/>
            <a:ext cx="2431310" cy="75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96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il\Documents\IDigBio\Digitization Training Workshops\Images\NMS_0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88"/>
            <a:ext cx="9144000" cy="51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www.idigbio.org/wiki/_media/idigbio_logo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30552"/>
            <a:ext cx="2431310" cy="75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96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081684"/>
            <a:ext cx="23050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1600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14898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Wet Collections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March 2013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5188" y="762000"/>
            <a:ext cx="2600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Pinned Insects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April 2013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00"/>
            <a:ext cx="1676400" cy="194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2248"/>
            <a:ext cx="1907117" cy="292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https://www.idigbio.org/wiki/_media/idigbio_logo_rg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0" y="5872776"/>
            <a:ext cx="2431310" cy="75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78357"/>
            <a:ext cx="23431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67" y="4374449"/>
            <a:ext cx="27241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667" y="3559314"/>
            <a:ext cx="2981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Paleontology Collections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September 2013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6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www.idigbio.org/wiki/_media/idigbio_logo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90263"/>
            <a:ext cx="7245365" cy="22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114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THANK YOU!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7496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533400"/>
            <a:ext cx="14359467" cy="807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8600" y="152400"/>
            <a:ext cx="54102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tx2"/>
                </a:solidFill>
              </a:rPr>
              <a:t>Sponsored by:</a:t>
            </a:r>
          </a:p>
          <a:p>
            <a:r>
              <a:rPr lang="en-US" sz="1600" b="1" i="1" dirty="0" err="1" smtClean="0">
                <a:solidFill>
                  <a:schemeClr val="tx2"/>
                </a:solidFill>
              </a:rPr>
              <a:t>iDigBio</a:t>
            </a:r>
            <a:endParaRPr lang="en-US" sz="1600" b="1" i="1" dirty="0" smtClean="0">
              <a:solidFill>
                <a:schemeClr val="tx2"/>
              </a:solidFill>
            </a:endParaRPr>
          </a:p>
          <a:p>
            <a:r>
              <a:rPr lang="en-US" sz="1600" b="1" i="1" dirty="0" smtClean="0">
                <a:solidFill>
                  <a:schemeClr val="tx2"/>
                </a:solidFill>
              </a:rPr>
              <a:t>Software </a:t>
            </a:r>
            <a:r>
              <a:rPr lang="en-US" sz="1600" b="1" i="1" dirty="0">
                <a:solidFill>
                  <a:schemeClr val="tx2"/>
                </a:solidFill>
              </a:rPr>
              <a:t>Infrastructure for Sustained Innovation (S2I2</a:t>
            </a:r>
            <a:r>
              <a:rPr lang="en-US" sz="1600" b="1" i="1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US" sz="1600" b="1" i="1" dirty="0" smtClean="0">
                <a:solidFill>
                  <a:schemeClr val="tx2"/>
                </a:solidFill>
              </a:rPr>
              <a:t>Botanical Research Institute of Texas (BRIT)</a:t>
            </a:r>
          </a:p>
          <a:p>
            <a:r>
              <a:rPr lang="en-US" sz="1600" b="1" i="1" dirty="0" smtClean="0">
                <a:solidFill>
                  <a:schemeClr val="tx2"/>
                </a:solidFill>
              </a:rPr>
              <a:t>Yale Peabody Museum</a:t>
            </a:r>
          </a:p>
          <a:p>
            <a:r>
              <a:rPr lang="en-US" sz="1600" b="1" i="1" dirty="0" smtClean="0">
                <a:solidFill>
                  <a:schemeClr val="tx2"/>
                </a:solidFill>
              </a:rPr>
              <a:t>Biodiversity Institute, University of Kansas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6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00" y="4463088"/>
            <a:ext cx="3282152" cy="1868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3200"/>
            <a:ext cx="4378623" cy="14611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37" y="2923047"/>
            <a:ext cx="3664027" cy="120513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97525"/>
            <a:ext cx="3771441" cy="2469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38" y="381000"/>
            <a:ext cx="3427476" cy="2116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809078"/>
            <a:ext cx="2280448" cy="28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5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1" y="-152400"/>
            <a:ext cx="12733867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152400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https://www.idigbio.org/content/digitization-workflows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600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228600"/>
            <a:ext cx="12801600" cy="72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96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533400"/>
            <a:ext cx="12954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Module 1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Pre-digitization </a:t>
            </a:r>
            <a:r>
              <a:rPr lang="en-US" sz="1200" dirty="0" err="1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curation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1371600"/>
            <a:ext cx="1295400" cy="77837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2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Module 2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2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Imaging station setup/camera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88115" y="2151349"/>
            <a:ext cx="1363302" cy="9398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2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Module 3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2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Imaging station setup/scanner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07314" y="3091149"/>
            <a:ext cx="1327775" cy="8382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2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Module 4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2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Image capture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17695" y="3929349"/>
            <a:ext cx="1388563" cy="8382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2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Module 5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2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Image processing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59485" y="4761122"/>
            <a:ext cx="1324293" cy="72527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2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Module 6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2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Data capture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42880" y="5486400"/>
            <a:ext cx="1448509" cy="7620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2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Module 7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2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Data enrichment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69222" y="2221139"/>
            <a:ext cx="4053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Herbarium Digitization Modules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https://www.idigbio.org/wiki/_media/idigbio_logo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0" y="5872776"/>
            <a:ext cx="2431310" cy="75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1524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Taking a Modular Approach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6924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7" y="0"/>
            <a:ext cx="4817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6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il\Documents\IDigBio\Digitization Training Workshops\MyPPT\O2I2D(1)_ExistingSpecimen_O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5" y="252556"/>
            <a:ext cx="8658269" cy="59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24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5067" y="-531421"/>
            <a:ext cx="13140267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96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361</TotalTime>
  <Words>128</Words>
  <Application>Microsoft Office PowerPoint</Application>
  <PresentationFormat>On-screen Show (4:3)</PresentationFormat>
  <Paragraphs>43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</dc:creator>
  <cp:lastModifiedBy>Gil</cp:lastModifiedBy>
  <cp:revision>22</cp:revision>
  <dcterms:created xsi:type="dcterms:W3CDTF">2012-10-18T00:23:56Z</dcterms:created>
  <dcterms:modified xsi:type="dcterms:W3CDTF">2012-10-23T14:42:20Z</dcterms:modified>
</cp:coreProperties>
</file>