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412" r:id="rId2"/>
    <p:sldId id="428" r:id="rId3"/>
    <p:sldId id="429" r:id="rId4"/>
    <p:sldId id="430" r:id="rId5"/>
    <p:sldId id="431" r:id="rId6"/>
    <p:sldId id="432" r:id="rId7"/>
    <p:sldId id="433" r:id="rId8"/>
    <p:sldId id="413" r:id="rId9"/>
    <p:sldId id="414" r:id="rId10"/>
    <p:sldId id="415" r:id="rId11"/>
    <p:sldId id="416" r:id="rId12"/>
    <p:sldId id="434" r:id="rId13"/>
    <p:sldId id="435" r:id="rId14"/>
    <p:sldId id="417" r:id="rId15"/>
    <p:sldId id="418" r:id="rId16"/>
    <p:sldId id="419" r:id="rId17"/>
    <p:sldId id="420" r:id="rId18"/>
    <p:sldId id="421" r:id="rId19"/>
    <p:sldId id="422" r:id="rId20"/>
    <p:sldId id="423" r:id="rId21"/>
    <p:sldId id="424" r:id="rId22"/>
    <p:sldId id="425" r:id="rId23"/>
    <p:sldId id="426" r:id="rId24"/>
    <p:sldId id="427" r:id="rId25"/>
    <p:sldId id="407" r:id="rId26"/>
    <p:sldId id="411" r:id="rId27"/>
    <p:sldId id="410" r:id="rId28"/>
    <p:sldId id="436" r:id="rId29"/>
    <p:sldId id="437" r:id="rId30"/>
    <p:sldId id="438" r:id="rId31"/>
    <p:sldId id="439" r:id="rId32"/>
    <p:sldId id="3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ts, Susan" initials="B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760" autoAdjust="0"/>
    <p:restoredTop sz="79179" autoAdjust="0"/>
  </p:normalViewPr>
  <p:slideViewPr>
    <p:cSldViewPr snapToGrid="0" snapToObjects="1">
      <p:cViewPr varScale="1">
        <p:scale>
          <a:sx n="73" d="100"/>
          <a:sy n="73" d="100"/>
        </p:scale>
        <p:origin x="-104" y="-176"/>
      </p:cViewPr>
      <p:guideLst>
        <p:guide orient="horz" pos="2160"/>
        <p:guide pos="3840"/>
      </p:guideLst>
    </p:cSldViewPr>
  </p:slideViewPr>
  <p:notesTextViewPr>
    <p:cViewPr>
      <p:scale>
        <a:sx n="100" d="100"/>
        <a:sy n="100" d="100"/>
      </p:scale>
      <p:origin x="0" y="0"/>
    </p:cViewPr>
  </p:notesTextViewPr>
  <p:sorterViewPr>
    <p:cViewPr>
      <p:scale>
        <a:sx n="174" d="100"/>
        <a:sy n="174"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2DC6F-C80E-BC46-84D8-580D94D46EDC}"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0DAAEF96-2E0F-644D-9837-0A4C2A3EA5A2}">
      <dgm:prSet phldrT="[Text]" custT="1"/>
      <dgm:spPr/>
      <dgm:t>
        <a:bodyPr/>
        <a:lstStyle/>
        <a:p>
          <a:r>
            <a:rPr lang="en-US" sz="800" dirty="0" smtClean="0"/>
            <a:t>.</a:t>
          </a:r>
          <a:endParaRPr lang="en-US" sz="800" dirty="0"/>
        </a:p>
      </dgm:t>
    </dgm:pt>
    <dgm:pt modelId="{6D5DA316-6281-5948-BBA1-8138B4E0C66A}" type="sibTrans" cxnId="{37D2CD6D-0DDE-E448-A216-FDFA2710DB08}">
      <dgm:prSet/>
      <dgm:spPr>
        <a:solidFill>
          <a:schemeClr val="tx2">
            <a:lumMod val="60000"/>
            <a:lumOff val="40000"/>
          </a:schemeClr>
        </a:solidFill>
      </dgm:spPr>
      <dgm:t>
        <a:bodyPr/>
        <a:lstStyle/>
        <a:p>
          <a:endParaRPr lang="en-US"/>
        </a:p>
      </dgm:t>
    </dgm:pt>
    <dgm:pt modelId="{A995F8B7-6CDB-4747-B238-B86741494AC5}" type="parTrans" cxnId="{37D2CD6D-0DDE-E448-A216-FDFA2710DB08}">
      <dgm:prSet/>
      <dgm:spPr/>
      <dgm:t>
        <a:bodyPr/>
        <a:lstStyle/>
        <a:p>
          <a:endParaRPr lang="en-US"/>
        </a:p>
      </dgm:t>
    </dgm:pt>
    <dgm:pt modelId="{A8144553-9D76-C644-AD3E-DDED945632D8}">
      <dgm:prSet phldrT="[Text]" custT="1"/>
      <dgm:spPr/>
      <dgm:t>
        <a:bodyPr/>
        <a:lstStyle/>
        <a:p>
          <a:r>
            <a:rPr lang="en-US" sz="800" dirty="0" smtClean="0"/>
            <a:t>.</a:t>
          </a:r>
          <a:endParaRPr lang="en-US" sz="800" dirty="0"/>
        </a:p>
      </dgm:t>
    </dgm:pt>
    <dgm:pt modelId="{3005C1E3-44E4-024D-B00B-B7C1B2E63EE3}" type="sibTrans" cxnId="{1A212D7F-2BE8-CB4E-B0A4-DA3697A2C9FD}">
      <dgm:prSet/>
      <dgm:spPr>
        <a:solidFill>
          <a:schemeClr val="tx2">
            <a:lumMod val="60000"/>
            <a:lumOff val="40000"/>
          </a:schemeClr>
        </a:solidFill>
      </dgm:spPr>
      <dgm:t>
        <a:bodyPr/>
        <a:lstStyle/>
        <a:p>
          <a:endParaRPr lang="en-US"/>
        </a:p>
      </dgm:t>
    </dgm:pt>
    <dgm:pt modelId="{48C541AC-7D99-1B41-9DD5-973AE6025118}" type="parTrans" cxnId="{1A212D7F-2BE8-CB4E-B0A4-DA3697A2C9FD}">
      <dgm:prSet/>
      <dgm:spPr/>
      <dgm:t>
        <a:bodyPr/>
        <a:lstStyle/>
        <a:p>
          <a:endParaRPr lang="en-US"/>
        </a:p>
      </dgm:t>
    </dgm:pt>
    <dgm:pt modelId="{3813956D-ACBA-3F4A-AC38-8E12F901168C}">
      <dgm:prSet phldrT="[Text]" custT="1"/>
      <dgm:spPr/>
      <dgm:t>
        <a:bodyPr/>
        <a:lstStyle/>
        <a:p>
          <a:r>
            <a:rPr lang="en-US" sz="800" dirty="0" smtClean="0"/>
            <a:t>.</a:t>
          </a:r>
          <a:endParaRPr lang="en-US" sz="800" dirty="0"/>
        </a:p>
      </dgm:t>
    </dgm:pt>
    <dgm:pt modelId="{4F453244-FA24-4D40-8A3F-44DF6936EF1A}" type="sibTrans" cxnId="{6BEFDB83-CD06-1647-8F6B-D152A45BA5DD}">
      <dgm:prSet/>
      <dgm:spPr>
        <a:solidFill>
          <a:schemeClr val="tx2">
            <a:lumMod val="60000"/>
            <a:lumOff val="40000"/>
          </a:schemeClr>
        </a:solidFill>
      </dgm:spPr>
      <dgm:t>
        <a:bodyPr/>
        <a:lstStyle/>
        <a:p>
          <a:endParaRPr lang="en-US"/>
        </a:p>
      </dgm:t>
    </dgm:pt>
    <dgm:pt modelId="{34E55797-82BD-4140-A5FC-5FB1675F5CC9}" type="parTrans" cxnId="{6BEFDB83-CD06-1647-8F6B-D152A45BA5DD}">
      <dgm:prSet/>
      <dgm:spPr/>
      <dgm:t>
        <a:bodyPr/>
        <a:lstStyle/>
        <a:p>
          <a:endParaRPr lang="en-US"/>
        </a:p>
      </dgm:t>
    </dgm:pt>
    <dgm:pt modelId="{54C1B918-DBE2-474B-A032-3AFE9BB99C25}">
      <dgm:prSet phldrT="[Text]" custT="1"/>
      <dgm:spPr/>
      <dgm:t>
        <a:bodyPr/>
        <a:lstStyle/>
        <a:p>
          <a:r>
            <a:rPr lang="en-US" sz="800" dirty="0" smtClean="0"/>
            <a:t>.</a:t>
          </a:r>
          <a:endParaRPr lang="en-US" sz="800" dirty="0"/>
        </a:p>
      </dgm:t>
    </dgm:pt>
    <dgm:pt modelId="{8D5BC8C3-92D5-174B-9E91-0FF7876CC4EA}" type="sibTrans" cxnId="{E0BC9584-09C1-5546-927E-397D453B6548}">
      <dgm:prSet/>
      <dgm:spPr>
        <a:solidFill>
          <a:schemeClr val="tx2">
            <a:lumMod val="60000"/>
            <a:lumOff val="40000"/>
          </a:schemeClr>
        </a:solidFill>
      </dgm:spPr>
      <dgm:t>
        <a:bodyPr/>
        <a:lstStyle/>
        <a:p>
          <a:endParaRPr lang="en-US"/>
        </a:p>
      </dgm:t>
    </dgm:pt>
    <dgm:pt modelId="{A7047B34-6E07-D549-B485-4EC328FF6CF6}" type="parTrans" cxnId="{E0BC9584-09C1-5546-927E-397D453B6548}">
      <dgm:prSet/>
      <dgm:spPr/>
      <dgm:t>
        <a:bodyPr/>
        <a:lstStyle/>
        <a:p>
          <a:endParaRPr lang="en-US"/>
        </a:p>
      </dgm:t>
    </dgm:pt>
    <dgm:pt modelId="{D4E24B77-E4CA-814B-9974-E6A451BA7BD1}">
      <dgm:prSet phldrT="[Text]" custT="1"/>
      <dgm:spPr/>
      <dgm:t>
        <a:bodyPr/>
        <a:lstStyle/>
        <a:p>
          <a:r>
            <a:rPr lang="en-US" sz="800" dirty="0" smtClean="0"/>
            <a:t>.</a:t>
          </a:r>
          <a:endParaRPr lang="en-US" sz="800" dirty="0"/>
        </a:p>
      </dgm:t>
    </dgm:pt>
    <dgm:pt modelId="{CC30B23B-05FF-7F42-9190-291949556D82}" type="sibTrans" cxnId="{E1DA9E05-6106-8E43-9AB3-F4ED6C84F48B}">
      <dgm:prSet/>
      <dgm:spPr>
        <a:solidFill>
          <a:schemeClr val="tx2">
            <a:lumMod val="60000"/>
            <a:lumOff val="40000"/>
          </a:schemeClr>
        </a:solidFill>
      </dgm:spPr>
      <dgm:t>
        <a:bodyPr/>
        <a:lstStyle/>
        <a:p>
          <a:endParaRPr lang="en-US"/>
        </a:p>
      </dgm:t>
    </dgm:pt>
    <dgm:pt modelId="{0CC23A4D-689B-9A4E-AA12-2BCEFB76ACA9}" type="parTrans" cxnId="{E1DA9E05-6106-8E43-9AB3-F4ED6C84F48B}">
      <dgm:prSet/>
      <dgm:spPr/>
      <dgm:t>
        <a:bodyPr/>
        <a:lstStyle/>
        <a:p>
          <a:endParaRPr lang="en-US"/>
        </a:p>
      </dgm:t>
    </dgm:pt>
    <dgm:pt modelId="{D5C725CB-148E-CF4C-AAF9-E4C7149EEEE8}" type="pres">
      <dgm:prSet presAssocID="{A362DC6F-C80E-BC46-84D8-580D94D46EDC}" presName="cycle" presStyleCnt="0">
        <dgm:presLayoutVars>
          <dgm:dir/>
          <dgm:resizeHandles val="exact"/>
        </dgm:presLayoutVars>
      </dgm:prSet>
      <dgm:spPr/>
      <dgm:t>
        <a:bodyPr/>
        <a:lstStyle/>
        <a:p>
          <a:endParaRPr lang="en-US"/>
        </a:p>
      </dgm:t>
    </dgm:pt>
    <dgm:pt modelId="{C96860D6-A3CF-5948-82BA-1078573ECDC5}" type="pres">
      <dgm:prSet presAssocID="{D4E24B77-E4CA-814B-9974-E6A451BA7BD1}" presName="dummy" presStyleCnt="0"/>
      <dgm:spPr/>
    </dgm:pt>
    <dgm:pt modelId="{94E0EE0E-794A-9248-A62B-92BAB6083946}" type="pres">
      <dgm:prSet presAssocID="{D4E24B77-E4CA-814B-9974-E6A451BA7BD1}" presName="node" presStyleLbl="revTx" presStyleIdx="0" presStyleCnt="5">
        <dgm:presLayoutVars>
          <dgm:bulletEnabled val="1"/>
        </dgm:presLayoutVars>
      </dgm:prSet>
      <dgm:spPr/>
      <dgm:t>
        <a:bodyPr/>
        <a:lstStyle/>
        <a:p>
          <a:endParaRPr lang="en-US"/>
        </a:p>
      </dgm:t>
    </dgm:pt>
    <dgm:pt modelId="{74834A0A-491A-9741-97DA-A387E991BEB4}" type="pres">
      <dgm:prSet presAssocID="{CC30B23B-05FF-7F42-9190-291949556D82}" presName="sibTrans" presStyleLbl="node1" presStyleIdx="0" presStyleCnt="5"/>
      <dgm:spPr/>
      <dgm:t>
        <a:bodyPr/>
        <a:lstStyle/>
        <a:p>
          <a:endParaRPr lang="en-US"/>
        </a:p>
      </dgm:t>
    </dgm:pt>
    <dgm:pt modelId="{076CD9D5-A565-CD45-A014-43C6E617324A}" type="pres">
      <dgm:prSet presAssocID="{54C1B918-DBE2-474B-A032-3AFE9BB99C25}" presName="dummy" presStyleCnt="0"/>
      <dgm:spPr/>
    </dgm:pt>
    <dgm:pt modelId="{3ADE994A-9AA5-8A47-8477-52744717A89B}" type="pres">
      <dgm:prSet presAssocID="{54C1B918-DBE2-474B-A032-3AFE9BB99C25}" presName="node" presStyleLbl="revTx" presStyleIdx="1" presStyleCnt="5">
        <dgm:presLayoutVars>
          <dgm:bulletEnabled val="1"/>
        </dgm:presLayoutVars>
      </dgm:prSet>
      <dgm:spPr/>
      <dgm:t>
        <a:bodyPr/>
        <a:lstStyle/>
        <a:p>
          <a:endParaRPr lang="en-US"/>
        </a:p>
      </dgm:t>
    </dgm:pt>
    <dgm:pt modelId="{D0F6667E-D7A9-EC4D-9F5E-1CF1F39D8B6A}" type="pres">
      <dgm:prSet presAssocID="{8D5BC8C3-92D5-174B-9E91-0FF7876CC4EA}" presName="sibTrans" presStyleLbl="node1" presStyleIdx="1" presStyleCnt="5"/>
      <dgm:spPr/>
      <dgm:t>
        <a:bodyPr/>
        <a:lstStyle/>
        <a:p>
          <a:endParaRPr lang="en-US"/>
        </a:p>
      </dgm:t>
    </dgm:pt>
    <dgm:pt modelId="{F690FC92-4D94-6740-B004-A66F329D81F3}" type="pres">
      <dgm:prSet presAssocID="{3813956D-ACBA-3F4A-AC38-8E12F901168C}" presName="dummy" presStyleCnt="0"/>
      <dgm:spPr/>
    </dgm:pt>
    <dgm:pt modelId="{59CEC95C-3856-A341-AA93-429E38DA800F}" type="pres">
      <dgm:prSet presAssocID="{3813956D-ACBA-3F4A-AC38-8E12F901168C}" presName="node" presStyleLbl="revTx" presStyleIdx="2" presStyleCnt="5">
        <dgm:presLayoutVars>
          <dgm:bulletEnabled val="1"/>
        </dgm:presLayoutVars>
      </dgm:prSet>
      <dgm:spPr/>
      <dgm:t>
        <a:bodyPr/>
        <a:lstStyle/>
        <a:p>
          <a:endParaRPr lang="en-US"/>
        </a:p>
      </dgm:t>
    </dgm:pt>
    <dgm:pt modelId="{7F94DAB1-4405-904B-8F17-1F423D3E57F4}" type="pres">
      <dgm:prSet presAssocID="{4F453244-FA24-4D40-8A3F-44DF6936EF1A}" presName="sibTrans" presStyleLbl="node1" presStyleIdx="2" presStyleCnt="5"/>
      <dgm:spPr/>
      <dgm:t>
        <a:bodyPr/>
        <a:lstStyle/>
        <a:p>
          <a:endParaRPr lang="en-US"/>
        </a:p>
      </dgm:t>
    </dgm:pt>
    <dgm:pt modelId="{CDAA6CB3-88C3-0E44-89DA-C252F1AA0759}" type="pres">
      <dgm:prSet presAssocID="{A8144553-9D76-C644-AD3E-DDED945632D8}" presName="dummy" presStyleCnt="0"/>
      <dgm:spPr/>
    </dgm:pt>
    <dgm:pt modelId="{04E36F71-0B85-A54E-BD39-75362CC9EF37}" type="pres">
      <dgm:prSet presAssocID="{A8144553-9D76-C644-AD3E-DDED945632D8}" presName="node" presStyleLbl="revTx" presStyleIdx="3" presStyleCnt="5">
        <dgm:presLayoutVars>
          <dgm:bulletEnabled val="1"/>
        </dgm:presLayoutVars>
      </dgm:prSet>
      <dgm:spPr/>
      <dgm:t>
        <a:bodyPr/>
        <a:lstStyle/>
        <a:p>
          <a:endParaRPr lang="en-US"/>
        </a:p>
      </dgm:t>
    </dgm:pt>
    <dgm:pt modelId="{8D4211CD-6074-B441-AD77-28BD5F61A98E}" type="pres">
      <dgm:prSet presAssocID="{3005C1E3-44E4-024D-B00B-B7C1B2E63EE3}" presName="sibTrans" presStyleLbl="node1" presStyleIdx="3" presStyleCnt="5"/>
      <dgm:spPr/>
      <dgm:t>
        <a:bodyPr/>
        <a:lstStyle/>
        <a:p>
          <a:endParaRPr lang="en-US"/>
        </a:p>
      </dgm:t>
    </dgm:pt>
    <dgm:pt modelId="{381991DB-805A-E548-A8E2-9F8466C8581E}" type="pres">
      <dgm:prSet presAssocID="{0DAAEF96-2E0F-644D-9837-0A4C2A3EA5A2}" presName="dummy" presStyleCnt="0"/>
      <dgm:spPr/>
    </dgm:pt>
    <dgm:pt modelId="{C3B90506-34B3-4349-9430-675D79E0D440}" type="pres">
      <dgm:prSet presAssocID="{0DAAEF96-2E0F-644D-9837-0A4C2A3EA5A2}" presName="node" presStyleLbl="revTx" presStyleIdx="4" presStyleCnt="5">
        <dgm:presLayoutVars>
          <dgm:bulletEnabled val="1"/>
        </dgm:presLayoutVars>
      </dgm:prSet>
      <dgm:spPr/>
      <dgm:t>
        <a:bodyPr/>
        <a:lstStyle/>
        <a:p>
          <a:endParaRPr lang="en-US"/>
        </a:p>
      </dgm:t>
    </dgm:pt>
    <dgm:pt modelId="{21918BA6-0447-474B-B2DF-B38F2EE94319}" type="pres">
      <dgm:prSet presAssocID="{6D5DA316-6281-5948-BBA1-8138B4E0C66A}" presName="sibTrans" presStyleLbl="node1" presStyleIdx="4" presStyleCnt="5"/>
      <dgm:spPr/>
      <dgm:t>
        <a:bodyPr/>
        <a:lstStyle/>
        <a:p>
          <a:endParaRPr lang="en-US"/>
        </a:p>
      </dgm:t>
    </dgm:pt>
  </dgm:ptLst>
  <dgm:cxnLst>
    <dgm:cxn modelId="{35D0B702-F7C5-3745-AA26-EEDBA8EDA194}" type="presOf" srcId="{3005C1E3-44E4-024D-B00B-B7C1B2E63EE3}" destId="{8D4211CD-6074-B441-AD77-28BD5F61A98E}" srcOrd="0" destOrd="0" presId="urn:microsoft.com/office/officeart/2005/8/layout/cycle1"/>
    <dgm:cxn modelId="{1A212D7F-2BE8-CB4E-B0A4-DA3697A2C9FD}" srcId="{A362DC6F-C80E-BC46-84D8-580D94D46EDC}" destId="{A8144553-9D76-C644-AD3E-DDED945632D8}" srcOrd="3" destOrd="0" parTransId="{48C541AC-7D99-1B41-9DD5-973AE6025118}" sibTransId="{3005C1E3-44E4-024D-B00B-B7C1B2E63EE3}"/>
    <dgm:cxn modelId="{1CD376B4-2905-E242-A7F9-FDCF9A2DCAA2}" type="presOf" srcId="{8D5BC8C3-92D5-174B-9E91-0FF7876CC4EA}" destId="{D0F6667E-D7A9-EC4D-9F5E-1CF1F39D8B6A}" srcOrd="0" destOrd="0" presId="urn:microsoft.com/office/officeart/2005/8/layout/cycle1"/>
    <dgm:cxn modelId="{E1DA9E05-6106-8E43-9AB3-F4ED6C84F48B}" srcId="{A362DC6F-C80E-BC46-84D8-580D94D46EDC}" destId="{D4E24B77-E4CA-814B-9974-E6A451BA7BD1}" srcOrd="0" destOrd="0" parTransId="{0CC23A4D-689B-9A4E-AA12-2BCEFB76ACA9}" sibTransId="{CC30B23B-05FF-7F42-9190-291949556D82}"/>
    <dgm:cxn modelId="{6BEFDB83-CD06-1647-8F6B-D152A45BA5DD}" srcId="{A362DC6F-C80E-BC46-84D8-580D94D46EDC}" destId="{3813956D-ACBA-3F4A-AC38-8E12F901168C}" srcOrd="2" destOrd="0" parTransId="{34E55797-82BD-4140-A5FC-5FB1675F5CC9}" sibTransId="{4F453244-FA24-4D40-8A3F-44DF6936EF1A}"/>
    <dgm:cxn modelId="{37D2CD6D-0DDE-E448-A216-FDFA2710DB08}" srcId="{A362DC6F-C80E-BC46-84D8-580D94D46EDC}" destId="{0DAAEF96-2E0F-644D-9837-0A4C2A3EA5A2}" srcOrd="4" destOrd="0" parTransId="{A995F8B7-6CDB-4747-B238-B86741494AC5}" sibTransId="{6D5DA316-6281-5948-BBA1-8138B4E0C66A}"/>
    <dgm:cxn modelId="{D2B4BA0D-15C0-4F41-A92E-866638C73FB4}" type="presOf" srcId="{0DAAEF96-2E0F-644D-9837-0A4C2A3EA5A2}" destId="{C3B90506-34B3-4349-9430-675D79E0D440}" srcOrd="0" destOrd="0" presId="urn:microsoft.com/office/officeart/2005/8/layout/cycle1"/>
    <dgm:cxn modelId="{A0024256-A2AA-6249-B0AD-310A97E1BFFE}" type="presOf" srcId="{3813956D-ACBA-3F4A-AC38-8E12F901168C}" destId="{59CEC95C-3856-A341-AA93-429E38DA800F}" srcOrd="0" destOrd="0" presId="urn:microsoft.com/office/officeart/2005/8/layout/cycle1"/>
    <dgm:cxn modelId="{FBAF50C2-0299-9442-B0D1-56EB5F49BAD3}" type="presOf" srcId="{A8144553-9D76-C644-AD3E-DDED945632D8}" destId="{04E36F71-0B85-A54E-BD39-75362CC9EF37}" srcOrd="0" destOrd="0" presId="urn:microsoft.com/office/officeart/2005/8/layout/cycle1"/>
    <dgm:cxn modelId="{6FB8B56D-7577-0340-8017-0C28570AF4F9}" type="presOf" srcId="{CC30B23B-05FF-7F42-9190-291949556D82}" destId="{74834A0A-491A-9741-97DA-A387E991BEB4}" srcOrd="0" destOrd="0" presId="urn:microsoft.com/office/officeart/2005/8/layout/cycle1"/>
    <dgm:cxn modelId="{B95E91D8-D2A5-2B43-9341-9F3CA13FDA0D}" type="presOf" srcId="{4F453244-FA24-4D40-8A3F-44DF6936EF1A}" destId="{7F94DAB1-4405-904B-8F17-1F423D3E57F4}" srcOrd="0" destOrd="0" presId="urn:microsoft.com/office/officeart/2005/8/layout/cycle1"/>
    <dgm:cxn modelId="{D2C72731-BF3C-A14E-9051-B978836DCD7B}" type="presOf" srcId="{54C1B918-DBE2-474B-A032-3AFE9BB99C25}" destId="{3ADE994A-9AA5-8A47-8477-52744717A89B}" srcOrd="0" destOrd="0" presId="urn:microsoft.com/office/officeart/2005/8/layout/cycle1"/>
    <dgm:cxn modelId="{40266655-37CE-2F48-914A-CF9B6EE84D44}" type="presOf" srcId="{D4E24B77-E4CA-814B-9974-E6A451BA7BD1}" destId="{94E0EE0E-794A-9248-A62B-92BAB6083946}" srcOrd="0" destOrd="0" presId="urn:microsoft.com/office/officeart/2005/8/layout/cycle1"/>
    <dgm:cxn modelId="{48BAE6C9-3653-BB4B-A899-053312FCCD9F}" type="presOf" srcId="{6D5DA316-6281-5948-BBA1-8138B4E0C66A}" destId="{21918BA6-0447-474B-B2DF-B38F2EE94319}" srcOrd="0" destOrd="0" presId="urn:microsoft.com/office/officeart/2005/8/layout/cycle1"/>
    <dgm:cxn modelId="{E0BC9584-09C1-5546-927E-397D453B6548}" srcId="{A362DC6F-C80E-BC46-84D8-580D94D46EDC}" destId="{54C1B918-DBE2-474B-A032-3AFE9BB99C25}" srcOrd="1" destOrd="0" parTransId="{A7047B34-6E07-D549-B485-4EC328FF6CF6}" sibTransId="{8D5BC8C3-92D5-174B-9E91-0FF7876CC4EA}"/>
    <dgm:cxn modelId="{E43E21DD-D539-864F-9755-EC6541A85C04}" type="presOf" srcId="{A362DC6F-C80E-BC46-84D8-580D94D46EDC}" destId="{D5C725CB-148E-CF4C-AAF9-E4C7149EEEE8}" srcOrd="0" destOrd="0" presId="urn:microsoft.com/office/officeart/2005/8/layout/cycle1"/>
    <dgm:cxn modelId="{02DC16D9-FD96-864B-AE97-90D063BCEC77}" type="presParOf" srcId="{D5C725CB-148E-CF4C-AAF9-E4C7149EEEE8}" destId="{C96860D6-A3CF-5948-82BA-1078573ECDC5}" srcOrd="0" destOrd="0" presId="urn:microsoft.com/office/officeart/2005/8/layout/cycle1"/>
    <dgm:cxn modelId="{71F01408-53A5-8E46-847C-734F69CEDB42}" type="presParOf" srcId="{D5C725CB-148E-CF4C-AAF9-E4C7149EEEE8}" destId="{94E0EE0E-794A-9248-A62B-92BAB6083946}" srcOrd="1" destOrd="0" presId="urn:microsoft.com/office/officeart/2005/8/layout/cycle1"/>
    <dgm:cxn modelId="{35C51D0C-0704-F04E-874E-E3235F8741E8}" type="presParOf" srcId="{D5C725CB-148E-CF4C-AAF9-E4C7149EEEE8}" destId="{74834A0A-491A-9741-97DA-A387E991BEB4}" srcOrd="2" destOrd="0" presId="urn:microsoft.com/office/officeart/2005/8/layout/cycle1"/>
    <dgm:cxn modelId="{72916FF3-CA54-B84D-BC9E-B86C7BA22B79}" type="presParOf" srcId="{D5C725CB-148E-CF4C-AAF9-E4C7149EEEE8}" destId="{076CD9D5-A565-CD45-A014-43C6E617324A}" srcOrd="3" destOrd="0" presId="urn:microsoft.com/office/officeart/2005/8/layout/cycle1"/>
    <dgm:cxn modelId="{255C7504-B227-F642-ABC9-2F546576CAF7}" type="presParOf" srcId="{D5C725CB-148E-CF4C-AAF9-E4C7149EEEE8}" destId="{3ADE994A-9AA5-8A47-8477-52744717A89B}" srcOrd="4" destOrd="0" presId="urn:microsoft.com/office/officeart/2005/8/layout/cycle1"/>
    <dgm:cxn modelId="{BAB9AFF5-5439-264E-B569-7DA1932CDAA1}" type="presParOf" srcId="{D5C725CB-148E-CF4C-AAF9-E4C7149EEEE8}" destId="{D0F6667E-D7A9-EC4D-9F5E-1CF1F39D8B6A}" srcOrd="5" destOrd="0" presId="urn:microsoft.com/office/officeart/2005/8/layout/cycle1"/>
    <dgm:cxn modelId="{C1AEC257-2C21-9341-B54B-31519B995D28}" type="presParOf" srcId="{D5C725CB-148E-CF4C-AAF9-E4C7149EEEE8}" destId="{F690FC92-4D94-6740-B004-A66F329D81F3}" srcOrd="6" destOrd="0" presId="urn:microsoft.com/office/officeart/2005/8/layout/cycle1"/>
    <dgm:cxn modelId="{51C9EAE2-A3E6-0F4F-B83B-E2C1A96DA629}" type="presParOf" srcId="{D5C725CB-148E-CF4C-AAF9-E4C7149EEEE8}" destId="{59CEC95C-3856-A341-AA93-429E38DA800F}" srcOrd="7" destOrd="0" presId="urn:microsoft.com/office/officeart/2005/8/layout/cycle1"/>
    <dgm:cxn modelId="{8C6870B6-FDC4-A94B-B54B-A3CB1149F58B}" type="presParOf" srcId="{D5C725CB-148E-CF4C-AAF9-E4C7149EEEE8}" destId="{7F94DAB1-4405-904B-8F17-1F423D3E57F4}" srcOrd="8" destOrd="0" presId="urn:microsoft.com/office/officeart/2005/8/layout/cycle1"/>
    <dgm:cxn modelId="{EBDEEFCE-EB59-6F47-B32B-14BF1E0A53F6}" type="presParOf" srcId="{D5C725CB-148E-CF4C-AAF9-E4C7149EEEE8}" destId="{CDAA6CB3-88C3-0E44-89DA-C252F1AA0759}" srcOrd="9" destOrd="0" presId="urn:microsoft.com/office/officeart/2005/8/layout/cycle1"/>
    <dgm:cxn modelId="{B9A53652-C7B4-734F-B79A-3C9C588AFF87}" type="presParOf" srcId="{D5C725CB-148E-CF4C-AAF9-E4C7149EEEE8}" destId="{04E36F71-0B85-A54E-BD39-75362CC9EF37}" srcOrd="10" destOrd="0" presId="urn:microsoft.com/office/officeart/2005/8/layout/cycle1"/>
    <dgm:cxn modelId="{7A1096B3-D89D-7D4A-AA80-2466B86C5F5D}" type="presParOf" srcId="{D5C725CB-148E-CF4C-AAF9-E4C7149EEEE8}" destId="{8D4211CD-6074-B441-AD77-28BD5F61A98E}" srcOrd="11" destOrd="0" presId="urn:microsoft.com/office/officeart/2005/8/layout/cycle1"/>
    <dgm:cxn modelId="{D0E640DE-E812-3742-96C5-701FD63D0E44}" type="presParOf" srcId="{D5C725CB-148E-CF4C-AAF9-E4C7149EEEE8}" destId="{381991DB-805A-E548-A8E2-9F8466C8581E}" srcOrd="12" destOrd="0" presId="urn:microsoft.com/office/officeart/2005/8/layout/cycle1"/>
    <dgm:cxn modelId="{C51776B7-E4C0-7749-9579-E467CDEE9455}" type="presParOf" srcId="{D5C725CB-148E-CF4C-AAF9-E4C7149EEEE8}" destId="{C3B90506-34B3-4349-9430-675D79E0D440}" srcOrd="13" destOrd="0" presId="urn:microsoft.com/office/officeart/2005/8/layout/cycle1"/>
    <dgm:cxn modelId="{398453E0-A8CC-8547-ABFF-238336927139}" type="presParOf" srcId="{D5C725CB-148E-CF4C-AAF9-E4C7149EEEE8}" destId="{21918BA6-0447-474B-B2DF-B38F2EE94319}"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62DC6F-C80E-BC46-84D8-580D94D46EDC}"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0DAAEF96-2E0F-644D-9837-0A4C2A3EA5A2}">
      <dgm:prSet phldrT="[Text]" custT="1"/>
      <dgm:spPr/>
      <dgm:t>
        <a:bodyPr/>
        <a:lstStyle/>
        <a:p>
          <a:r>
            <a:rPr lang="en-US" sz="800" dirty="0" smtClean="0"/>
            <a:t>.</a:t>
          </a:r>
          <a:endParaRPr lang="en-US" sz="800" dirty="0"/>
        </a:p>
      </dgm:t>
    </dgm:pt>
    <dgm:pt modelId="{6D5DA316-6281-5948-BBA1-8138B4E0C66A}" type="sibTrans" cxnId="{37D2CD6D-0DDE-E448-A216-FDFA2710DB08}">
      <dgm:prSet/>
      <dgm:spPr>
        <a:solidFill>
          <a:schemeClr val="tx2">
            <a:lumMod val="60000"/>
            <a:lumOff val="40000"/>
          </a:schemeClr>
        </a:solidFill>
      </dgm:spPr>
      <dgm:t>
        <a:bodyPr/>
        <a:lstStyle/>
        <a:p>
          <a:endParaRPr lang="en-US"/>
        </a:p>
      </dgm:t>
    </dgm:pt>
    <dgm:pt modelId="{A995F8B7-6CDB-4747-B238-B86741494AC5}" type="parTrans" cxnId="{37D2CD6D-0DDE-E448-A216-FDFA2710DB08}">
      <dgm:prSet/>
      <dgm:spPr/>
      <dgm:t>
        <a:bodyPr/>
        <a:lstStyle/>
        <a:p>
          <a:endParaRPr lang="en-US"/>
        </a:p>
      </dgm:t>
    </dgm:pt>
    <dgm:pt modelId="{A8144553-9D76-C644-AD3E-DDED945632D8}">
      <dgm:prSet phldrT="[Text]" custT="1"/>
      <dgm:spPr/>
      <dgm:t>
        <a:bodyPr/>
        <a:lstStyle/>
        <a:p>
          <a:r>
            <a:rPr lang="en-US" sz="800" dirty="0" smtClean="0"/>
            <a:t>.</a:t>
          </a:r>
          <a:endParaRPr lang="en-US" sz="800" dirty="0"/>
        </a:p>
      </dgm:t>
    </dgm:pt>
    <dgm:pt modelId="{3005C1E3-44E4-024D-B00B-B7C1B2E63EE3}" type="sibTrans" cxnId="{1A212D7F-2BE8-CB4E-B0A4-DA3697A2C9FD}">
      <dgm:prSet/>
      <dgm:spPr>
        <a:solidFill>
          <a:schemeClr val="tx2">
            <a:lumMod val="60000"/>
            <a:lumOff val="40000"/>
          </a:schemeClr>
        </a:solidFill>
      </dgm:spPr>
      <dgm:t>
        <a:bodyPr/>
        <a:lstStyle/>
        <a:p>
          <a:endParaRPr lang="en-US"/>
        </a:p>
      </dgm:t>
    </dgm:pt>
    <dgm:pt modelId="{48C541AC-7D99-1B41-9DD5-973AE6025118}" type="parTrans" cxnId="{1A212D7F-2BE8-CB4E-B0A4-DA3697A2C9FD}">
      <dgm:prSet/>
      <dgm:spPr/>
      <dgm:t>
        <a:bodyPr/>
        <a:lstStyle/>
        <a:p>
          <a:endParaRPr lang="en-US"/>
        </a:p>
      </dgm:t>
    </dgm:pt>
    <dgm:pt modelId="{3813956D-ACBA-3F4A-AC38-8E12F901168C}">
      <dgm:prSet phldrT="[Text]" custT="1"/>
      <dgm:spPr/>
      <dgm:t>
        <a:bodyPr/>
        <a:lstStyle/>
        <a:p>
          <a:r>
            <a:rPr lang="en-US" sz="800" dirty="0" smtClean="0"/>
            <a:t>.</a:t>
          </a:r>
          <a:endParaRPr lang="en-US" sz="800" dirty="0"/>
        </a:p>
      </dgm:t>
    </dgm:pt>
    <dgm:pt modelId="{4F453244-FA24-4D40-8A3F-44DF6936EF1A}" type="sibTrans" cxnId="{6BEFDB83-CD06-1647-8F6B-D152A45BA5DD}">
      <dgm:prSet/>
      <dgm:spPr>
        <a:solidFill>
          <a:schemeClr val="tx2">
            <a:lumMod val="60000"/>
            <a:lumOff val="40000"/>
          </a:schemeClr>
        </a:solidFill>
      </dgm:spPr>
      <dgm:t>
        <a:bodyPr/>
        <a:lstStyle/>
        <a:p>
          <a:endParaRPr lang="en-US"/>
        </a:p>
      </dgm:t>
    </dgm:pt>
    <dgm:pt modelId="{34E55797-82BD-4140-A5FC-5FB1675F5CC9}" type="parTrans" cxnId="{6BEFDB83-CD06-1647-8F6B-D152A45BA5DD}">
      <dgm:prSet/>
      <dgm:spPr/>
      <dgm:t>
        <a:bodyPr/>
        <a:lstStyle/>
        <a:p>
          <a:endParaRPr lang="en-US"/>
        </a:p>
      </dgm:t>
    </dgm:pt>
    <dgm:pt modelId="{54C1B918-DBE2-474B-A032-3AFE9BB99C25}">
      <dgm:prSet phldrT="[Text]" custT="1"/>
      <dgm:spPr/>
      <dgm:t>
        <a:bodyPr/>
        <a:lstStyle/>
        <a:p>
          <a:r>
            <a:rPr lang="en-US" sz="800" dirty="0" smtClean="0"/>
            <a:t>.</a:t>
          </a:r>
          <a:endParaRPr lang="en-US" sz="800" dirty="0"/>
        </a:p>
      </dgm:t>
    </dgm:pt>
    <dgm:pt modelId="{8D5BC8C3-92D5-174B-9E91-0FF7876CC4EA}" type="sibTrans" cxnId="{E0BC9584-09C1-5546-927E-397D453B6548}">
      <dgm:prSet/>
      <dgm:spPr>
        <a:solidFill>
          <a:schemeClr val="tx2">
            <a:lumMod val="60000"/>
            <a:lumOff val="40000"/>
          </a:schemeClr>
        </a:solidFill>
      </dgm:spPr>
      <dgm:t>
        <a:bodyPr/>
        <a:lstStyle/>
        <a:p>
          <a:endParaRPr lang="en-US"/>
        </a:p>
      </dgm:t>
    </dgm:pt>
    <dgm:pt modelId="{A7047B34-6E07-D549-B485-4EC328FF6CF6}" type="parTrans" cxnId="{E0BC9584-09C1-5546-927E-397D453B6548}">
      <dgm:prSet/>
      <dgm:spPr/>
      <dgm:t>
        <a:bodyPr/>
        <a:lstStyle/>
        <a:p>
          <a:endParaRPr lang="en-US"/>
        </a:p>
      </dgm:t>
    </dgm:pt>
    <dgm:pt modelId="{D4E24B77-E4CA-814B-9974-E6A451BA7BD1}">
      <dgm:prSet phldrT="[Text]" custT="1"/>
      <dgm:spPr/>
      <dgm:t>
        <a:bodyPr/>
        <a:lstStyle/>
        <a:p>
          <a:r>
            <a:rPr lang="en-US" sz="800" dirty="0" smtClean="0"/>
            <a:t>.</a:t>
          </a:r>
          <a:endParaRPr lang="en-US" sz="800" dirty="0"/>
        </a:p>
      </dgm:t>
    </dgm:pt>
    <dgm:pt modelId="{CC30B23B-05FF-7F42-9190-291949556D82}" type="sibTrans" cxnId="{E1DA9E05-6106-8E43-9AB3-F4ED6C84F48B}">
      <dgm:prSet/>
      <dgm:spPr>
        <a:solidFill>
          <a:schemeClr val="tx2">
            <a:lumMod val="60000"/>
            <a:lumOff val="40000"/>
          </a:schemeClr>
        </a:solidFill>
      </dgm:spPr>
      <dgm:t>
        <a:bodyPr/>
        <a:lstStyle/>
        <a:p>
          <a:endParaRPr lang="en-US"/>
        </a:p>
      </dgm:t>
    </dgm:pt>
    <dgm:pt modelId="{0CC23A4D-689B-9A4E-AA12-2BCEFB76ACA9}" type="parTrans" cxnId="{E1DA9E05-6106-8E43-9AB3-F4ED6C84F48B}">
      <dgm:prSet/>
      <dgm:spPr/>
      <dgm:t>
        <a:bodyPr/>
        <a:lstStyle/>
        <a:p>
          <a:endParaRPr lang="en-US"/>
        </a:p>
      </dgm:t>
    </dgm:pt>
    <dgm:pt modelId="{D5C725CB-148E-CF4C-AAF9-E4C7149EEEE8}" type="pres">
      <dgm:prSet presAssocID="{A362DC6F-C80E-BC46-84D8-580D94D46EDC}" presName="cycle" presStyleCnt="0">
        <dgm:presLayoutVars>
          <dgm:dir/>
          <dgm:resizeHandles val="exact"/>
        </dgm:presLayoutVars>
      </dgm:prSet>
      <dgm:spPr/>
      <dgm:t>
        <a:bodyPr/>
        <a:lstStyle/>
        <a:p>
          <a:endParaRPr lang="en-US"/>
        </a:p>
      </dgm:t>
    </dgm:pt>
    <dgm:pt modelId="{C96860D6-A3CF-5948-82BA-1078573ECDC5}" type="pres">
      <dgm:prSet presAssocID="{D4E24B77-E4CA-814B-9974-E6A451BA7BD1}" presName="dummy" presStyleCnt="0"/>
      <dgm:spPr/>
    </dgm:pt>
    <dgm:pt modelId="{94E0EE0E-794A-9248-A62B-92BAB6083946}" type="pres">
      <dgm:prSet presAssocID="{D4E24B77-E4CA-814B-9974-E6A451BA7BD1}" presName="node" presStyleLbl="revTx" presStyleIdx="0" presStyleCnt="5">
        <dgm:presLayoutVars>
          <dgm:bulletEnabled val="1"/>
        </dgm:presLayoutVars>
      </dgm:prSet>
      <dgm:spPr/>
      <dgm:t>
        <a:bodyPr/>
        <a:lstStyle/>
        <a:p>
          <a:endParaRPr lang="en-US"/>
        </a:p>
      </dgm:t>
    </dgm:pt>
    <dgm:pt modelId="{74834A0A-491A-9741-97DA-A387E991BEB4}" type="pres">
      <dgm:prSet presAssocID="{CC30B23B-05FF-7F42-9190-291949556D82}" presName="sibTrans" presStyleLbl="node1" presStyleIdx="0" presStyleCnt="5"/>
      <dgm:spPr/>
      <dgm:t>
        <a:bodyPr/>
        <a:lstStyle/>
        <a:p>
          <a:endParaRPr lang="en-US"/>
        </a:p>
      </dgm:t>
    </dgm:pt>
    <dgm:pt modelId="{076CD9D5-A565-CD45-A014-43C6E617324A}" type="pres">
      <dgm:prSet presAssocID="{54C1B918-DBE2-474B-A032-3AFE9BB99C25}" presName="dummy" presStyleCnt="0"/>
      <dgm:spPr/>
    </dgm:pt>
    <dgm:pt modelId="{3ADE994A-9AA5-8A47-8477-52744717A89B}" type="pres">
      <dgm:prSet presAssocID="{54C1B918-DBE2-474B-A032-3AFE9BB99C25}" presName="node" presStyleLbl="revTx" presStyleIdx="1" presStyleCnt="5">
        <dgm:presLayoutVars>
          <dgm:bulletEnabled val="1"/>
        </dgm:presLayoutVars>
      </dgm:prSet>
      <dgm:spPr/>
      <dgm:t>
        <a:bodyPr/>
        <a:lstStyle/>
        <a:p>
          <a:endParaRPr lang="en-US"/>
        </a:p>
      </dgm:t>
    </dgm:pt>
    <dgm:pt modelId="{D0F6667E-D7A9-EC4D-9F5E-1CF1F39D8B6A}" type="pres">
      <dgm:prSet presAssocID="{8D5BC8C3-92D5-174B-9E91-0FF7876CC4EA}" presName="sibTrans" presStyleLbl="node1" presStyleIdx="1" presStyleCnt="5"/>
      <dgm:spPr/>
      <dgm:t>
        <a:bodyPr/>
        <a:lstStyle/>
        <a:p>
          <a:endParaRPr lang="en-US"/>
        </a:p>
      </dgm:t>
    </dgm:pt>
    <dgm:pt modelId="{F690FC92-4D94-6740-B004-A66F329D81F3}" type="pres">
      <dgm:prSet presAssocID="{3813956D-ACBA-3F4A-AC38-8E12F901168C}" presName="dummy" presStyleCnt="0"/>
      <dgm:spPr/>
    </dgm:pt>
    <dgm:pt modelId="{59CEC95C-3856-A341-AA93-429E38DA800F}" type="pres">
      <dgm:prSet presAssocID="{3813956D-ACBA-3F4A-AC38-8E12F901168C}" presName="node" presStyleLbl="revTx" presStyleIdx="2" presStyleCnt="5">
        <dgm:presLayoutVars>
          <dgm:bulletEnabled val="1"/>
        </dgm:presLayoutVars>
      </dgm:prSet>
      <dgm:spPr/>
      <dgm:t>
        <a:bodyPr/>
        <a:lstStyle/>
        <a:p>
          <a:endParaRPr lang="en-US"/>
        </a:p>
      </dgm:t>
    </dgm:pt>
    <dgm:pt modelId="{7F94DAB1-4405-904B-8F17-1F423D3E57F4}" type="pres">
      <dgm:prSet presAssocID="{4F453244-FA24-4D40-8A3F-44DF6936EF1A}" presName="sibTrans" presStyleLbl="node1" presStyleIdx="2" presStyleCnt="5"/>
      <dgm:spPr/>
      <dgm:t>
        <a:bodyPr/>
        <a:lstStyle/>
        <a:p>
          <a:endParaRPr lang="en-US"/>
        </a:p>
      </dgm:t>
    </dgm:pt>
    <dgm:pt modelId="{CDAA6CB3-88C3-0E44-89DA-C252F1AA0759}" type="pres">
      <dgm:prSet presAssocID="{A8144553-9D76-C644-AD3E-DDED945632D8}" presName="dummy" presStyleCnt="0"/>
      <dgm:spPr/>
    </dgm:pt>
    <dgm:pt modelId="{04E36F71-0B85-A54E-BD39-75362CC9EF37}" type="pres">
      <dgm:prSet presAssocID="{A8144553-9D76-C644-AD3E-DDED945632D8}" presName="node" presStyleLbl="revTx" presStyleIdx="3" presStyleCnt="5">
        <dgm:presLayoutVars>
          <dgm:bulletEnabled val="1"/>
        </dgm:presLayoutVars>
      </dgm:prSet>
      <dgm:spPr/>
      <dgm:t>
        <a:bodyPr/>
        <a:lstStyle/>
        <a:p>
          <a:endParaRPr lang="en-US"/>
        </a:p>
      </dgm:t>
    </dgm:pt>
    <dgm:pt modelId="{8D4211CD-6074-B441-AD77-28BD5F61A98E}" type="pres">
      <dgm:prSet presAssocID="{3005C1E3-44E4-024D-B00B-B7C1B2E63EE3}" presName="sibTrans" presStyleLbl="node1" presStyleIdx="3" presStyleCnt="5"/>
      <dgm:spPr/>
      <dgm:t>
        <a:bodyPr/>
        <a:lstStyle/>
        <a:p>
          <a:endParaRPr lang="en-US"/>
        </a:p>
      </dgm:t>
    </dgm:pt>
    <dgm:pt modelId="{381991DB-805A-E548-A8E2-9F8466C8581E}" type="pres">
      <dgm:prSet presAssocID="{0DAAEF96-2E0F-644D-9837-0A4C2A3EA5A2}" presName="dummy" presStyleCnt="0"/>
      <dgm:spPr/>
    </dgm:pt>
    <dgm:pt modelId="{C3B90506-34B3-4349-9430-675D79E0D440}" type="pres">
      <dgm:prSet presAssocID="{0DAAEF96-2E0F-644D-9837-0A4C2A3EA5A2}" presName="node" presStyleLbl="revTx" presStyleIdx="4" presStyleCnt="5">
        <dgm:presLayoutVars>
          <dgm:bulletEnabled val="1"/>
        </dgm:presLayoutVars>
      </dgm:prSet>
      <dgm:spPr/>
      <dgm:t>
        <a:bodyPr/>
        <a:lstStyle/>
        <a:p>
          <a:endParaRPr lang="en-US"/>
        </a:p>
      </dgm:t>
    </dgm:pt>
    <dgm:pt modelId="{21918BA6-0447-474B-B2DF-B38F2EE94319}" type="pres">
      <dgm:prSet presAssocID="{6D5DA316-6281-5948-BBA1-8138B4E0C66A}" presName="sibTrans" presStyleLbl="node1" presStyleIdx="4" presStyleCnt="5"/>
      <dgm:spPr/>
      <dgm:t>
        <a:bodyPr/>
        <a:lstStyle/>
        <a:p>
          <a:endParaRPr lang="en-US"/>
        </a:p>
      </dgm:t>
    </dgm:pt>
  </dgm:ptLst>
  <dgm:cxnLst>
    <dgm:cxn modelId="{1A212D7F-2BE8-CB4E-B0A4-DA3697A2C9FD}" srcId="{A362DC6F-C80E-BC46-84D8-580D94D46EDC}" destId="{A8144553-9D76-C644-AD3E-DDED945632D8}" srcOrd="3" destOrd="0" parTransId="{48C541AC-7D99-1B41-9DD5-973AE6025118}" sibTransId="{3005C1E3-44E4-024D-B00B-B7C1B2E63EE3}"/>
    <dgm:cxn modelId="{A1219D8E-8628-8D4D-A3E3-8C91741236DD}" type="presOf" srcId="{0DAAEF96-2E0F-644D-9837-0A4C2A3EA5A2}" destId="{C3B90506-34B3-4349-9430-675D79E0D440}" srcOrd="0" destOrd="0" presId="urn:microsoft.com/office/officeart/2005/8/layout/cycle1"/>
    <dgm:cxn modelId="{E1DA9E05-6106-8E43-9AB3-F4ED6C84F48B}" srcId="{A362DC6F-C80E-BC46-84D8-580D94D46EDC}" destId="{D4E24B77-E4CA-814B-9974-E6A451BA7BD1}" srcOrd="0" destOrd="0" parTransId="{0CC23A4D-689B-9A4E-AA12-2BCEFB76ACA9}" sibTransId="{CC30B23B-05FF-7F42-9190-291949556D82}"/>
    <dgm:cxn modelId="{6BEFDB83-CD06-1647-8F6B-D152A45BA5DD}" srcId="{A362DC6F-C80E-BC46-84D8-580D94D46EDC}" destId="{3813956D-ACBA-3F4A-AC38-8E12F901168C}" srcOrd="2" destOrd="0" parTransId="{34E55797-82BD-4140-A5FC-5FB1675F5CC9}" sibTransId="{4F453244-FA24-4D40-8A3F-44DF6936EF1A}"/>
    <dgm:cxn modelId="{70DBDD56-D54C-9A49-891C-459D1035A0BB}" type="presOf" srcId="{6D5DA316-6281-5948-BBA1-8138B4E0C66A}" destId="{21918BA6-0447-474B-B2DF-B38F2EE94319}" srcOrd="0" destOrd="0" presId="urn:microsoft.com/office/officeart/2005/8/layout/cycle1"/>
    <dgm:cxn modelId="{37D2CD6D-0DDE-E448-A216-FDFA2710DB08}" srcId="{A362DC6F-C80E-BC46-84D8-580D94D46EDC}" destId="{0DAAEF96-2E0F-644D-9837-0A4C2A3EA5A2}" srcOrd="4" destOrd="0" parTransId="{A995F8B7-6CDB-4747-B238-B86741494AC5}" sibTransId="{6D5DA316-6281-5948-BBA1-8138B4E0C66A}"/>
    <dgm:cxn modelId="{7DD9E0FB-563C-A74C-8FA9-10B6104FBE8A}" type="presOf" srcId="{4F453244-FA24-4D40-8A3F-44DF6936EF1A}" destId="{7F94DAB1-4405-904B-8F17-1F423D3E57F4}" srcOrd="0" destOrd="0" presId="urn:microsoft.com/office/officeart/2005/8/layout/cycle1"/>
    <dgm:cxn modelId="{153980D3-EAEE-9040-9ECC-484DAC440337}" type="presOf" srcId="{A8144553-9D76-C644-AD3E-DDED945632D8}" destId="{04E36F71-0B85-A54E-BD39-75362CC9EF37}" srcOrd="0" destOrd="0" presId="urn:microsoft.com/office/officeart/2005/8/layout/cycle1"/>
    <dgm:cxn modelId="{B46F02F6-E499-BC4B-9368-7A71F1F9F0E5}" type="presOf" srcId="{A362DC6F-C80E-BC46-84D8-580D94D46EDC}" destId="{D5C725CB-148E-CF4C-AAF9-E4C7149EEEE8}" srcOrd="0" destOrd="0" presId="urn:microsoft.com/office/officeart/2005/8/layout/cycle1"/>
    <dgm:cxn modelId="{F5C403B3-64D5-554F-8E3B-7D25B788D0A5}" type="presOf" srcId="{3813956D-ACBA-3F4A-AC38-8E12F901168C}" destId="{59CEC95C-3856-A341-AA93-429E38DA800F}" srcOrd="0" destOrd="0" presId="urn:microsoft.com/office/officeart/2005/8/layout/cycle1"/>
    <dgm:cxn modelId="{DFB27A0C-D498-E34C-B2B9-C382B63FDD8B}" type="presOf" srcId="{3005C1E3-44E4-024D-B00B-B7C1B2E63EE3}" destId="{8D4211CD-6074-B441-AD77-28BD5F61A98E}" srcOrd="0" destOrd="0" presId="urn:microsoft.com/office/officeart/2005/8/layout/cycle1"/>
    <dgm:cxn modelId="{9FB03EFD-0051-A74E-9649-F934E6154EE9}" type="presOf" srcId="{54C1B918-DBE2-474B-A032-3AFE9BB99C25}" destId="{3ADE994A-9AA5-8A47-8477-52744717A89B}" srcOrd="0" destOrd="0" presId="urn:microsoft.com/office/officeart/2005/8/layout/cycle1"/>
    <dgm:cxn modelId="{5D824206-D2E1-5843-BC3E-24AA7B128010}" type="presOf" srcId="{8D5BC8C3-92D5-174B-9E91-0FF7876CC4EA}" destId="{D0F6667E-D7A9-EC4D-9F5E-1CF1F39D8B6A}" srcOrd="0" destOrd="0" presId="urn:microsoft.com/office/officeart/2005/8/layout/cycle1"/>
    <dgm:cxn modelId="{BCE608A7-8731-C743-AC78-C535743A6713}" type="presOf" srcId="{CC30B23B-05FF-7F42-9190-291949556D82}" destId="{74834A0A-491A-9741-97DA-A387E991BEB4}" srcOrd="0" destOrd="0" presId="urn:microsoft.com/office/officeart/2005/8/layout/cycle1"/>
    <dgm:cxn modelId="{E0BC9584-09C1-5546-927E-397D453B6548}" srcId="{A362DC6F-C80E-BC46-84D8-580D94D46EDC}" destId="{54C1B918-DBE2-474B-A032-3AFE9BB99C25}" srcOrd="1" destOrd="0" parTransId="{A7047B34-6E07-D549-B485-4EC328FF6CF6}" sibTransId="{8D5BC8C3-92D5-174B-9E91-0FF7876CC4EA}"/>
    <dgm:cxn modelId="{A4A84A38-2D5C-7844-A360-96B696900CE9}" type="presOf" srcId="{D4E24B77-E4CA-814B-9974-E6A451BA7BD1}" destId="{94E0EE0E-794A-9248-A62B-92BAB6083946}" srcOrd="0" destOrd="0" presId="urn:microsoft.com/office/officeart/2005/8/layout/cycle1"/>
    <dgm:cxn modelId="{414334DB-304B-E945-9781-F00CC1B8E9D2}" type="presParOf" srcId="{D5C725CB-148E-CF4C-AAF9-E4C7149EEEE8}" destId="{C96860D6-A3CF-5948-82BA-1078573ECDC5}" srcOrd="0" destOrd="0" presId="urn:microsoft.com/office/officeart/2005/8/layout/cycle1"/>
    <dgm:cxn modelId="{3C23060F-A9A5-584A-842D-C23FF532ED54}" type="presParOf" srcId="{D5C725CB-148E-CF4C-AAF9-E4C7149EEEE8}" destId="{94E0EE0E-794A-9248-A62B-92BAB6083946}" srcOrd="1" destOrd="0" presId="urn:microsoft.com/office/officeart/2005/8/layout/cycle1"/>
    <dgm:cxn modelId="{74B7CE14-E324-7F4B-8479-B8277AF1DC8B}" type="presParOf" srcId="{D5C725CB-148E-CF4C-AAF9-E4C7149EEEE8}" destId="{74834A0A-491A-9741-97DA-A387E991BEB4}" srcOrd="2" destOrd="0" presId="urn:microsoft.com/office/officeart/2005/8/layout/cycle1"/>
    <dgm:cxn modelId="{8017241F-AC39-5E41-B84F-3F15CF38BDFF}" type="presParOf" srcId="{D5C725CB-148E-CF4C-AAF9-E4C7149EEEE8}" destId="{076CD9D5-A565-CD45-A014-43C6E617324A}" srcOrd="3" destOrd="0" presId="urn:microsoft.com/office/officeart/2005/8/layout/cycle1"/>
    <dgm:cxn modelId="{CA56EFE6-50D7-2A48-8C72-A915DE721870}" type="presParOf" srcId="{D5C725CB-148E-CF4C-AAF9-E4C7149EEEE8}" destId="{3ADE994A-9AA5-8A47-8477-52744717A89B}" srcOrd="4" destOrd="0" presId="urn:microsoft.com/office/officeart/2005/8/layout/cycle1"/>
    <dgm:cxn modelId="{F1EBAD3D-140D-A844-9DC4-E36CBFD96528}" type="presParOf" srcId="{D5C725CB-148E-CF4C-AAF9-E4C7149EEEE8}" destId="{D0F6667E-D7A9-EC4D-9F5E-1CF1F39D8B6A}" srcOrd="5" destOrd="0" presId="urn:microsoft.com/office/officeart/2005/8/layout/cycle1"/>
    <dgm:cxn modelId="{F7A374AA-FC2D-DD45-87A9-6030C0F67A31}" type="presParOf" srcId="{D5C725CB-148E-CF4C-AAF9-E4C7149EEEE8}" destId="{F690FC92-4D94-6740-B004-A66F329D81F3}" srcOrd="6" destOrd="0" presId="urn:microsoft.com/office/officeart/2005/8/layout/cycle1"/>
    <dgm:cxn modelId="{BBF96077-9A98-A14B-8059-80C0A6311BD6}" type="presParOf" srcId="{D5C725CB-148E-CF4C-AAF9-E4C7149EEEE8}" destId="{59CEC95C-3856-A341-AA93-429E38DA800F}" srcOrd="7" destOrd="0" presId="urn:microsoft.com/office/officeart/2005/8/layout/cycle1"/>
    <dgm:cxn modelId="{4030D621-133A-2F43-809F-E0BC226F7512}" type="presParOf" srcId="{D5C725CB-148E-CF4C-AAF9-E4C7149EEEE8}" destId="{7F94DAB1-4405-904B-8F17-1F423D3E57F4}" srcOrd="8" destOrd="0" presId="urn:microsoft.com/office/officeart/2005/8/layout/cycle1"/>
    <dgm:cxn modelId="{1D9ABC4D-6ED0-984F-84D4-F2B51D04DD13}" type="presParOf" srcId="{D5C725CB-148E-CF4C-AAF9-E4C7149EEEE8}" destId="{CDAA6CB3-88C3-0E44-89DA-C252F1AA0759}" srcOrd="9" destOrd="0" presId="urn:microsoft.com/office/officeart/2005/8/layout/cycle1"/>
    <dgm:cxn modelId="{338FD973-947E-584E-814F-A5197818D1AA}" type="presParOf" srcId="{D5C725CB-148E-CF4C-AAF9-E4C7149EEEE8}" destId="{04E36F71-0B85-A54E-BD39-75362CC9EF37}" srcOrd="10" destOrd="0" presId="urn:microsoft.com/office/officeart/2005/8/layout/cycle1"/>
    <dgm:cxn modelId="{F691AB52-95CE-F74F-8834-FBF12C64396A}" type="presParOf" srcId="{D5C725CB-148E-CF4C-AAF9-E4C7149EEEE8}" destId="{8D4211CD-6074-B441-AD77-28BD5F61A98E}" srcOrd="11" destOrd="0" presId="urn:microsoft.com/office/officeart/2005/8/layout/cycle1"/>
    <dgm:cxn modelId="{F311D819-BCA8-F64D-909C-8826D40BC3DF}" type="presParOf" srcId="{D5C725CB-148E-CF4C-AAF9-E4C7149EEEE8}" destId="{381991DB-805A-E548-A8E2-9F8466C8581E}" srcOrd="12" destOrd="0" presId="urn:microsoft.com/office/officeart/2005/8/layout/cycle1"/>
    <dgm:cxn modelId="{B34CEA5D-481F-E742-8448-7A9DA13E960C}" type="presParOf" srcId="{D5C725CB-148E-CF4C-AAF9-E4C7149EEEE8}" destId="{C3B90506-34B3-4349-9430-675D79E0D440}" srcOrd="13" destOrd="0" presId="urn:microsoft.com/office/officeart/2005/8/layout/cycle1"/>
    <dgm:cxn modelId="{8FBF3AF1-FFEB-ED42-B427-23F315BE1C6E}" type="presParOf" srcId="{D5C725CB-148E-CF4C-AAF9-E4C7149EEEE8}" destId="{21918BA6-0447-474B-B2DF-B38F2EE94319}"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62DC6F-C80E-BC46-84D8-580D94D46EDC}"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0DAAEF96-2E0F-644D-9837-0A4C2A3EA5A2}">
      <dgm:prSet phldrT="[Text]" custT="1"/>
      <dgm:spPr/>
      <dgm:t>
        <a:bodyPr/>
        <a:lstStyle/>
        <a:p>
          <a:r>
            <a:rPr lang="en-US" sz="800" dirty="0" smtClean="0"/>
            <a:t>.</a:t>
          </a:r>
          <a:endParaRPr lang="en-US" sz="800" dirty="0"/>
        </a:p>
      </dgm:t>
    </dgm:pt>
    <dgm:pt modelId="{6D5DA316-6281-5948-BBA1-8138B4E0C66A}" type="sibTrans" cxnId="{37D2CD6D-0DDE-E448-A216-FDFA2710DB08}">
      <dgm:prSet/>
      <dgm:spPr>
        <a:solidFill>
          <a:schemeClr val="tx2">
            <a:lumMod val="60000"/>
            <a:lumOff val="40000"/>
          </a:schemeClr>
        </a:solidFill>
      </dgm:spPr>
      <dgm:t>
        <a:bodyPr/>
        <a:lstStyle/>
        <a:p>
          <a:endParaRPr lang="en-US"/>
        </a:p>
      </dgm:t>
    </dgm:pt>
    <dgm:pt modelId="{A995F8B7-6CDB-4747-B238-B86741494AC5}" type="parTrans" cxnId="{37D2CD6D-0DDE-E448-A216-FDFA2710DB08}">
      <dgm:prSet/>
      <dgm:spPr/>
      <dgm:t>
        <a:bodyPr/>
        <a:lstStyle/>
        <a:p>
          <a:endParaRPr lang="en-US"/>
        </a:p>
      </dgm:t>
    </dgm:pt>
    <dgm:pt modelId="{A8144553-9D76-C644-AD3E-DDED945632D8}">
      <dgm:prSet phldrT="[Text]" custT="1"/>
      <dgm:spPr/>
      <dgm:t>
        <a:bodyPr/>
        <a:lstStyle/>
        <a:p>
          <a:r>
            <a:rPr lang="en-US" sz="800" dirty="0" smtClean="0"/>
            <a:t>.</a:t>
          </a:r>
          <a:endParaRPr lang="en-US" sz="800" dirty="0"/>
        </a:p>
      </dgm:t>
    </dgm:pt>
    <dgm:pt modelId="{3005C1E3-44E4-024D-B00B-B7C1B2E63EE3}" type="sibTrans" cxnId="{1A212D7F-2BE8-CB4E-B0A4-DA3697A2C9FD}">
      <dgm:prSet/>
      <dgm:spPr>
        <a:solidFill>
          <a:schemeClr val="tx2">
            <a:lumMod val="60000"/>
            <a:lumOff val="40000"/>
          </a:schemeClr>
        </a:solidFill>
      </dgm:spPr>
      <dgm:t>
        <a:bodyPr/>
        <a:lstStyle/>
        <a:p>
          <a:endParaRPr lang="en-US"/>
        </a:p>
      </dgm:t>
    </dgm:pt>
    <dgm:pt modelId="{48C541AC-7D99-1B41-9DD5-973AE6025118}" type="parTrans" cxnId="{1A212D7F-2BE8-CB4E-B0A4-DA3697A2C9FD}">
      <dgm:prSet/>
      <dgm:spPr/>
      <dgm:t>
        <a:bodyPr/>
        <a:lstStyle/>
        <a:p>
          <a:endParaRPr lang="en-US"/>
        </a:p>
      </dgm:t>
    </dgm:pt>
    <dgm:pt modelId="{3813956D-ACBA-3F4A-AC38-8E12F901168C}">
      <dgm:prSet phldrT="[Text]" custT="1"/>
      <dgm:spPr/>
      <dgm:t>
        <a:bodyPr/>
        <a:lstStyle/>
        <a:p>
          <a:r>
            <a:rPr lang="en-US" sz="800" dirty="0" smtClean="0"/>
            <a:t>.</a:t>
          </a:r>
          <a:endParaRPr lang="en-US" sz="800" dirty="0"/>
        </a:p>
      </dgm:t>
    </dgm:pt>
    <dgm:pt modelId="{4F453244-FA24-4D40-8A3F-44DF6936EF1A}" type="sibTrans" cxnId="{6BEFDB83-CD06-1647-8F6B-D152A45BA5DD}">
      <dgm:prSet/>
      <dgm:spPr>
        <a:solidFill>
          <a:schemeClr val="tx2">
            <a:lumMod val="60000"/>
            <a:lumOff val="40000"/>
          </a:schemeClr>
        </a:solidFill>
      </dgm:spPr>
      <dgm:t>
        <a:bodyPr/>
        <a:lstStyle/>
        <a:p>
          <a:endParaRPr lang="en-US"/>
        </a:p>
      </dgm:t>
    </dgm:pt>
    <dgm:pt modelId="{34E55797-82BD-4140-A5FC-5FB1675F5CC9}" type="parTrans" cxnId="{6BEFDB83-CD06-1647-8F6B-D152A45BA5DD}">
      <dgm:prSet/>
      <dgm:spPr/>
      <dgm:t>
        <a:bodyPr/>
        <a:lstStyle/>
        <a:p>
          <a:endParaRPr lang="en-US"/>
        </a:p>
      </dgm:t>
    </dgm:pt>
    <dgm:pt modelId="{54C1B918-DBE2-474B-A032-3AFE9BB99C25}">
      <dgm:prSet phldrT="[Text]" custT="1"/>
      <dgm:spPr/>
      <dgm:t>
        <a:bodyPr/>
        <a:lstStyle/>
        <a:p>
          <a:r>
            <a:rPr lang="en-US" sz="800" dirty="0" smtClean="0"/>
            <a:t>.</a:t>
          </a:r>
          <a:endParaRPr lang="en-US" sz="800" dirty="0"/>
        </a:p>
      </dgm:t>
    </dgm:pt>
    <dgm:pt modelId="{8D5BC8C3-92D5-174B-9E91-0FF7876CC4EA}" type="sibTrans" cxnId="{E0BC9584-09C1-5546-927E-397D453B6548}">
      <dgm:prSet/>
      <dgm:spPr>
        <a:solidFill>
          <a:schemeClr val="tx2">
            <a:lumMod val="60000"/>
            <a:lumOff val="40000"/>
          </a:schemeClr>
        </a:solidFill>
      </dgm:spPr>
      <dgm:t>
        <a:bodyPr/>
        <a:lstStyle/>
        <a:p>
          <a:endParaRPr lang="en-US"/>
        </a:p>
      </dgm:t>
    </dgm:pt>
    <dgm:pt modelId="{A7047B34-6E07-D549-B485-4EC328FF6CF6}" type="parTrans" cxnId="{E0BC9584-09C1-5546-927E-397D453B6548}">
      <dgm:prSet/>
      <dgm:spPr/>
      <dgm:t>
        <a:bodyPr/>
        <a:lstStyle/>
        <a:p>
          <a:endParaRPr lang="en-US"/>
        </a:p>
      </dgm:t>
    </dgm:pt>
    <dgm:pt modelId="{D4E24B77-E4CA-814B-9974-E6A451BA7BD1}">
      <dgm:prSet phldrT="[Text]" custT="1"/>
      <dgm:spPr/>
      <dgm:t>
        <a:bodyPr/>
        <a:lstStyle/>
        <a:p>
          <a:r>
            <a:rPr lang="en-US" sz="800" dirty="0" smtClean="0"/>
            <a:t>.</a:t>
          </a:r>
          <a:endParaRPr lang="en-US" sz="800" dirty="0"/>
        </a:p>
      </dgm:t>
    </dgm:pt>
    <dgm:pt modelId="{CC30B23B-05FF-7F42-9190-291949556D82}" type="sibTrans" cxnId="{E1DA9E05-6106-8E43-9AB3-F4ED6C84F48B}">
      <dgm:prSet/>
      <dgm:spPr>
        <a:solidFill>
          <a:schemeClr val="tx2">
            <a:lumMod val="60000"/>
            <a:lumOff val="40000"/>
          </a:schemeClr>
        </a:solidFill>
      </dgm:spPr>
      <dgm:t>
        <a:bodyPr/>
        <a:lstStyle/>
        <a:p>
          <a:endParaRPr lang="en-US"/>
        </a:p>
      </dgm:t>
    </dgm:pt>
    <dgm:pt modelId="{0CC23A4D-689B-9A4E-AA12-2BCEFB76ACA9}" type="parTrans" cxnId="{E1DA9E05-6106-8E43-9AB3-F4ED6C84F48B}">
      <dgm:prSet/>
      <dgm:spPr/>
      <dgm:t>
        <a:bodyPr/>
        <a:lstStyle/>
        <a:p>
          <a:endParaRPr lang="en-US"/>
        </a:p>
      </dgm:t>
    </dgm:pt>
    <dgm:pt modelId="{D5C725CB-148E-CF4C-AAF9-E4C7149EEEE8}" type="pres">
      <dgm:prSet presAssocID="{A362DC6F-C80E-BC46-84D8-580D94D46EDC}" presName="cycle" presStyleCnt="0">
        <dgm:presLayoutVars>
          <dgm:dir/>
          <dgm:resizeHandles val="exact"/>
        </dgm:presLayoutVars>
      </dgm:prSet>
      <dgm:spPr/>
      <dgm:t>
        <a:bodyPr/>
        <a:lstStyle/>
        <a:p>
          <a:endParaRPr lang="en-US"/>
        </a:p>
      </dgm:t>
    </dgm:pt>
    <dgm:pt modelId="{C96860D6-A3CF-5948-82BA-1078573ECDC5}" type="pres">
      <dgm:prSet presAssocID="{D4E24B77-E4CA-814B-9974-E6A451BA7BD1}" presName="dummy" presStyleCnt="0"/>
      <dgm:spPr/>
    </dgm:pt>
    <dgm:pt modelId="{94E0EE0E-794A-9248-A62B-92BAB6083946}" type="pres">
      <dgm:prSet presAssocID="{D4E24B77-E4CA-814B-9974-E6A451BA7BD1}" presName="node" presStyleLbl="revTx" presStyleIdx="0" presStyleCnt="5">
        <dgm:presLayoutVars>
          <dgm:bulletEnabled val="1"/>
        </dgm:presLayoutVars>
      </dgm:prSet>
      <dgm:spPr/>
      <dgm:t>
        <a:bodyPr/>
        <a:lstStyle/>
        <a:p>
          <a:endParaRPr lang="en-US"/>
        </a:p>
      </dgm:t>
    </dgm:pt>
    <dgm:pt modelId="{74834A0A-491A-9741-97DA-A387E991BEB4}" type="pres">
      <dgm:prSet presAssocID="{CC30B23B-05FF-7F42-9190-291949556D82}" presName="sibTrans" presStyleLbl="node1" presStyleIdx="0" presStyleCnt="5"/>
      <dgm:spPr/>
      <dgm:t>
        <a:bodyPr/>
        <a:lstStyle/>
        <a:p>
          <a:endParaRPr lang="en-US"/>
        </a:p>
      </dgm:t>
    </dgm:pt>
    <dgm:pt modelId="{076CD9D5-A565-CD45-A014-43C6E617324A}" type="pres">
      <dgm:prSet presAssocID="{54C1B918-DBE2-474B-A032-3AFE9BB99C25}" presName="dummy" presStyleCnt="0"/>
      <dgm:spPr/>
    </dgm:pt>
    <dgm:pt modelId="{3ADE994A-9AA5-8A47-8477-52744717A89B}" type="pres">
      <dgm:prSet presAssocID="{54C1B918-DBE2-474B-A032-3AFE9BB99C25}" presName="node" presStyleLbl="revTx" presStyleIdx="1" presStyleCnt="5">
        <dgm:presLayoutVars>
          <dgm:bulletEnabled val="1"/>
        </dgm:presLayoutVars>
      </dgm:prSet>
      <dgm:spPr/>
      <dgm:t>
        <a:bodyPr/>
        <a:lstStyle/>
        <a:p>
          <a:endParaRPr lang="en-US"/>
        </a:p>
      </dgm:t>
    </dgm:pt>
    <dgm:pt modelId="{D0F6667E-D7A9-EC4D-9F5E-1CF1F39D8B6A}" type="pres">
      <dgm:prSet presAssocID="{8D5BC8C3-92D5-174B-9E91-0FF7876CC4EA}" presName="sibTrans" presStyleLbl="node1" presStyleIdx="1" presStyleCnt="5"/>
      <dgm:spPr/>
      <dgm:t>
        <a:bodyPr/>
        <a:lstStyle/>
        <a:p>
          <a:endParaRPr lang="en-US"/>
        </a:p>
      </dgm:t>
    </dgm:pt>
    <dgm:pt modelId="{F690FC92-4D94-6740-B004-A66F329D81F3}" type="pres">
      <dgm:prSet presAssocID="{3813956D-ACBA-3F4A-AC38-8E12F901168C}" presName="dummy" presStyleCnt="0"/>
      <dgm:spPr/>
    </dgm:pt>
    <dgm:pt modelId="{59CEC95C-3856-A341-AA93-429E38DA800F}" type="pres">
      <dgm:prSet presAssocID="{3813956D-ACBA-3F4A-AC38-8E12F901168C}" presName="node" presStyleLbl="revTx" presStyleIdx="2" presStyleCnt="5">
        <dgm:presLayoutVars>
          <dgm:bulletEnabled val="1"/>
        </dgm:presLayoutVars>
      </dgm:prSet>
      <dgm:spPr/>
      <dgm:t>
        <a:bodyPr/>
        <a:lstStyle/>
        <a:p>
          <a:endParaRPr lang="en-US"/>
        </a:p>
      </dgm:t>
    </dgm:pt>
    <dgm:pt modelId="{7F94DAB1-4405-904B-8F17-1F423D3E57F4}" type="pres">
      <dgm:prSet presAssocID="{4F453244-FA24-4D40-8A3F-44DF6936EF1A}" presName="sibTrans" presStyleLbl="node1" presStyleIdx="2" presStyleCnt="5"/>
      <dgm:spPr/>
      <dgm:t>
        <a:bodyPr/>
        <a:lstStyle/>
        <a:p>
          <a:endParaRPr lang="en-US"/>
        </a:p>
      </dgm:t>
    </dgm:pt>
    <dgm:pt modelId="{CDAA6CB3-88C3-0E44-89DA-C252F1AA0759}" type="pres">
      <dgm:prSet presAssocID="{A8144553-9D76-C644-AD3E-DDED945632D8}" presName="dummy" presStyleCnt="0"/>
      <dgm:spPr/>
    </dgm:pt>
    <dgm:pt modelId="{04E36F71-0B85-A54E-BD39-75362CC9EF37}" type="pres">
      <dgm:prSet presAssocID="{A8144553-9D76-C644-AD3E-DDED945632D8}" presName="node" presStyleLbl="revTx" presStyleIdx="3" presStyleCnt="5">
        <dgm:presLayoutVars>
          <dgm:bulletEnabled val="1"/>
        </dgm:presLayoutVars>
      </dgm:prSet>
      <dgm:spPr/>
      <dgm:t>
        <a:bodyPr/>
        <a:lstStyle/>
        <a:p>
          <a:endParaRPr lang="en-US"/>
        </a:p>
      </dgm:t>
    </dgm:pt>
    <dgm:pt modelId="{8D4211CD-6074-B441-AD77-28BD5F61A98E}" type="pres">
      <dgm:prSet presAssocID="{3005C1E3-44E4-024D-B00B-B7C1B2E63EE3}" presName="sibTrans" presStyleLbl="node1" presStyleIdx="3" presStyleCnt="5"/>
      <dgm:spPr/>
      <dgm:t>
        <a:bodyPr/>
        <a:lstStyle/>
        <a:p>
          <a:endParaRPr lang="en-US"/>
        </a:p>
      </dgm:t>
    </dgm:pt>
    <dgm:pt modelId="{381991DB-805A-E548-A8E2-9F8466C8581E}" type="pres">
      <dgm:prSet presAssocID="{0DAAEF96-2E0F-644D-9837-0A4C2A3EA5A2}" presName="dummy" presStyleCnt="0"/>
      <dgm:spPr/>
    </dgm:pt>
    <dgm:pt modelId="{C3B90506-34B3-4349-9430-675D79E0D440}" type="pres">
      <dgm:prSet presAssocID="{0DAAEF96-2E0F-644D-9837-0A4C2A3EA5A2}" presName="node" presStyleLbl="revTx" presStyleIdx="4" presStyleCnt="5">
        <dgm:presLayoutVars>
          <dgm:bulletEnabled val="1"/>
        </dgm:presLayoutVars>
      </dgm:prSet>
      <dgm:spPr/>
      <dgm:t>
        <a:bodyPr/>
        <a:lstStyle/>
        <a:p>
          <a:endParaRPr lang="en-US"/>
        </a:p>
      </dgm:t>
    </dgm:pt>
    <dgm:pt modelId="{21918BA6-0447-474B-B2DF-B38F2EE94319}" type="pres">
      <dgm:prSet presAssocID="{6D5DA316-6281-5948-BBA1-8138B4E0C66A}" presName="sibTrans" presStyleLbl="node1" presStyleIdx="4" presStyleCnt="5"/>
      <dgm:spPr/>
      <dgm:t>
        <a:bodyPr/>
        <a:lstStyle/>
        <a:p>
          <a:endParaRPr lang="en-US"/>
        </a:p>
      </dgm:t>
    </dgm:pt>
  </dgm:ptLst>
  <dgm:cxnLst>
    <dgm:cxn modelId="{CE720DE7-905F-4343-86D9-4C219385916C}" type="presOf" srcId="{4F453244-FA24-4D40-8A3F-44DF6936EF1A}" destId="{7F94DAB1-4405-904B-8F17-1F423D3E57F4}" srcOrd="0" destOrd="0" presId="urn:microsoft.com/office/officeart/2005/8/layout/cycle1"/>
    <dgm:cxn modelId="{D2809FC6-D14D-8844-A56B-7BCCFF6E6E43}" type="presOf" srcId="{A8144553-9D76-C644-AD3E-DDED945632D8}" destId="{04E36F71-0B85-A54E-BD39-75362CC9EF37}" srcOrd="0" destOrd="0" presId="urn:microsoft.com/office/officeart/2005/8/layout/cycle1"/>
    <dgm:cxn modelId="{1A212D7F-2BE8-CB4E-B0A4-DA3697A2C9FD}" srcId="{A362DC6F-C80E-BC46-84D8-580D94D46EDC}" destId="{A8144553-9D76-C644-AD3E-DDED945632D8}" srcOrd="3" destOrd="0" parTransId="{48C541AC-7D99-1B41-9DD5-973AE6025118}" sibTransId="{3005C1E3-44E4-024D-B00B-B7C1B2E63EE3}"/>
    <dgm:cxn modelId="{E1DA9E05-6106-8E43-9AB3-F4ED6C84F48B}" srcId="{A362DC6F-C80E-BC46-84D8-580D94D46EDC}" destId="{D4E24B77-E4CA-814B-9974-E6A451BA7BD1}" srcOrd="0" destOrd="0" parTransId="{0CC23A4D-689B-9A4E-AA12-2BCEFB76ACA9}" sibTransId="{CC30B23B-05FF-7F42-9190-291949556D82}"/>
    <dgm:cxn modelId="{6BEFDB83-CD06-1647-8F6B-D152A45BA5DD}" srcId="{A362DC6F-C80E-BC46-84D8-580D94D46EDC}" destId="{3813956D-ACBA-3F4A-AC38-8E12F901168C}" srcOrd="2" destOrd="0" parTransId="{34E55797-82BD-4140-A5FC-5FB1675F5CC9}" sibTransId="{4F453244-FA24-4D40-8A3F-44DF6936EF1A}"/>
    <dgm:cxn modelId="{37D2CD6D-0DDE-E448-A216-FDFA2710DB08}" srcId="{A362DC6F-C80E-BC46-84D8-580D94D46EDC}" destId="{0DAAEF96-2E0F-644D-9837-0A4C2A3EA5A2}" srcOrd="4" destOrd="0" parTransId="{A995F8B7-6CDB-4747-B238-B86741494AC5}" sibTransId="{6D5DA316-6281-5948-BBA1-8138B4E0C66A}"/>
    <dgm:cxn modelId="{7CE156EE-3570-F641-B95F-C7087CAF3BBC}" type="presOf" srcId="{8D5BC8C3-92D5-174B-9E91-0FF7876CC4EA}" destId="{D0F6667E-D7A9-EC4D-9F5E-1CF1F39D8B6A}" srcOrd="0" destOrd="0" presId="urn:microsoft.com/office/officeart/2005/8/layout/cycle1"/>
    <dgm:cxn modelId="{F0BD8E85-8B13-F34C-B6B7-6977B2323885}" type="presOf" srcId="{6D5DA316-6281-5948-BBA1-8138B4E0C66A}" destId="{21918BA6-0447-474B-B2DF-B38F2EE94319}" srcOrd="0" destOrd="0" presId="urn:microsoft.com/office/officeart/2005/8/layout/cycle1"/>
    <dgm:cxn modelId="{CBCB47C6-88F0-3844-8017-6413DD0E8787}" type="presOf" srcId="{54C1B918-DBE2-474B-A032-3AFE9BB99C25}" destId="{3ADE994A-9AA5-8A47-8477-52744717A89B}" srcOrd="0" destOrd="0" presId="urn:microsoft.com/office/officeart/2005/8/layout/cycle1"/>
    <dgm:cxn modelId="{9C40E3B4-37A6-0741-8A21-73439D286A98}" type="presOf" srcId="{D4E24B77-E4CA-814B-9974-E6A451BA7BD1}" destId="{94E0EE0E-794A-9248-A62B-92BAB6083946}" srcOrd="0" destOrd="0" presId="urn:microsoft.com/office/officeart/2005/8/layout/cycle1"/>
    <dgm:cxn modelId="{5180C451-4B97-494B-B1F0-E1A1991F6F73}" type="presOf" srcId="{CC30B23B-05FF-7F42-9190-291949556D82}" destId="{74834A0A-491A-9741-97DA-A387E991BEB4}" srcOrd="0" destOrd="0" presId="urn:microsoft.com/office/officeart/2005/8/layout/cycle1"/>
    <dgm:cxn modelId="{2A728FC3-EEB9-D04D-BC38-32AE729F9EBE}" type="presOf" srcId="{0DAAEF96-2E0F-644D-9837-0A4C2A3EA5A2}" destId="{C3B90506-34B3-4349-9430-675D79E0D440}" srcOrd="0" destOrd="0" presId="urn:microsoft.com/office/officeart/2005/8/layout/cycle1"/>
    <dgm:cxn modelId="{6BAC8D06-B12F-8047-983D-50FF5320B51D}" type="presOf" srcId="{3813956D-ACBA-3F4A-AC38-8E12F901168C}" destId="{59CEC95C-3856-A341-AA93-429E38DA800F}" srcOrd="0" destOrd="0" presId="urn:microsoft.com/office/officeart/2005/8/layout/cycle1"/>
    <dgm:cxn modelId="{D470B863-0535-A043-BDFA-9621B172B193}" type="presOf" srcId="{A362DC6F-C80E-BC46-84D8-580D94D46EDC}" destId="{D5C725CB-148E-CF4C-AAF9-E4C7149EEEE8}" srcOrd="0" destOrd="0" presId="urn:microsoft.com/office/officeart/2005/8/layout/cycle1"/>
    <dgm:cxn modelId="{E63DEF55-D1F1-4042-8DC9-726C1F6F32F4}" type="presOf" srcId="{3005C1E3-44E4-024D-B00B-B7C1B2E63EE3}" destId="{8D4211CD-6074-B441-AD77-28BD5F61A98E}" srcOrd="0" destOrd="0" presId="urn:microsoft.com/office/officeart/2005/8/layout/cycle1"/>
    <dgm:cxn modelId="{E0BC9584-09C1-5546-927E-397D453B6548}" srcId="{A362DC6F-C80E-BC46-84D8-580D94D46EDC}" destId="{54C1B918-DBE2-474B-A032-3AFE9BB99C25}" srcOrd="1" destOrd="0" parTransId="{A7047B34-6E07-D549-B485-4EC328FF6CF6}" sibTransId="{8D5BC8C3-92D5-174B-9E91-0FF7876CC4EA}"/>
    <dgm:cxn modelId="{5A39FAF2-E1DD-0E43-A224-E43ADD05C812}" type="presParOf" srcId="{D5C725CB-148E-CF4C-AAF9-E4C7149EEEE8}" destId="{C96860D6-A3CF-5948-82BA-1078573ECDC5}" srcOrd="0" destOrd="0" presId="urn:microsoft.com/office/officeart/2005/8/layout/cycle1"/>
    <dgm:cxn modelId="{F43F20CB-9F15-1B45-BC4F-45D7A4F51237}" type="presParOf" srcId="{D5C725CB-148E-CF4C-AAF9-E4C7149EEEE8}" destId="{94E0EE0E-794A-9248-A62B-92BAB6083946}" srcOrd="1" destOrd="0" presId="urn:microsoft.com/office/officeart/2005/8/layout/cycle1"/>
    <dgm:cxn modelId="{A4439239-F378-4E47-9964-0C666BDFE98C}" type="presParOf" srcId="{D5C725CB-148E-CF4C-AAF9-E4C7149EEEE8}" destId="{74834A0A-491A-9741-97DA-A387E991BEB4}" srcOrd="2" destOrd="0" presId="urn:microsoft.com/office/officeart/2005/8/layout/cycle1"/>
    <dgm:cxn modelId="{0D4185DC-77EB-2945-BBD7-01F59027E0AC}" type="presParOf" srcId="{D5C725CB-148E-CF4C-AAF9-E4C7149EEEE8}" destId="{076CD9D5-A565-CD45-A014-43C6E617324A}" srcOrd="3" destOrd="0" presId="urn:microsoft.com/office/officeart/2005/8/layout/cycle1"/>
    <dgm:cxn modelId="{7D9A38EF-35C1-6448-8F08-840104463C85}" type="presParOf" srcId="{D5C725CB-148E-CF4C-AAF9-E4C7149EEEE8}" destId="{3ADE994A-9AA5-8A47-8477-52744717A89B}" srcOrd="4" destOrd="0" presId="urn:microsoft.com/office/officeart/2005/8/layout/cycle1"/>
    <dgm:cxn modelId="{B49A9880-6D8F-7849-AC37-30215E292E55}" type="presParOf" srcId="{D5C725CB-148E-CF4C-AAF9-E4C7149EEEE8}" destId="{D0F6667E-D7A9-EC4D-9F5E-1CF1F39D8B6A}" srcOrd="5" destOrd="0" presId="urn:microsoft.com/office/officeart/2005/8/layout/cycle1"/>
    <dgm:cxn modelId="{3B87FD96-F359-A74F-AE3E-50EA17D51508}" type="presParOf" srcId="{D5C725CB-148E-CF4C-AAF9-E4C7149EEEE8}" destId="{F690FC92-4D94-6740-B004-A66F329D81F3}" srcOrd="6" destOrd="0" presId="urn:microsoft.com/office/officeart/2005/8/layout/cycle1"/>
    <dgm:cxn modelId="{FF125331-5908-B842-8721-DED427D96704}" type="presParOf" srcId="{D5C725CB-148E-CF4C-AAF9-E4C7149EEEE8}" destId="{59CEC95C-3856-A341-AA93-429E38DA800F}" srcOrd="7" destOrd="0" presId="urn:microsoft.com/office/officeart/2005/8/layout/cycle1"/>
    <dgm:cxn modelId="{DCEB3D2C-ABF7-9F45-AB8F-A35963B691A8}" type="presParOf" srcId="{D5C725CB-148E-CF4C-AAF9-E4C7149EEEE8}" destId="{7F94DAB1-4405-904B-8F17-1F423D3E57F4}" srcOrd="8" destOrd="0" presId="urn:microsoft.com/office/officeart/2005/8/layout/cycle1"/>
    <dgm:cxn modelId="{47914E63-72D3-0143-BAD8-DF033474A092}" type="presParOf" srcId="{D5C725CB-148E-CF4C-AAF9-E4C7149EEEE8}" destId="{CDAA6CB3-88C3-0E44-89DA-C252F1AA0759}" srcOrd="9" destOrd="0" presId="urn:microsoft.com/office/officeart/2005/8/layout/cycle1"/>
    <dgm:cxn modelId="{EE937A5D-1722-194E-AD28-6905DE3E133B}" type="presParOf" srcId="{D5C725CB-148E-CF4C-AAF9-E4C7149EEEE8}" destId="{04E36F71-0B85-A54E-BD39-75362CC9EF37}" srcOrd="10" destOrd="0" presId="urn:microsoft.com/office/officeart/2005/8/layout/cycle1"/>
    <dgm:cxn modelId="{D09E3FE8-FE37-524F-AFC4-C9D255887CDE}" type="presParOf" srcId="{D5C725CB-148E-CF4C-AAF9-E4C7149EEEE8}" destId="{8D4211CD-6074-B441-AD77-28BD5F61A98E}" srcOrd="11" destOrd="0" presId="urn:microsoft.com/office/officeart/2005/8/layout/cycle1"/>
    <dgm:cxn modelId="{2E6957C2-D632-924B-BAFA-AC3AEA969099}" type="presParOf" srcId="{D5C725CB-148E-CF4C-AAF9-E4C7149EEEE8}" destId="{381991DB-805A-E548-A8E2-9F8466C8581E}" srcOrd="12" destOrd="0" presId="urn:microsoft.com/office/officeart/2005/8/layout/cycle1"/>
    <dgm:cxn modelId="{1851869F-38B7-2944-B561-E00444C429E9}" type="presParOf" srcId="{D5C725CB-148E-CF4C-AAF9-E4C7149EEEE8}" destId="{C3B90506-34B3-4349-9430-675D79E0D440}" srcOrd="13" destOrd="0" presId="urn:microsoft.com/office/officeart/2005/8/layout/cycle1"/>
    <dgm:cxn modelId="{0E432326-A876-8D43-A36F-2FCA6D4627AD}" type="presParOf" srcId="{D5C725CB-148E-CF4C-AAF9-E4C7149EEEE8}" destId="{21918BA6-0447-474B-B2DF-B38F2EE94319}" srcOrd="14"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62DC6F-C80E-BC46-84D8-580D94D46EDC}"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0DAAEF96-2E0F-644D-9837-0A4C2A3EA5A2}">
      <dgm:prSet phldrT="[Text]" custT="1"/>
      <dgm:spPr/>
      <dgm:t>
        <a:bodyPr/>
        <a:lstStyle/>
        <a:p>
          <a:r>
            <a:rPr lang="en-US" sz="800" dirty="0" smtClean="0"/>
            <a:t>.</a:t>
          </a:r>
          <a:endParaRPr lang="en-US" sz="800" dirty="0"/>
        </a:p>
      </dgm:t>
    </dgm:pt>
    <dgm:pt modelId="{6D5DA316-6281-5948-BBA1-8138B4E0C66A}" type="sibTrans" cxnId="{37D2CD6D-0DDE-E448-A216-FDFA2710DB08}">
      <dgm:prSet/>
      <dgm:spPr>
        <a:solidFill>
          <a:schemeClr val="tx2">
            <a:lumMod val="60000"/>
            <a:lumOff val="40000"/>
          </a:schemeClr>
        </a:solidFill>
      </dgm:spPr>
      <dgm:t>
        <a:bodyPr/>
        <a:lstStyle/>
        <a:p>
          <a:endParaRPr lang="en-US"/>
        </a:p>
      </dgm:t>
    </dgm:pt>
    <dgm:pt modelId="{A995F8B7-6CDB-4747-B238-B86741494AC5}" type="parTrans" cxnId="{37D2CD6D-0DDE-E448-A216-FDFA2710DB08}">
      <dgm:prSet/>
      <dgm:spPr/>
      <dgm:t>
        <a:bodyPr/>
        <a:lstStyle/>
        <a:p>
          <a:endParaRPr lang="en-US"/>
        </a:p>
      </dgm:t>
    </dgm:pt>
    <dgm:pt modelId="{A8144553-9D76-C644-AD3E-DDED945632D8}">
      <dgm:prSet phldrT="[Text]" custT="1"/>
      <dgm:spPr/>
      <dgm:t>
        <a:bodyPr/>
        <a:lstStyle/>
        <a:p>
          <a:r>
            <a:rPr lang="en-US" sz="800" dirty="0" smtClean="0"/>
            <a:t>.</a:t>
          </a:r>
          <a:endParaRPr lang="en-US" sz="800" dirty="0"/>
        </a:p>
      </dgm:t>
    </dgm:pt>
    <dgm:pt modelId="{3005C1E3-44E4-024D-B00B-B7C1B2E63EE3}" type="sibTrans" cxnId="{1A212D7F-2BE8-CB4E-B0A4-DA3697A2C9FD}">
      <dgm:prSet/>
      <dgm:spPr>
        <a:solidFill>
          <a:schemeClr val="tx2">
            <a:lumMod val="60000"/>
            <a:lumOff val="40000"/>
          </a:schemeClr>
        </a:solidFill>
      </dgm:spPr>
      <dgm:t>
        <a:bodyPr/>
        <a:lstStyle/>
        <a:p>
          <a:endParaRPr lang="en-US"/>
        </a:p>
      </dgm:t>
    </dgm:pt>
    <dgm:pt modelId="{48C541AC-7D99-1B41-9DD5-973AE6025118}" type="parTrans" cxnId="{1A212D7F-2BE8-CB4E-B0A4-DA3697A2C9FD}">
      <dgm:prSet/>
      <dgm:spPr/>
      <dgm:t>
        <a:bodyPr/>
        <a:lstStyle/>
        <a:p>
          <a:endParaRPr lang="en-US"/>
        </a:p>
      </dgm:t>
    </dgm:pt>
    <dgm:pt modelId="{3813956D-ACBA-3F4A-AC38-8E12F901168C}">
      <dgm:prSet phldrT="[Text]" custT="1"/>
      <dgm:spPr/>
      <dgm:t>
        <a:bodyPr/>
        <a:lstStyle/>
        <a:p>
          <a:r>
            <a:rPr lang="en-US" sz="800" dirty="0" smtClean="0"/>
            <a:t>.</a:t>
          </a:r>
          <a:endParaRPr lang="en-US" sz="800" dirty="0"/>
        </a:p>
      </dgm:t>
    </dgm:pt>
    <dgm:pt modelId="{4F453244-FA24-4D40-8A3F-44DF6936EF1A}" type="sibTrans" cxnId="{6BEFDB83-CD06-1647-8F6B-D152A45BA5DD}">
      <dgm:prSet/>
      <dgm:spPr>
        <a:solidFill>
          <a:schemeClr val="tx2">
            <a:lumMod val="60000"/>
            <a:lumOff val="40000"/>
          </a:schemeClr>
        </a:solidFill>
      </dgm:spPr>
      <dgm:t>
        <a:bodyPr/>
        <a:lstStyle/>
        <a:p>
          <a:endParaRPr lang="en-US"/>
        </a:p>
      </dgm:t>
    </dgm:pt>
    <dgm:pt modelId="{34E55797-82BD-4140-A5FC-5FB1675F5CC9}" type="parTrans" cxnId="{6BEFDB83-CD06-1647-8F6B-D152A45BA5DD}">
      <dgm:prSet/>
      <dgm:spPr/>
      <dgm:t>
        <a:bodyPr/>
        <a:lstStyle/>
        <a:p>
          <a:endParaRPr lang="en-US"/>
        </a:p>
      </dgm:t>
    </dgm:pt>
    <dgm:pt modelId="{54C1B918-DBE2-474B-A032-3AFE9BB99C25}">
      <dgm:prSet phldrT="[Text]" custT="1"/>
      <dgm:spPr/>
      <dgm:t>
        <a:bodyPr/>
        <a:lstStyle/>
        <a:p>
          <a:r>
            <a:rPr lang="en-US" sz="800" dirty="0" smtClean="0"/>
            <a:t>.</a:t>
          </a:r>
          <a:endParaRPr lang="en-US" sz="800" dirty="0"/>
        </a:p>
      </dgm:t>
    </dgm:pt>
    <dgm:pt modelId="{8D5BC8C3-92D5-174B-9E91-0FF7876CC4EA}" type="sibTrans" cxnId="{E0BC9584-09C1-5546-927E-397D453B6548}">
      <dgm:prSet/>
      <dgm:spPr>
        <a:solidFill>
          <a:schemeClr val="tx2">
            <a:lumMod val="60000"/>
            <a:lumOff val="40000"/>
          </a:schemeClr>
        </a:solidFill>
      </dgm:spPr>
      <dgm:t>
        <a:bodyPr/>
        <a:lstStyle/>
        <a:p>
          <a:endParaRPr lang="en-US"/>
        </a:p>
      </dgm:t>
    </dgm:pt>
    <dgm:pt modelId="{A7047B34-6E07-D549-B485-4EC328FF6CF6}" type="parTrans" cxnId="{E0BC9584-09C1-5546-927E-397D453B6548}">
      <dgm:prSet/>
      <dgm:spPr/>
      <dgm:t>
        <a:bodyPr/>
        <a:lstStyle/>
        <a:p>
          <a:endParaRPr lang="en-US"/>
        </a:p>
      </dgm:t>
    </dgm:pt>
    <dgm:pt modelId="{D4E24B77-E4CA-814B-9974-E6A451BA7BD1}">
      <dgm:prSet phldrT="[Text]" custT="1"/>
      <dgm:spPr/>
      <dgm:t>
        <a:bodyPr/>
        <a:lstStyle/>
        <a:p>
          <a:r>
            <a:rPr lang="en-US" sz="800" dirty="0" smtClean="0"/>
            <a:t>.</a:t>
          </a:r>
          <a:endParaRPr lang="en-US" sz="800" dirty="0"/>
        </a:p>
      </dgm:t>
    </dgm:pt>
    <dgm:pt modelId="{CC30B23B-05FF-7F42-9190-291949556D82}" type="sibTrans" cxnId="{E1DA9E05-6106-8E43-9AB3-F4ED6C84F48B}">
      <dgm:prSet/>
      <dgm:spPr>
        <a:solidFill>
          <a:schemeClr val="tx2">
            <a:lumMod val="60000"/>
            <a:lumOff val="40000"/>
          </a:schemeClr>
        </a:solidFill>
      </dgm:spPr>
      <dgm:t>
        <a:bodyPr/>
        <a:lstStyle/>
        <a:p>
          <a:endParaRPr lang="en-US"/>
        </a:p>
      </dgm:t>
    </dgm:pt>
    <dgm:pt modelId="{0CC23A4D-689B-9A4E-AA12-2BCEFB76ACA9}" type="parTrans" cxnId="{E1DA9E05-6106-8E43-9AB3-F4ED6C84F48B}">
      <dgm:prSet/>
      <dgm:spPr/>
      <dgm:t>
        <a:bodyPr/>
        <a:lstStyle/>
        <a:p>
          <a:endParaRPr lang="en-US"/>
        </a:p>
      </dgm:t>
    </dgm:pt>
    <dgm:pt modelId="{D5C725CB-148E-CF4C-AAF9-E4C7149EEEE8}" type="pres">
      <dgm:prSet presAssocID="{A362DC6F-C80E-BC46-84D8-580D94D46EDC}" presName="cycle" presStyleCnt="0">
        <dgm:presLayoutVars>
          <dgm:dir/>
          <dgm:resizeHandles val="exact"/>
        </dgm:presLayoutVars>
      </dgm:prSet>
      <dgm:spPr/>
      <dgm:t>
        <a:bodyPr/>
        <a:lstStyle/>
        <a:p>
          <a:endParaRPr lang="en-US"/>
        </a:p>
      </dgm:t>
    </dgm:pt>
    <dgm:pt modelId="{C96860D6-A3CF-5948-82BA-1078573ECDC5}" type="pres">
      <dgm:prSet presAssocID="{D4E24B77-E4CA-814B-9974-E6A451BA7BD1}" presName="dummy" presStyleCnt="0"/>
      <dgm:spPr/>
    </dgm:pt>
    <dgm:pt modelId="{94E0EE0E-794A-9248-A62B-92BAB6083946}" type="pres">
      <dgm:prSet presAssocID="{D4E24B77-E4CA-814B-9974-E6A451BA7BD1}" presName="node" presStyleLbl="revTx" presStyleIdx="0" presStyleCnt="5">
        <dgm:presLayoutVars>
          <dgm:bulletEnabled val="1"/>
        </dgm:presLayoutVars>
      </dgm:prSet>
      <dgm:spPr/>
      <dgm:t>
        <a:bodyPr/>
        <a:lstStyle/>
        <a:p>
          <a:endParaRPr lang="en-US"/>
        </a:p>
      </dgm:t>
    </dgm:pt>
    <dgm:pt modelId="{74834A0A-491A-9741-97DA-A387E991BEB4}" type="pres">
      <dgm:prSet presAssocID="{CC30B23B-05FF-7F42-9190-291949556D82}" presName="sibTrans" presStyleLbl="node1" presStyleIdx="0" presStyleCnt="5"/>
      <dgm:spPr/>
      <dgm:t>
        <a:bodyPr/>
        <a:lstStyle/>
        <a:p>
          <a:endParaRPr lang="en-US"/>
        </a:p>
      </dgm:t>
    </dgm:pt>
    <dgm:pt modelId="{076CD9D5-A565-CD45-A014-43C6E617324A}" type="pres">
      <dgm:prSet presAssocID="{54C1B918-DBE2-474B-A032-3AFE9BB99C25}" presName="dummy" presStyleCnt="0"/>
      <dgm:spPr/>
    </dgm:pt>
    <dgm:pt modelId="{3ADE994A-9AA5-8A47-8477-52744717A89B}" type="pres">
      <dgm:prSet presAssocID="{54C1B918-DBE2-474B-A032-3AFE9BB99C25}" presName="node" presStyleLbl="revTx" presStyleIdx="1" presStyleCnt="5">
        <dgm:presLayoutVars>
          <dgm:bulletEnabled val="1"/>
        </dgm:presLayoutVars>
      </dgm:prSet>
      <dgm:spPr/>
      <dgm:t>
        <a:bodyPr/>
        <a:lstStyle/>
        <a:p>
          <a:endParaRPr lang="en-US"/>
        </a:p>
      </dgm:t>
    </dgm:pt>
    <dgm:pt modelId="{D0F6667E-D7A9-EC4D-9F5E-1CF1F39D8B6A}" type="pres">
      <dgm:prSet presAssocID="{8D5BC8C3-92D5-174B-9E91-0FF7876CC4EA}" presName="sibTrans" presStyleLbl="node1" presStyleIdx="1" presStyleCnt="5"/>
      <dgm:spPr/>
      <dgm:t>
        <a:bodyPr/>
        <a:lstStyle/>
        <a:p>
          <a:endParaRPr lang="en-US"/>
        </a:p>
      </dgm:t>
    </dgm:pt>
    <dgm:pt modelId="{F690FC92-4D94-6740-B004-A66F329D81F3}" type="pres">
      <dgm:prSet presAssocID="{3813956D-ACBA-3F4A-AC38-8E12F901168C}" presName="dummy" presStyleCnt="0"/>
      <dgm:spPr/>
    </dgm:pt>
    <dgm:pt modelId="{59CEC95C-3856-A341-AA93-429E38DA800F}" type="pres">
      <dgm:prSet presAssocID="{3813956D-ACBA-3F4A-AC38-8E12F901168C}" presName="node" presStyleLbl="revTx" presStyleIdx="2" presStyleCnt="5">
        <dgm:presLayoutVars>
          <dgm:bulletEnabled val="1"/>
        </dgm:presLayoutVars>
      </dgm:prSet>
      <dgm:spPr/>
      <dgm:t>
        <a:bodyPr/>
        <a:lstStyle/>
        <a:p>
          <a:endParaRPr lang="en-US"/>
        </a:p>
      </dgm:t>
    </dgm:pt>
    <dgm:pt modelId="{7F94DAB1-4405-904B-8F17-1F423D3E57F4}" type="pres">
      <dgm:prSet presAssocID="{4F453244-FA24-4D40-8A3F-44DF6936EF1A}" presName="sibTrans" presStyleLbl="node1" presStyleIdx="2" presStyleCnt="5"/>
      <dgm:spPr/>
      <dgm:t>
        <a:bodyPr/>
        <a:lstStyle/>
        <a:p>
          <a:endParaRPr lang="en-US"/>
        </a:p>
      </dgm:t>
    </dgm:pt>
    <dgm:pt modelId="{CDAA6CB3-88C3-0E44-89DA-C252F1AA0759}" type="pres">
      <dgm:prSet presAssocID="{A8144553-9D76-C644-AD3E-DDED945632D8}" presName="dummy" presStyleCnt="0"/>
      <dgm:spPr/>
    </dgm:pt>
    <dgm:pt modelId="{04E36F71-0B85-A54E-BD39-75362CC9EF37}" type="pres">
      <dgm:prSet presAssocID="{A8144553-9D76-C644-AD3E-DDED945632D8}" presName="node" presStyleLbl="revTx" presStyleIdx="3" presStyleCnt="5">
        <dgm:presLayoutVars>
          <dgm:bulletEnabled val="1"/>
        </dgm:presLayoutVars>
      </dgm:prSet>
      <dgm:spPr/>
      <dgm:t>
        <a:bodyPr/>
        <a:lstStyle/>
        <a:p>
          <a:endParaRPr lang="en-US"/>
        </a:p>
      </dgm:t>
    </dgm:pt>
    <dgm:pt modelId="{8D4211CD-6074-B441-AD77-28BD5F61A98E}" type="pres">
      <dgm:prSet presAssocID="{3005C1E3-44E4-024D-B00B-B7C1B2E63EE3}" presName="sibTrans" presStyleLbl="node1" presStyleIdx="3" presStyleCnt="5"/>
      <dgm:spPr/>
      <dgm:t>
        <a:bodyPr/>
        <a:lstStyle/>
        <a:p>
          <a:endParaRPr lang="en-US"/>
        </a:p>
      </dgm:t>
    </dgm:pt>
    <dgm:pt modelId="{381991DB-805A-E548-A8E2-9F8466C8581E}" type="pres">
      <dgm:prSet presAssocID="{0DAAEF96-2E0F-644D-9837-0A4C2A3EA5A2}" presName="dummy" presStyleCnt="0"/>
      <dgm:spPr/>
    </dgm:pt>
    <dgm:pt modelId="{C3B90506-34B3-4349-9430-675D79E0D440}" type="pres">
      <dgm:prSet presAssocID="{0DAAEF96-2E0F-644D-9837-0A4C2A3EA5A2}" presName="node" presStyleLbl="revTx" presStyleIdx="4" presStyleCnt="5">
        <dgm:presLayoutVars>
          <dgm:bulletEnabled val="1"/>
        </dgm:presLayoutVars>
      </dgm:prSet>
      <dgm:spPr/>
      <dgm:t>
        <a:bodyPr/>
        <a:lstStyle/>
        <a:p>
          <a:endParaRPr lang="en-US"/>
        </a:p>
      </dgm:t>
    </dgm:pt>
    <dgm:pt modelId="{21918BA6-0447-474B-B2DF-B38F2EE94319}" type="pres">
      <dgm:prSet presAssocID="{6D5DA316-6281-5948-BBA1-8138B4E0C66A}" presName="sibTrans" presStyleLbl="node1" presStyleIdx="4" presStyleCnt="5"/>
      <dgm:spPr/>
      <dgm:t>
        <a:bodyPr/>
        <a:lstStyle/>
        <a:p>
          <a:endParaRPr lang="en-US"/>
        </a:p>
      </dgm:t>
    </dgm:pt>
  </dgm:ptLst>
  <dgm:cxnLst>
    <dgm:cxn modelId="{2390CFA1-FA6A-C04C-B6CB-0BC87BB81FA2}" type="presOf" srcId="{8D5BC8C3-92D5-174B-9E91-0FF7876CC4EA}" destId="{D0F6667E-D7A9-EC4D-9F5E-1CF1F39D8B6A}" srcOrd="0" destOrd="0" presId="urn:microsoft.com/office/officeart/2005/8/layout/cycle1"/>
    <dgm:cxn modelId="{1A212D7F-2BE8-CB4E-B0A4-DA3697A2C9FD}" srcId="{A362DC6F-C80E-BC46-84D8-580D94D46EDC}" destId="{A8144553-9D76-C644-AD3E-DDED945632D8}" srcOrd="3" destOrd="0" parTransId="{48C541AC-7D99-1B41-9DD5-973AE6025118}" sibTransId="{3005C1E3-44E4-024D-B00B-B7C1B2E63EE3}"/>
    <dgm:cxn modelId="{C632D283-2B6C-A64A-B1B9-B39F31608F25}" type="presOf" srcId="{3813956D-ACBA-3F4A-AC38-8E12F901168C}" destId="{59CEC95C-3856-A341-AA93-429E38DA800F}" srcOrd="0" destOrd="0" presId="urn:microsoft.com/office/officeart/2005/8/layout/cycle1"/>
    <dgm:cxn modelId="{E1DA9E05-6106-8E43-9AB3-F4ED6C84F48B}" srcId="{A362DC6F-C80E-BC46-84D8-580D94D46EDC}" destId="{D4E24B77-E4CA-814B-9974-E6A451BA7BD1}" srcOrd="0" destOrd="0" parTransId="{0CC23A4D-689B-9A4E-AA12-2BCEFB76ACA9}" sibTransId="{CC30B23B-05FF-7F42-9190-291949556D82}"/>
    <dgm:cxn modelId="{6BEFDB83-CD06-1647-8F6B-D152A45BA5DD}" srcId="{A362DC6F-C80E-BC46-84D8-580D94D46EDC}" destId="{3813956D-ACBA-3F4A-AC38-8E12F901168C}" srcOrd="2" destOrd="0" parTransId="{34E55797-82BD-4140-A5FC-5FB1675F5CC9}" sibTransId="{4F453244-FA24-4D40-8A3F-44DF6936EF1A}"/>
    <dgm:cxn modelId="{37D2CD6D-0DDE-E448-A216-FDFA2710DB08}" srcId="{A362DC6F-C80E-BC46-84D8-580D94D46EDC}" destId="{0DAAEF96-2E0F-644D-9837-0A4C2A3EA5A2}" srcOrd="4" destOrd="0" parTransId="{A995F8B7-6CDB-4747-B238-B86741494AC5}" sibTransId="{6D5DA316-6281-5948-BBA1-8138B4E0C66A}"/>
    <dgm:cxn modelId="{DEA56403-7F02-B24B-871C-9524F2896896}" type="presOf" srcId="{3005C1E3-44E4-024D-B00B-B7C1B2E63EE3}" destId="{8D4211CD-6074-B441-AD77-28BD5F61A98E}" srcOrd="0" destOrd="0" presId="urn:microsoft.com/office/officeart/2005/8/layout/cycle1"/>
    <dgm:cxn modelId="{E081D7E3-3F5F-B74A-A540-F6C4259419E3}" type="presOf" srcId="{54C1B918-DBE2-474B-A032-3AFE9BB99C25}" destId="{3ADE994A-9AA5-8A47-8477-52744717A89B}" srcOrd="0" destOrd="0" presId="urn:microsoft.com/office/officeart/2005/8/layout/cycle1"/>
    <dgm:cxn modelId="{F26AAFFF-0C9B-8C44-B444-9EBEDEE2791B}" type="presOf" srcId="{CC30B23B-05FF-7F42-9190-291949556D82}" destId="{74834A0A-491A-9741-97DA-A387E991BEB4}" srcOrd="0" destOrd="0" presId="urn:microsoft.com/office/officeart/2005/8/layout/cycle1"/>
    <dgm:cxn modelId="{8BFFD117-F483-594E-BA74-183D289E8D32}" type="presOf" srcId="{A362DC6F-C80E-BC46-84D8-580D94D46EDC}" destId="{D5C725CB-148E-CF4C-AAF9-E4C7149EEEE8}" srcOrd="0" destOrd="0" presId="urn:microsoft.com/office/officeart/2005/8/layout/cycle1"/>
    <dgm:cxn modelId="{EDAB1D66-B8EB-424D-A001-6D5C075D1B6F}" type="presOf" srcId="{0DAAEF96-2E0F-644D-9837-0A4C2A3EA5A2}" destId="{C3B90506-34B3-4349-9430-675D79E0D440}" srcOrd="0" destOrd="0" presId="urn:microsoft.com/office/officeart/2005/8/layout/cycle1"/>
    <dgm:cxn modelId="{E7CBB40E-2B0B-8D4F-8409-D2369753B393}" type="presOf" srcId="{4F453244-FA24-4D40-8A3F-44DF6936EF1A}" destId="{7F94DAB1-4405-904B-8F17-1F423D3E57F4}" srcOrd="0" destOrd="0" presId="urn:microsoft.com/office/officeart/2005/8/layout/cycle1"/>
    <dgm:cxn modelId="{F5CF73EF-58DE-6B42-A2C0-AFC957AA9280}" type="presOf" srcId="{D4E24B77-E4CA-814B-9974-E6A451BA7BD1}" destId="{94E0EE0E-794A-9248-A62B-92BAB6083946}" srcOrd="0" destOrd="0" presId="urn:microsoft.com/office/officeart/2005/8/layout/cycle1"/>
    <dgm:cxn modelId="{70448820-B005-4247-9204-4BF8B6BBCCCF}" type="presOf" srcId="{6D5DA316-6281-5948-BBA1-8138B4E0C66A}" destId="{21918BA6-0447-474B-B2DF-B38F2EE94319}" srcOrd="0" destOrd="0" presId="urn:microsoft.com/office/officeart/2005/8/layout/cycle1"/>
    <dgm:cxn modelId="{E0BC9584-09C1-5546-927E-397D453B6548}" srcId="{A362DC6F-C80E-BC46-84D8-580D94D46EDC}" destId="{54C1B918-DBE2-474B-A032-3AFE9BB99C25}" srcOrd="1" destOrd="0" parTransId="{A7047B34-6E07-D549-B485-4EC328FF6CF6}" sibTransId="{8D5BC8C3-92D5-174B-9E91-0FF7876CC4EA}"/>
    <dgm:cxn modelId="{66E93A80-DC96-6142-8BF7-23F028C0DBEC}" type="presOf" srcId="{A8144553-9D76-C644-AD3E-DDED945632D8}" destId="{04E36F71-0B85-A54E-BD39-75362CC9EF37}" srcOrd="0" destOrd="0" presId="urn:microsoft.com/office/officeart/2005/8/layout/cycle1"/>
    <dgm:cxn modelId="{046E88BB-DE9C-D244-9DEB-31332BA3E2BD}" type="presParOf" srcId="{D5C725CB-148E-CF4C-AAF9-E4C7149EEEE8}" destId="{C96860D6-A3CF-5948-82BA-1078573ECDC5}" srcOrd="0" destOrd="0" presId="urn:microsoft.com/office/officeart/2005/8/layout/cycle1"/>
    <dgm:cxn modelId="{8C97BDC6-B64B-EF49-9906-429510A36A8E}" type="presParOf" srcId="{D5C725CB-148E-CF4C-AAF9-E4C7149EEEE8}" destId="{94E0EE0E-794A-9248-A62B-92BAB6083946}" srcOrd="1" destOrd="0" presId="urn:microsoft.com/office/officeart/2005/8/layout/cycle1"/>
    <dgm:cxn modelId="{EE1CC034-63F4-A145-B993-E0903FC5F3DA}" type="presParOf" srcId="{D5C725CB-148E-CF4C-AAF9-E4C7149EEEE8}" destId="{74834A0A-491A-9741-97DA-A387E991BEB4}" srcOrd="2" destOrd="0" presId="urn:microsoft.com/office/officeart/2005/8/layout/cycle1"/>
    <dgm:cxn modelId="{F3DDEF82-300D-9941-B793-7567ACA72638}" type="presParOf" srcId="{D5C725CB-148E-CF4C-AAF9-E4C7149EEEE8}" destId="{076CD9D5-A565-CD45-A014-43C6E617324A}" srcOrd="3" destOrd="0" presId="urn:microsoft.com/office/officeart/2005/8/layout/cycle1"/>
    <dgm:cxn modelId="{DE6FD870-FD92-B34F-89C7-3F076F52C84A}" type="presParOf" srcId="{D5C725CB-148E-CF4C-AAF9-E4C7149EEEE8}" destId="{3ADE994A-9AA5-8A47-8477-52744717A89B}" srcOrd="4" destOrd="0" presId="urn:microsoft.com/office/officeart/2005/8/layout/cycle1"/>
    <dgm:cxn modelId="{993377F9-B5D6-F04F-BB2E-C80DFBD6A0A0}" type="presParOf" srcId="{D5C725CB-148E-CF4C-AAF9-E4C7149EEEE8}" destId="{D0F6667E-D7A9-EC4D-9F5E-1CF1F39D8B6A}" srcOrd="5" destOrd="0" presId="urn:microsoft.com/office/officeart/2005/8/layout/cycle1"/>
    <dgm:cxn modelId="{A9D3541D-4045-2149-98B7-F2DC1120198B}" type="presParOf" srcId="{D5C725CB-148E-CF4C-AAF9-E4C7149EEEE8}" destId="{F690FC92-4D94-6740-B004-A66F329D81F3}" srcOrd="6" destOrd="0" presId="urn:microsoft.com/office/officeart/2005/8/layout/cycle1"/>
    <dgm:cxn modelId="{42FFA161-B1A8-7246-B3D0-AE3D833A046F}" type="presParOf" srcId="{D5C725CB-148E-CF4C-AAF9-E4C7149EEEE8}" destId="{59CEC95C-3856-A341-AA93-429E38DA800F}" srcOrd="7" destOrd="0" presId="urn:microsoft.com/office/officeart/2005/8/layout/cycle1"/>
    <dgm:cxn modelId="{F2EFC8C2-B57D-C040-B69E-6EFFFC4F4111}" type="presParOf" srcId="{D5C725CB-148E-CF4C-AAF9-E4C7149EEEE8}" destId="{7F94DAB1-4405-904B-8F17-1F423D3E57F4}" srcOrd="8" destOrd="0" presId="urn:microsoft.com/office/officeart/2005/8/layout/cycle1"/>
    <dgm:cxn modelId="{FB9300E4-E01F-9A41-80EB-F215F992C720}" type="presParOf" srcId="{D5C725CB-148E-CF4C-AAF9-E4C7149EEEE8}" destId="{CDAA6CB3-88C3-0E44-89DA-C252F1AA0759}" srcOrd="9" destOrd="0" presId="urn:microsoft.com/office/officeart/2005/8/layout/cycle1"/>
    <dgm:cxn modelId="{1C01516C-F606-D145-A966-F1ED4A3EC853}" type="presParOf" srcId="{D5C725CB-148E-CF4C-AAF9-E4C7149EEEE8}" destId="{04E36F71-0B85-A54E-BD39-75362CC9EF37}" srcOrd="10" destOrd="0" presId="urn:microsoft.com/office/officeart/2005/8/layout/cycle1"/>
    <dgm:cxn modelId="{81D01537-FD69-F041-8B83-6EC9F6CE67FA}" type="presParOf" srcId="{D5C725CB-148E-CF4C-AAF9-E4C7149EEEE8}" destId="{8D4211CD-6074-B441-AD77-28BD5F61A98E}" srcOrd="11" destOrd="0" presId="urn:microsoft.com/office/officeart/2005/8/layout/cycle1"/>
    <dgm:cxn modelId="{F70E6F66-CDFB-3141-B4A2-9CFF4D769D1D}" type="presParOf" srcId="{D5C725CB-148E-CF4C-AAF9-E4C7149EEEE8}" destId="{381991DB-805A-E548-A8E2-9F8466C8581E}" srcOrd="12" destOrd="0" presId="urn:microsoft.com/office/officeart/2005/8/layout/cycle1"/>
    <dgm:cxn modelId="{C5534891-8C47-DF4C-8A79-0AB16F592BF6}" type="presParOf" srcId="{D5C725CB-148E-CF4C-AAF9-E4C7149EEEE8}" destId="{C3B90506-34B3-4349-9430-675D79E0D440}" srcOrd="13" destOrd="0" presId="urn:microsoft.com/office/officeart/2005/8/layout/cycle1"/>
    <dgm:cxn modelId="{6B018362-8C68-954F-B364-C5407BF5F706}" type="presParOf" srcId="{D5C725CB-148E-CF4C-AAF9-E4C7149EEEE8}" destId="{21918BA6-0447-474B-B2DF-B38F2EE94319}" srcOrd="14" destOrd="0" presId="urn:microsoft.com/office/officeart/2005/8/layout/cycle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62DC6F-C80E-BC46-84D8-580D94D46EDC}"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0DAAEF96-2E0F-644D-9837-0A4C2A3EA5A2}">
      <dgm:prSet phldrT="[Text]" custT="1"/>
      <dgm:spPr/>
      <dgm:t>
        <a:bodyPr/>
        <a:lstStyle/>
        <a:p>
          <a:r>
            <a:rPr lang="en-US" sz="800" dirty="0" smtClean="0"/>
            <a:t>.</a:t>
          </a:r>
          <a:endParaRPr lang="en-US" sz="800" dirty="0"/>
        </a:p>
      </dgm:t>
    </dgm:pt>
    <dgm:pt modelId="{6D5DA316-6281-5948-BBA1-8138B4E0C66A}" type="sibTrans" cxnId="{37D2CD6D-0DDE-E448-A216-FDFA2710DB08}">
      <dgm:prSet/>
      <dgm:spPr>
        <a:solidFill>
          <a:schemeClr val="tx2">
            <a:lumMod val="60000"/>
            <a:lumOff val="40000"/>
          </a:schemeClr>
        </a:solidFill>
      </dgm:spPr>
      <dgm:t>
        <a:bodyPr/>
        <a:lstStyle/>
        <a:p>
          <a:endParaRPr lang="en-US"/>
        </a:p>
      </dgm:t>
    </dgm:pt>
    <dgm:pt modelId="{A995F8B7-6CDB-4747-B238-B86741494AC5}" type="parTrans" cxnId="{37D2CD6D-0DDE-E448-A216-FDFA2710DB08}">
      <dgm:prSet/>
      <dgm:spPr/>
      <dgm:t>
        <a:bodyPr/>
        <a:lstStyle/>
        <a:p>
          <a:endParaRPr lang="en-US"/>
        </a:p>
      </dgm:t>
    </dgm:pt>
    <dgm:pt modelId="{A8144553-9D76-C644-AD3E-DDED945632D8}">
      <dgm:prSet phldrT="[Text]" custT="1"/>
      <dgm:spPr/>
      <dgm:t>
        <a:bodyPr/>
        <a:lstStyle/>
        <a:p>
          <a:r>
            <a:rPr lang="en-US" sz="800" dirty="0" smtClean="0"/>
            <a:t>.</a:t>
          </a:r>
          <a:endParaRPr lang="en-US" sz="800" dirty="0"/>
        </a:p>
      </dgm:t>
    </dgm:pt>
    <dgm:pt modelId="{3005C1E3-44E4-024D-B00B-B7C1B2E63EE3}" type="sibTrans" cxnId="{1A212D7F-2BE8-CB4E-B0A4-DA3697A2C9FD}">
      <dgm:prSet/>
      <dgm:spPr>
        <a:solidFill>
          <a:schemeClr val="tx2">
            <a:lumMod val="60000"/>
            <a:lumOff val="40000"/>
          </a:schemeClr>
        </a:solidFill>
      </dgm:spPr>
      <dgm:t>
        <a:bodyPr/>
        <a:lstStyle/>
        <a:p>
          <a:endParaRPr lang="en-US"/>
        </a:p>
      </dgm:t>
    </dgm:pt>
    <dgm:pt modelId="{48C541AC-7D99-1B41-9DD5-973AE6025118}" type="parTrans" cxnId="{1A212D7F-2BE8-CB4E-B0A4-DA3697A2C9FD}">
      <dgm:prSet/>
      <dgm:spPr/>
      <dgm:t>
        <a:bodyPr/>
        <a:lstStyle/>
        <a:p>
          <a:endParaRPr lang="en-US"/>
        </a:p>
      </dgm:t>
    </dgm:pt>
    <dgm:pt modelId="{3813956D-ACBA-3F4A-AC38-8E12F901168C}">
      <dgm:prSet phldrT="[Text]" custT="1"/>
      <dgm:spPr/>
      <dgm:t>
        <a:bodyPr/>
        <a:lstStyle/>
        <a:p>
          <a:r>
            <a:rPr lang="en-US" sz="800" dirty="0" smtClean="0"/>
            <a:t>.</a:t>
          </a:r>
          <a:endParaRPr lang="en-US" sz="800" dirty="0"/>
        </a:p>
      </dgm:t>
    </dgm:pt>
    <dgm:pt modelId="{4F453244-FA24-4D40-8A3F-44DF6936EF1A}" type="sibTrans" cxnId="{6BEFDB83-CD06-1647-8F6B-D152A45BA5DD}">
      <dgm:prSet/>
      <dgm:spPr>
        <a:solidFill>
          <a:schemeClr val="tx2">
            <a:lumMod val="60000"/>
            <a:lumOff val="40000"/>
          </a:schemeClr>
        </a:solidFill>
      </dgm:spPr>
      <dgm:t>
        <a:bodyPr/>
        <a:lstStyle/>
        <a:p>
          <a:endParaRPr lang="en-US"/>
        </a:p>
      </dgm:t>
    </dgm:pt>
    <dgm:pt modelId="{34E55797-82BD-4140-A5FC-5FB1675F5CC9}" type="parTrans" cxnId="{6BEFDB83-CD06-1647-8F6B-D152A45BA5DD}">
      <dgm:prSet/>
      <dgm:spPr/>
      <dgm:t>
        <a:bodyPr/>
        <a:lstStyle/>
        <a:p>
          <a:endParaRPr lang="en-US"/>
        </a:p>
      </dgm:t>
    </dgm:pt>
    <dgm:pt modelId="{54C1B918-DBE2-474B-A032-3AFE9BB99C25}">
      <dgm:prSet phldrT="[Text]" custT="1"/>
      <dgm:spPr/>
      <dgm:t>
        <a:bodyPr/>
        <a:lstStyle/>
        <a:p>
          <a:r>
            <a:rPr lang="en-US" sz="800" dirty="0" smtClean="0"/>
            <a:t>.</a:t>
          </a:r>
          <a:endParaRPr lang="en-US" sz="800" dirty="0"/>
        </a:p>
      </dgm:t>
    </dgm:pt>
    <dgm:pt modelId="{8D5BC8C3-92D5-174B-9E91-0FF7876CC4EA}" type="sibTrans" cxnId="{E0BC9584-09C1-5546-927E-397D453B6548}">
      <dgm:prSet/>
      <dgm:spPr>
        <a:solidFill>
          <a:schemeClr val="tx2">
            <a:lumMod val="60000"/>
            <a:lumOff val="40000"/>
          </a:schemeClr>
        </a:solidFill>
      </dgm:spPr>
      <dgm:t>
        <a:bodyPr/>
        <a:lstStyle/>
        <a:p>
          <a:endParaRPr lang="en-US"/>
        </a:p>
      </dgm:t>
    </dgm:pt>
    <dgm:pt modelId="{A7047B34-6E07-D549-B485-4EC328FF6CF6}" type="parTrans" cxnId="{E0BC9584-09C1-5546-927E-397D453B6548}">
      <dgm:prSet/>
      <dgm:spPr/>
      <dgm:t>
        <a:bodyPr/>
        <a:lstStyle/>
        <a:p>
          <a:endParaRPr lang="en-US"/>
        </a:p>
      </dgm:t>
    </dgm:pt>
    <dgm:pt modelId="{D4E24B77-E4CA-814B-9974-E6A451BA7BD1}">
      <dgm:prSet phldrT="[Text]" custT="1"/>
      <dgm:spPr/>
      <dgm:t>
        <a:bodyPr/>
        <a:lstStyle/>
        <a:p>
          <a:r>
            <a:rPr lang="en-US" sz="800" dirty="0" smtClean="0"/>
            <a:t>.</a:t>
          </a:r>
          <a:endParaRPr lang="en-US" sz="800" dirty="0"/>
        </a:p>
      </dgm:t>
    </dgm:pt>
    <dgm:pt modelId="{CC30B23B-05FF-7F42-9190-291949556D82}" type="sibTrans" cxnId="{E1DA9E05-6106-8E43-9AB3-F4ED6C84F48B}">
      <dgm:prSet/>
      <dgm:spPr>
        <a:solidFill>
          <a:schemeClr val="tx2">
            <a:lumMod val="60000"/>
            <a:lumOff val="40000"/>
          </a:schemeClr>
        </a:solidFill>
      </dgm:spPr>
      <dgm:t>
        <a:bodyPr/>
        <a:lstStyle/>
        <a:p>
          <a:endParaRPr lang="en-US"/>
        </a:p>
      </dgm:t>
    </dgm:pt>
    <dgm:pt modelId="{0CC23A4D-689B-9A4E-AA12-2BCEFB76ACA9}" type="parTrans" cxnId="{E1DA9E05-6106-8E43-9AB3-F4ED6C84F48B}">
      <dgm:prSet/>
      <dgm:spPr/>
      <dgm:t>
        <a:bodyPr/>
        <a:lstStyle/>
        <a:p>
          <a:endParaRPr lang="en-US"/>
        </a:p>
      </dgm:t>
    </dgm:pt>
    <dgm:pt modelId="{D5C725CB-148E-CF4C-AAF9-E4C7149EEEE8}" type="pres">
      <dgm:prSet presAssocID="{A362DC6F-C80E-BC46-84D8-580D94D46EDC}" presName="cycle" presStyleCnt="0">
        <dgm:presLayoutVars>
          <dgm:dir/>
          <dgm:resizeHandles val="exact"/>
        </dgm:presLayoutVars>
      </dgm:prSet>
      <dgm:spPr/>
      <dgm:t>
        <a:bodyPr/>
        <a:lstStyle/>
        <a:p>
          <a:endParaRPr lang="en-US"/>
        </a:p>
      </dgm:t>
    </dgm:pt>
    <dgm:pt modelId="{C96860D6-A3CF-5948-82BA-1078573ECDC5}" type="pres">
      <dgm:prSet presAssocID="{D4E24B77-E4CA-814B-9974-E6A451BA7BD1}" presName="dummy" presStyleCnt="0"/>
      <dgm:spPr/>
    </dgm:pt>
    <dgm:pt modelId="{94E0EE0E-794A-9248-A62B-92BAB6083946}" type="pres">
      <dgm:prSet presAssocID="{D4E24B77-E4CA-814B-9974-E6A451BA7BD1}" presName="node" presStyleLbl="revTx" presStyleIdx="0" presStyleCnt="5">
        <dgm:presLayoutVars>
          <dgm:bulletEnabled val="1"/>
        </dgm:presLayoutVars>
      </dgm:prSet>
      <dgm:spPr/>
      <dgm:t>
        <a:bodyPr/>
        <a:lstStyle/>
        <a:p>
          <a:endParaRPr lang="en-US"/>
        </a:p>
      </dgm:t>
    </dgm:pt>
    <dgm:pt modelId="{74834A0A-491A-9741-97DA-A387E991BEB4}" type="pres">
      <dgm:prSet presAssocID="{CC30B23B-05FF-7F42-9190-291949556D82}" presName="sibTrans" presStyleLbl="node1" presStyleIdx="0" presStyleCnt="5"/>
      <dgm:spPr/>
      <dgm:t>
        <a:bodyPr/>
        <a:lstStyle/>
        <a:p>
          <a:endParaRPr lang="en-US"/>
        </a:p>
      </dgm:t>
    </dgm:pt>
    <dgm:pt modelId="{076CD9D5-A565-CD45-A014-43C6E617324A}" type="pres">
      <dgm:prSet presAssocID="{54C1B918-DBE2-474B-A032-3AFE9BB99C25}" presName="dummy" presStyleCnt="0"/>
      <dgm:spPr/>
    </dgm:pt>
    <dgm:pt modelId="{3ADE994A-9AA5-8A47-8477-52744717A89B}" type="pres">
      <dgm:prSet presAssocID="{54C1B918-DBE2-474B-A032-3AFE9BB99C25}" presName="node" presStyleLbl="revTx" presStyleIdx="1" presStyleCnt="5">
        <dgm:presLayoutVars>
          <dgm:bulletEnabled val="1"/>
        </dgm:presLayoutVars>
      </dgm:prSet>
      <dgm:spPr/>
      <dgm:t>
        <a:bodyPr/>
        <a:lstStyle/>
        <a:p>
          <a:endParaRPr lang="en-US"/>
        </a:p>
      </dgm:t>
    </dgm:pt>
    <dgm:pt modelId="{D0F6667E-D7A9-EC4D-9F5E-1CF1F39D8B6A}" type="pres">
      <dgm:prSet presAssocID="{8D5BC8C3-92D5-174B-9E91-0FF7876CC4EA}" presName="sibTrans" presStyleLbl="node1" presStyleIdx="1" presStyleCnt="5"/>
      <dgm:spPr/>
      <dgm:t>
        <a:bodyPr/>
        <a:lstStyle/>
        <a:p>
          <a:endParaRPr lang="en-US"/>
        </a:p>
      </dgm:t>
    </dgm:pt>
    <dgm:pt modelId="{F690FC92-4D94-6740-B004-A66F329D81F3}" type="pres">
      <dgm:prSet presAssocID="{3813956D-ACBA-3F4A-AC38-8E12F901168C}" presName="dummy" presStyleCnt="0"/>
      <dgm:spPr/>
    </dgm:pt>
    <dgm:pt modelId="{59CEC95C-3856-A341-AA93-429E38DA800F}" type="pres">
      <dgm:prSet presAssocID="{3813956D-ACBA-3F4A-AC38-8E12F901168C}" presName="node" presStyleLbl="revTx" presStyleIdx="2" presStyleCnt="5">
        <dgm:presLayoutVars>
          <dgm:bulletEnabled val="1"/>
        </dgm:presLayoutVars>
      </dgm:prSet>
      <dgm:spPr/>
      <dgm:t>
        <a:bodyPr/>
        <a:lstStyle/>
        <a:p>
          <a:endParaRPr lang="en-US"/>
        </a:p>
      </dgm:t>
    </dgm:pt>
    <dgm:pt modelId="{7F94DAB1-4405-904B-8F17-1F423D3E57F4}" type="pres">
      <dgm:prSet presAssocID="{4F453244-FA24-4D40-8A3F-44DF6936EF1A}" presName="sibTrans" presStyleLbl="node1" presStyleIdx="2" presStyleCnt="5"/>
      <dgm:spPr/>
      <dgm:t>
        <a:bodyPr/>
        <a:lstStyle/>
        <a:p>
          <a:endParaRPr lang="en-US"/>
        </a:p>
      </dgm:t>
    </dgm:pt>
    <dgm:pt modelId="{CDAA6CB3-88C3-0E44-89DA-C252F1AA0759}" type="pres">
      <dgm:prSet presAssocID="{A8144553-9D76-C644-AD3E-DDED945632D8}" presName="dummy" presStyleCnt="0"/>
      <dgm:spPr/>
    </dgm:pt>
    <dgm:pt modelId="{04E36F71-0B85-A54E-BD39-75362CC9EF37}" type="pres">
      <dgm:prSet presAssocID="{A8144553-9D76-C644-AD3E-DDED945632D8}" presName="node" presStyleLbl="revTx" presStyleIdx="3" presStyleCnt="5">
        <dgm:presLayoutVars>
          <dgm:bulletEnabled val="1"/>
        </dgm:presLayoutVars>
      </dgm:prSet>
      <dgm:spPr/>
      <dgm:t>
        <a:bodyPr/>
        <a:lstStyle/>
        <a:p>
          <a:endParaRPr lang="en-US"/>
        </a:p>
      </dgm:t>
    </dgm:pt>
    <dgm:pt modelId="{8D4211CD-6074-B441-AD77-28BD5F61A98E}" type="pres">
      <dgm:prSet presAssocID="{3005C1E3-44E4-024D-B00B-B7C1B2E63EE3}" presName="sibTrans" presStyleLbl="node1" presStyleIdx="3" presStyleCnt="5"/>
      <dgm:spPr/>
      <dgm:t>
        <a:bodyPr/>
        <a:lstStyle/>
        <a:p>
          <a:endParaRPr lang="en-US"/>
        </a:p>
      </dgm:t>
    </dgm:pt>
    <dgm:pt modelId="{381991DB-805A-E548-A8E2-9F8466C8581E}" type="pres">
      <dgm:prSet presAssocID="{0DAAEF96-2E0F-644D-9837-0A4C2A3EA5A2}" presName="dummy" presStyleCnt="0"/>
      <dgm:spPr/>
    </dgm:pt>
    <dgm:pt modelId="{C3B90506-34B3-4349-9430-675D79E0D440}" type="pres">
      <dgm:prSet presAssocID="{0DAAEF96-2E0F-644D-9837-0A4C2A3EA5A2}" presName="node" presStyleLbl="revTx" presStyleIdx="4" presStyleCnt="5">
        <dgm:presLayoutVars>
          <dgm:bulletEnabled val="1"/>
        </dgm:presLayoutVars>
      </dgm:prSet>
      <dgm:spPr/>
      <dgm:t>
        <a:bodyPr/>
        <a:lstStyle/>
        <a:p>
          <a:endParaRPr lang="en-US"/>
        </a:p>
      </dgm:t>
    </dgm:pt>
    <dgm:pt modelId="{21918BA6-0447-474B-B2DF-B38F2EE94319}" type="pres">
      <dgm:prSet presAssocID="{6D5DA316-6281-5948-BBA1-8138B4E0C66A}" presName="sibTrans" presStyleLbl="node1" presStyleIdx="4" presStyleCnt="5"/>
      <dgm:spPr/>
      <dgm:t>
        <a:bodyPr/>
        <a:lstStyle/>
        <a:p>
          <a:endParaRPr lang="en-US"/>
        </a:p>
      </dgm:t>
    </dgm:pt>
  </dgm:ptLst>
  <dgm:cxnLst>
    <dgm:cxn modelId="{AB073B29-18B8-8745-BF52-78395FACEC2F}" type="presOf" srcId="{4F453244-FA24-4D40-8A3F-44DF6936EF1A}" destId="{7F94DAB1-4405-904B-8F17-1F423D3E57F4}" srcOrd="0" destOrd="0" presId="urn:microsoft.com/office/officeart/2005/8/layout/cycle1"/>
    <dgm:cxn modelId="{1A212D7F-2BE8-CB4E-B0A4-DA3697A2C9FD}" srcId="{A362DC6F-C80E-BC46-84D8-580D94D46EDC}" destId="{A8144553-9D76-C644-AD3E-DDED945632D8}" srcOrd="3" destOrd="0" parTransId="{48C541AC-7D99-1B41-9DD5-973AE6025118}" sibTransId="{3005C1E3-44E4-024D-B00B-B7C1B2E63EE3}"/>
    <dgm:cxn modelId="{0F1160A5-E411-B84C-96FE-DD04C573A30A}" type="presOf" srcId="{CC30B23B-05FF-7F42-9190-291949556D82}" destId="{74834A0A-491A-9741-97DA-A387E991BEB4}" srcOrd="0" destOrd="0" presId="urn:microsoft.com/office/officeart/2005/8/layout/cycle1"/>
    <dgm:cxn modelId="{E1DA9E05-6106-8E43-9AB3-F4ED6C84F48B}" srcId="{A362DC6F-C80E-BC46-84D8-580D94D46EDC}" destId="{D4E24B77-E4CA-814B-9974-E6A451BA7BD1}" srcOrd="0" destOrd="0" parTransId="{0CC23A4D-689B-9A4E-AA12-2BCEFB76ACA9}" sibTransId="{CC30B23B-05FF-7F42-9190-291949556D82}"/>
    <dgm:cxn modelId="{6BEFDB83-CD06-1647-8F6B-D152A45BA5DD}" srcId="{A362DC6F-C80E-BC46-84D8-580D94D46EDC}" destId="{3813956D-ACBA-3F4A-AC38-8E12F901168C}" srcOrd="2" destOrd="0" parTransId="{34E55797-82BD-4140-A5FC-5FB1675F5CC9}" sibTransId="{4F453244-FA24-4D40-8A3F-44DF6936EF1A}"/>
    <dgm:cxn modelId="{C2AA128E-92B1-DD41-A710-909A840D4596}" type="presOf" srcId="{54C1B918-DBE2-474B-A032-3AFE9BB99C25}" destId="{3ADE994A-9AA5-8A47-8477-52744717A89B}" srcOrd="0" destOrd="0" presId="urn:microsoft.com/office/officeart/2005/8/layout/cycle1"/>
    <dgm:cxn modelId="{3709E538-BE3D-2E48-AC4A-271832FA1151}" type="presOf" srcId="{A362DC6F-C80E-BC46-84D8-580D94D46EDC}" destId="{D5C725CB-148E-CF4C-AAF9-E4C7149EEEE8}" srcOrd="0" destOrd="0" presId="urn:microsoft.com/office/officeart/2005/8/layout/cycle1"/>
    <dgm:cxn modelId="{2A7185F9-65D8-954E-8747-DE8B0915A666}" type="presOf" srcId="{3813956D-ACBA-3F4A-AC38-8E12F901168C}" destId="{59CEC95C-3856-A341-AA93-429E38DA800F}" srcOrd="0" destOrd="0" presId="urn:microsoft.com/office/officeart/2005/8/layout/cycle1"/>
    <dgm:cxn modelId="{37D2CD6D-0DDE-E448-A216-FDFA2710DB08}" srcId="{A362DC6F-C80E-BC46-84D8-580D94D46EDC}" destId="{0DAAEF96-2E0F-644D-9837-0A4C2A3EA5A2}" srcOrd="4" destOrd="0" parTransId="{A995F8B7-6CDB-4747-B238-B86741494AC5}" sibTransId="{6D5DA316-6281-5948-BBA1-8138B4E0C66A}"/>
    <dgm:cxn modelId="{792022F6-6051-4641-841E-5906E042C919}" type="presOf" srcId="{8D5BC8C3-92D5-174B-9E91-0FF7876CC4EA}" destId="{D0F6667E-D7A9-EC4D-9F5E-1CF1F39D8B6A}" srcOrd="0" destOrd="0" presId="urn:microsoft.com/office/officeart/2005/8/layout/cycle1"/>
    <dgm:cxn modelId="{1B7ADD71-2D4A-2D49-9746-4ED51844A781}" type="presOf" srcId="{A8144553-9D76-C644-AD3E-DDED945632D8}" destId="{04E36F71-0B85-A54E-BD39-75362CC9EF37}" srcOrd="0" destOrd="0" presId="urn:microsoft.com/office/officeart/2005/8/layout/cycle1"/>
    <dgm:cxn modelId="{C3BA40F5-79A4-7A42-A3FD-E94690283F6C}" type="presOf" srcId="{D4E24B77-E4CA-814B-9974-E6A451BA7BD1}" destId="{94E0EE0E-794A-9248-A62B-92BAB6083946}" srcOrd="0" destOrd="0" presId="urn:microsoft.com/office/officeart/2005/8/layout/cycle1"/>
    <dgm:cxn modelId="{318761A4-EB5C-5A49-9646-040E2228DAE1}" type="presOf" srcId="{0DAAEF96-2E0F-644D-9837-0A4C2A3EA5A2}" destId="{C3B90506-34B3-4349-9430-675D79E0D440}" srcOrd="0" destOrd="0" presId="urn:microsoft.com/office/officeart/2005/8/layout/cycle1"/>
    <dgm:cxn modelId="{D0CBFAE6-306E-AF4C-B87A-9D8ED25E9436}" type="presOf" srcId="{3005C1E3-44E4-024D-B00B-B7C1B2E63EE3}" destId="{8D4211CD-6074-B441-AD77-28BD5F61A98E}" srcOrd="0" destOrd="0" presId="urn:microsoft.com/office/officeart/2005/8/layout/cycle1"/>
    <dgm:cxn modelId="{E0BC9584-09C1-5546-927E-397D453B6548}" srcId="{A362DC6F-C80E-BC46-84D8-580D94D46EDC}" destId="{54C1B918-DBE2-474B-A032-3AFE9BB99C25}" srcOrd="1" destOrd="0" parTransId="{A7047B34-6E07-D549-B485-4EC328FF6CF6}" sibTransId="{8D5BC8C3-92D5-174B-9E91-0FF7876CC4EA}"/>
    <dgm:cxn modelId="{4F3C6E5F-A95C-E54B-A04F-3650AD8783BA}" type="presOf" srcId="{6D5DA316-6281-5948-BBA1-8138B4E0C66A}" destId="{21918BA6-0447-474B-B2DF-B38F2EE94319}" srcOrd="0" destOrd="0" presId="urn:microsoft.com/office/officeart/2005/8/layout/cycle1"/>
    <dgm:cxn modelId="{A1FD8B4F-C0AE-B74D-8B6C-9E6FCC62B266}" type="presParOf" srcId="{D5C725CB-148E-CF4C-AAF9-E4C7149EEEE8}" destId="{C96860D6-A3CF-5948-82BA-1078573ECDC5}" srcOrd="0" destOrd="0" presId="urn:microsoft.com/office/officeart/2005/8/layout/cycle1"/>
    <dgm:cxn modelId="{2CC4C647-8228-0C4A-8D91-5B512A04A3B7}" type="presParOf" srcId="{D5C725CB-148E-CF4C-AAF9-E4C7149EEEE8}" destId="{94E0EE0E-794A-9248-A62B-92BAB6083946}" srcOrd="1" destOrd="0" presId="urn:microsoft.com/office/officeart/2005/8/layout/cycle1"/>
    <dgm:cxn modelId="{041FDE54-A835-0E4A-8045-75E53AF3CAF4}" type="presParOf" srcId="{D5C725CB-148E-CF4C-AAF9-E4C7149EEEE8}" destId="{74834A0A-491A-9741-97DA-A387E991BEB4}" srcOrd="2" destOrd="0" presId="urn:microsoft.com/office/officeart/2005/8/layout/cycle1"/>
    <dgm:cxn modelId="{A007D3F3-0BEE-C441-9EF4-6E481086F769}" type="presParOf" srcId="{D5C725CB-148E-CF4C-AAF9-E4C7149EEEE8}" destId="{076CD9D5-A565-CD45-A014-43C6E617324A}" srcOrd="3" destOrd="0" presId="urn:microsoft.com/office/officeart/2005/8/layout/cycle1"/>
    <dgm:cxn modelId="{C27BBA38-D4B7-0840-B1EA-DF70929116BF}" type="presParOf" srcId="{D5C725CB-148E-CF4C-AAF9-E4C7149EEEE8}" destId="{3ADE994A-9AA5-8A47-8477-52744717A89B}" srcOrd="4" destOrd="0" presId="urn:microsoft.com/office/officeart/2005/8/layout/cycle1"/>
    <dgm:cxn modelId="{43AF0EBA-16B2-6D48-B8C8-29F7DD488D50}" type="presParOf" srcId="{D5C725CB-148E-CF4C-AAF9-E4C7149EEEE8}" destId="{D0F6667E-D7A9-EC4D-9F5E-1CF1F39D8B6A}" srcOrd="5" destOrd="0" presId="urn:microsoft.com/office/officeart/2005/8/layout/cycle1"/>
    <dgm:cxn modelId="{7618CBC6-9C7C-324D-B2A2-94B53F3E9AD7}" type="presParOf" srcId="{D5C725CB-148E-CF4C-AAF9-E4C7149EEEE8}" destId="{F690FC92-4D94-6740-B004-A66F329D81F3}" srcOrd="6" destOrd="0" presId="urn:microsoft.com/office/officeart/2005/8/layout/cycle1"/>
    <dgm:cxn modelId="{16733267-D8CF-BD40-B3C5-4DBCF16FBD94}" type="presParOf" srcId="{D5C725CB-148E-CF4C-AAF9-E4C7149EEEE8}" destId="{59CEC95C-3856-A341-AA93-429E38DA800F}" srcOrd="7" destOrd="0" presId="urn:microsoft.com/office/officeart/2005/8/layout/cycle1"/>
    <dgm:cxn modelId="{65BD779A-E475-2D4D-B78F-B6F648F10616}" type="presParOf" srcId="{D5C725CB-148E-CF4C-AAF9-E4C7149EEEE8}" destId="{7F94DAB1-4405-904B-8F17-1F423D3E57F4}" srcOrd="8" destOrd="0" presId="urn:microsoft.com/office/officeart/2005/8/layout/cycle1"/>
    <dgm:cxn modelId="{324D75EB-4ACF-7841-B157-ED06DB23BC04}" type="presParOf" srcId="{D5C725CB-148E-CF4C-AAF9-E4C7149EEEE8}" destId="{CDAA6CB3-88C3-0E44-89DA-C252F1AA0759}" srcOrd="9" destOrd="0" presId="urn:microsoft.com/office/officeart/2005/8/layout/cycle1"/>
    <dgm:cxn modelId="{8E279A97-E9ED-4F41-A901-E8F5792AEFA6}" type="presParOf" srcId="{D5C725CB-148E-CF4C-AAF9-E4C7149EEEE8}" destId="{04E36F71-0B85-A54E-BD39-75362CC9EF37}" srcOrd="10" destOrd="0" presId="urn:microsoft.com/office/officeart/2005/8/layout/cycle1"/>
    <dgm:cxn modelId="{617866A7-3E0E-5B41-8498-E2431041D8F3}" type="presParOf" srcId="{D5C725CB-148E-CF4C-AAF9-E4C7149EEEE8}" destId="{8D4211CD-6074-B441-AD77-28BD5F61A98E}" srcOrd="11" destOrd="0" presId="urn:microsoft.com/office/officeart/2005/8/layout/cycle1"/>
    <dgm:cxn modelId="{C28791D0-B65C-DB4E-8C19-52D429A60A0C}" type="presParOf" srcId="{D5C725CB-148E-CF4C-AAF9-E4C7149EEEE8}" destId="{381991DB-805A-E548-A8E2-9F8466C8581E}" srcOrd="12" destOrd="0" presId="urn:microsoft.com/office/officeart/2005/8/layout/cycle1"/>
    <dgm:cxn modelId="{FAF444D7-1D35-F745-9AC5-7E9B110DEFBD}" type="presParOf" srcId="{D5C725CB-148E-CF4C-AAF9-E4C7149EEEE8}" destId="{C3B90506-34B3-4349-9430-675D79E0D440}" srcOrd="13" destOrd="0" presId="urn:microsoft.com/office/officeart/2005/8/layout/cycle1"/>
    <dgm:cxn modelId="{1EB49DE7-9381-B745-A0B8-E2F581999B74}" type="presParOf" srcId="{D5C725CB-148E-CF4C-AAF9-E4C7149EEEE8}" destId="{21918BA6-0447-474B-B2DF-B38F2EE94319}"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0EE0E-794A-9248-A62B-92BAB6083946}">
      <dsp:nvSpPr>
        <dsp:cNvPr id="0" name=""/>
        <dsp:cNvSpPr/>
      </dsp:nvSpPr>
      <dsp:spPr>
        <a:xfrm>
          <a:off x="3801332" y="31611"/>
          <a:ext cx="1085277" cy="108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3801332" y="31611"/>
        <a:ext cx="1085277" cy="1085277"/>
      </dsp:txXfrm>
    </dsp:sp>
    <dsp:sp modelId="{74834A0A-491A-9741-97DA-A387E991BEB4}">
      <dsp:nvSpPr>
        <dsp:cNvPr id="0" name=""/>
        <dsp:cNvSpPr/>
      </dsp:nvSpPr>
      <dsp:spPr>
        <a:xfrm>
          <a:off x="1248930" y="282"/>
          <a:ext cx="4068307" cy="4068307"/>
        </a:xfrm>
        <a:prstGeom prst="circularArrow">
          <a:avLst>
            <a:gd name="adj1" fmla="val 5202"/>
            <a:gd name="adj2" fmla="val 336040"/>
            <a:gd name="adj3" fmla="val 21292727"/>
            <a:gd name="adj4" fmla="val 19766690"/>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3ADE994A-9AA5-8A47-8477-52744717A89B}">
      <dsp:nvSpPr>
        <dsp:cNvPr id="0" name=""/>
        <dsp:cNvSpPr/>
      </dsp:nvSpPr>
      <dsp:spPr>
        <a:xfrm>
          <a:off x="4456997" y="2049538"/>
          <a:ext cx="1085277" cy="108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4456997" y="2049538"/>
        <a:ext cx="1085277" cy="1085277"/>
      </dsp:txXfrm>
    </dsp:sp>
    <dsp:sp modelId="{D0F6667E-D7A9-EC4D-9F5E-1CF1F39D8B6A}">
      <dsp:nvSpPr>
        <dsp:cNvPr id="0" name=""/>
        <dsp:cNvSpPr/>
      </dsp:nvSpPr>
      <dsp:spPr>
        <a:xfrm>
          <a:off x="1248930" y="282"/>
          <a:ext cx="4068307" cy="4068307"/>
        </a:xfrm>
        <a:prstGeom prst="circularArrow">
          <a:avLst>
            <a:gd name="adj1" fmla="val 5202"/>
            <a:gd name="adj2" fmla="val 336040"/>
            <a:gd name="adj3" fmla="val 4014164"/>
            <a:gd name="adj4" fmla="val 2253923"/>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59CEC95C-3856-A341-AA93-429E38DA800F}">
      <dsp:nvSpPr>
        <dsp:cNvPr id="0" name=""/>
        <dsp:cNvSpPr/>
      </dsp:nvSpPr>
      <dsp:spPr>
        <a:xfrm>
          <a:off x="2740445" y="3296686"/>
          <a:ext cx="1085277" cy="108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2740445" y="3296686"/>
        <a:ext cx="1085277" cy="1085277"/>
      </dsp:txXfrm>
    </dsp:sp>
    <dsp:sp modelId="{7F94DAB1-4405-904B-8F17-1F423D3E57F4}">
      <dsp:nvSpPr>
        <dsp:cNvPr id="0" name=""/>
        <dsp:cNvSpPr/>
      </dsp:nvSpPr>
      <dsp:spPr>
        <a:xfrm>
          <a:off x="1248930" y="282"/>
          <a:ext cx="4068307" cy="4068307"/>
        </a:xfrm>
        <a:prstGeom prst="circularArrow">
          <a:avLst>
            <a:gd name="adj1" fmla="val 5202"/>
            <a:gd name="adj2" fmla="val 336040"/>
            <a:gd name="adj3" fmla="val 8210038"/>
            <a:gd name="adj4" fmla="val 6449797"/>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04E36F71-0B85-A54E-BD39-75362CC9EF37}">
      <dsp:nvSpPr>
        <dsp:cNvPr id="0" name=""/>
        <dsp:cNvSpPr/>
      </dsp:nvSpPr>
      <dsp:spPr>
        <a:xfrm>
          <a:off x="1023894" y="2049538"/>
          <a:ext cx="1085277" cy="108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023894" y="2049538"/>
        <a:ext cx="1085277" cy="1085277"/>
      </dsp:txXfrm>
    </dsp:sp>
    <dsp:sp modelId="{8D4211CD-6074-B441-AD77-28BD5F61A98E}">
      <dsp:nvSpPr>
        <dsp:cNvPr id="0" name=""/>
        <dsp:cNvSpPr/>
      </dsp:nvSpPr>
      <dsp:spPr>
        <a:xfrm>
          <a:off x="1248930" y="282"/>
          <a:ext cx="4068307" cy="4068307"/>
        </a:xfrm>
        <a:prstGeom prst="circularArrow">
          <a:avLst>
            <a:gd name="adj1" fmla="val 5202"/>
            <a:gd name="adj2" fmla="val 336040"/>
            <a:gd name="adj3" fmla="val 12297270"/>
            <a:gd name="adj4" fmla="val 10771234"/>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C3B90506-34B3-4349-9430-675D79E0D440}">
      <dsp:nvSpPr>
        <dsp:cNvPr id="0" name=""/>
        <dsp:cNvSpPr/>
      </dsp:nvSpPr>
      <dsp:spPr>
        <a:xfrm>
          <a:off x="1679558" y="31611"/>
          <a:ext cx="1085277" cy="108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679558" y="31611"/>
        <a:ext cx="1085277" cy="1085277"/>
      </dsp:txXfrm>
    </dsp:sp>
    <dsp:sp modelId="{21918BA6-0447-474B-B2DF-B38F2EE94319}">
      <dsp:nvSpPr>
        <dsp:cNvPr id="0" name=""/>
        <dsp:cNvSpPr/>
      </dsp:nvSpPr>
      <dsp:spPr>
        <a:xfrm>
          <a:off x="1248930" y="282"/>
          <a:ext cx="4068307" cy="4068307"/>
        </a:xfrm>
        <a:prstGeom prst="circularArrow">
          <a:avLst>
            <a:gd name="adj1" fmla="val 5202"/>
            <a:gd name="adj2" fmla="val 336040"/>
            <a:gd name="adj3" fmla="val 16865154"/>
            <a:gd name="adj4" fmla="val 15198806"/>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0EE0E-794A-9248-A62B-92BAB6083946}">
      <dsp:nvSpPr>
        <dsp:cNvPr id="0" name=""/>
        <dsp:cNvSpPr/>
      </dsp:nvSpPr>
      <dsp:spPr>
        <a:xfrm>
          <a:off x="1425497" y="11854"/>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425497" y="11854"/>
        <a:ext cx="406978" cy="406978"/>
      </dsp:txXfrm>
    </dsp:sp>
    <dsp:sp modelId="{74834A0A-491A-9741-97DA-A387E991BEB4}">
      <dsp:nvSpPr>
        <dsp:cNvPr id="0" name=""/>
        <dsp:cNvSpPr/>
      </dsp:nvSpPr>
      <dsp:spPr>
        <a:xfrm>
          <a:off x="468346" y="106"/>
          <a:ext cx="1525614" cy="1525614"/>
        </a:xfrm>
        <a:prstGeom prst="circularArrow">
          <a:avLst>
            <a:gd name="adj1" fmla="val 5202"/>
            <a:gd name="adj2" fmla="val 336039"/>
            <a:gd name="adj3" fmla="val 21292729"/>
            <a:gd name="adj4" fmla="val 19766688"/>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3ADE994A-9AA5-8A47-8477-52744717A89B}">
      <dsp:nvSpPr>
        <dsp:cNvPr id="0" name=""/>
        <dsp:cNvSpPr/>
      </dsp:nvSpPr>
      <dsp:spPr>
        <a:xfrm>
          <a:off x="1671371" y="768577"/>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671371" y="768577"/>
        <a:ext cx="406978" cy="406978"/>
      </dsp:txXfrm>
    </dsp:sp>
    <dsp:sp modelId="{D0F6667E-D7A9-EC4D-9F5E-1CF1F39D8B6A}">
      <dsp:nvSpPr>
        <dsp:cNvPr id="0" name=""/>
        <dsp:cNvSpPr/>
      </dsp:nvSpPr>
      <dsp:spPr>
        <a:xfrm>
          <a:off x="468346" y="106"/>
          <a:ext cx="1525614" cy="1525614"/>
        </a:xfrm>
        <a:prstGeom prst="circularArrow">
          <a:avLst>
            <a:gd name="adj1" fmla="val 5202"/>
            <a:gd name="adj2" fmla="val 336039"/>
            <a:gd name="adj3" fmla="val 4014167"/>
            <a:gd name="adj4" fmla="val 2253920"/>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59CEC95C-3856-A341-AA93-429E38DA800F}">
      <dsp:nvSpPr>
        <dsp:cNvPr id="0" name=""/>
        <dsp:cNvSpPr/>
      </dsp:nvSpPr>
      <dsp:spPr>
        <a:xfrm>
          <a:off x="1027664" y="1236257"/>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027664" y="1236257"/>
        <a:ext cx="406978" cy="406978"/>
      </dsp:txXfrm>
    </dsp:sp>
    <dsp:sp modelId="{7F94DAB1-4405-904B-8F17-1F423D3E57F4}">
      <dsp:nvSpPr>
        <dsp:cNvPr id="0" name=""/>
        <dsp:cNvSpPr/>
      </dsp:nvSpPr>
      <dsp:spPr>
        <a:xfrm>
          <a:off x="468346" y="106"/>
          <a:ext cx="1525614" cy="1525614"/>
        </a:xfrm>
        <a:prstGeom prst="circularArrow">
          <a:avLst>
            <a:gd name="adj1" fmla="val 5202"/>
            <a:gd name="adj2" fmla="val 336039"/>
            <a:gd name="adj3" fmla="val 8210041"/>
            <a:gd name="adj4" fmla="val 6449794"/>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04E36F71-0B85-A54E-BD39-75362CC9EF37}">
      <dsp:nvSpPr>
        <dsp:cNvPr id="0" name=""/>
        <dsp:cNvSpPr/>
      </dsp:nvSpPr>
      <dsp:spPr>
        <a:xfrm>
          <a:off x="383958" y="768577"/>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383958" y="768577"/>
        <a:ext cx="406978" cy="406978"/>
      </dsp:txXfrm>
    </dsp:sp>
    <dsp:sp modelId="{8D4211CD-6074-B441-AD77-28BD5F61A98E}">
      <dsp:nvSpPr>
        <dsp:cNvPr id="0" name=""/>
        <dsp:cNvSpPr/>
      </dsp:nvSpPr>
      <dsp:spPr>
        <a:xfrm>
          <a:off x="468346" y="106"/>
          <a:ext cx="1525614" cy="1525614"/>
        </a:xfrm>
        <a:prstGeom prst="circularArrow">
          <a:avLst>
            <a:gd name="adj1" fmla="val 5202"/>
            <a:gd name="adj2" fmla="val 336039"/>
            <a:gd name="adj3" fmla="val 12297273"/>
            <a:gd name="adj4" fmla="val 10771232"/>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C3B90506-34B3-4349-9430-675D79E0D440}">
      <dsp:nvSpPr>
        <dsp:cNvPr id="0" name=""/>
        <dsp:cNvSpPr/>
      </dsp:nvSpPr>
      <dsp:spPr>
        <a:xfrm>
          <a:off x="629832" y="11854"/>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629832" y="11854"/>
        <a:ext cx="406978" cy="406978"/>
      </dsp:txXfrm>
    </dsp:sp>
    <dsp:sp modelId="{21918BA6-0447-474B-B2DF-B38F2EE94319}">
      <dsp:nvSpPr>
        <dsp:cNvPr id="0" name=""/>
        <dsp:cNvSpPr/>
      </dsp:nvSpPr>
      <dsp:spPr>
        <a:xfrm>
          <a:off x="468346" y="106"/>
          <a:ext cx="1525614" cy="1525614"/>
        </a:xfrm>
        <a:prstGeom prst="circularArrow">
          <a:avLst>
            <a:gd name="adj1" fmla="val 5202"/>
            <a:gd name="adj2" fmla="val 336039"/>
            <a:gd name="adj3" fmla="val 16865157"/>
            <a:gd name="adj4" fmla="val 15198804"/>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0EE0E-794A-9248-A62B-92BAB6083946}">
      <dsp:nvSpPr>
        <dsp:cNvPr id="0" name=""/>
        <dsp:cNvSpPr/>
      </dsp:nvSpPr>
      <dsp:spPr>
        <a:xfrm>
          <a:off x="1425497" y="11854"/>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425497" y="11854"/>
        <a:ext cx="406978" cy="406978"/>
      </dsp:txXfrm>
    </dsp:sp>
    <dsp:sp modelId="{74834A0A-491A-9741-97DA-A387E991BEB4}">
      <dsp:nvSpPr>
        <dsp:cNvPr id="0" name=""/>
        <dsp:cNvSpPr/>
      </dsp:nvSpPr>
      <dsp:spPr>
        <a:xfrm>
          <a:off x="468346" y="106"/>
          <a:ext cx="1525614" cy="1525614"/>
        </a:xfrm>
        <a:prstGeom prst="circularArrow">
          <a:avLst>
            <a:gd name="adj1" fmla="val 5202"/>
            <a:gd name="adj2" fmla="val 336039"/>
            <a:gd name="adj3" fmla="val 21292729"/>
            <a:gd name="adj4" fmla="val 19766688"/>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3ADE994A-9AA5-8A47-8477-52744717A89B}">
      <dsp:nvSpPr>
        <dsp:cNvPr id="0" name=""/>
        <dsp:cNvSpPr/>
      </dsp:nvSpPr>
      <dsp:spPr>
        <a:xfrm>
          <a:off x="1671371" y="768577"/>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671371" y="768577"/>
        <a:ext cx="406978" cy="406978"/>
      </dsp:txXfrm>
    </dsp:sp>
    <dsp:sp modelId="{D0F6667E-D7A9-EC4D-9F5E-1CF1F39D8B6A}">
      <dsp:nvSpPr>
        <dsp:cNvPr id="0" name=""/>
        <dsp:cNvSpPr/>
      </dsp:nvSpPr>
      <dsp:spPr>
        <a:xfrm>
          <a:off x="468346" y="106"/>
          <a:ext cx="1525614" cy="1525614"/>
        </a:xfrm>
        <a:prstGeom prst="circularArrow">
          <a:avLst>
            <a:gd name="adj1" fmla="val 5202"/>
            <a:gd name="adj2" fmla="val 336039"/>
            <a:gd name="adj3" fmla="val 4014167"/>
            <a:gd name="adj4" fmla="val 2253920"/>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59CEC95C-3856-A341-AA93-429E38DA800F}">
      <dsp:nvSpPr>
        <dsp:cNvPr id="0" name=""/>
        <dsp:cNvSpPr/>
      </dsp:nvSpPr>
      <dsp:spPr>
        <a:xfrm>
          <a:off x="1027664" y="1236257"/>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027664" y="1236257"/>
        <a:ext cx="406978" cy="406978"/>
      </dsp:txXfrm>
    </dsp:sp>
    <dsp:sp modelId="{7F94DAB1-4405-904B-8F17-1F423D3E57F4}">
      <dsp:nvSpPr>
        <dsp:cNvPr id="0" name=""/>
        <dsp:cNvSpPr/>
      </dsp:nvSpPr>
      <dsp:spPr>
        <a:xfrm>
          <a:off x="468346" y="106"/>
          <a:ext cx="1525614" cy="1525614"/>
        </a:xfrm>
        <a:prstGeom prst="circularArrow">
          <a:avLst>
            <a:gd name="adj1" fmla="val 5202"/>
            <a:gd name="adj2" fmla="val 336039"/>
            <a:gd name="adj3" fmla="val 8210041"/>
            <a:gd name="adj4" fmla="val 6449794"/>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04E36F71-0B85-A54E-BD39-75362CC9EF37}">
      <dsp:nvSpPr>
        <dsp:cNvPr id="0" name=""/>
        <dsp:cNvSpPr/>
      </dsp:nvSpPr>
      <dsp:spPr>
        <a:xfrm>
          <a:off x="383958" y="768577"/>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383958" y="768577"/>
        <a:ext cx="406978" cy="406978"/>
      </dsp:txXfrm>
    </dsp:sp>
    <dsp:sp modelId="{8D4211CD-6074-B441-AD77-28BD5F61A98E}">
      <dsp:nvSpPr>
        <dsp:cNvPr id="0" name=""/>
        <dsp:cNvSpPr/>
      </dsp:nvSpPr>
      <dsp:spPr>
        <a:xfrm>
          <a:off x="468346" y="106"/>
          <a:ext cx="1525614" cy="1525614"/>
        </a:xfrm>
        <a:prstGeom prst="circularArrow">
          <a:avLst>
            <a:gd name="adj1" fmla="val 5202"/>
            <a:gd name="adj2" fmla="val 336039"/>
            <a:gd name="adj3" fmla="val 12297273"/>
            <a:gd name="adj4" fmla="val 10771232"/>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C3B90506-34B3-4349-9430-675D79E0D440}">
      <dsp:nvSpPr>
        <dsp:cNvPr id="0" name=""/>
        <dsp:cNvSpPr/>
      </dsp:nvSpPr>
      <dsp:spPr>
        <a:xfrm>
          <a:off x="629832" y="11854"/>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629832" y="11854"/>
        <a:ext cx="406978" cy="406978"/>
      </dsp:txXfrm>
    </dsp:sp>
    <dsp:sp modelId="{21918BA6-0447-474B-B2DF-B38F2EE94319}">
      <dsp:nvSpPr>
        <dsp:cNvPr id="0" name=""/>
        <dsp:cNvSpPr/>
      </dsp:nvSpPr>
      <dsp:spPr>
        <a:xfrm>
          <a:off x="468346" y="106"/>
          <a:ext cx="1525614" cy="1525614"/>
        </a:xfrm>
        <a:prstGeom prst="circularArrow">
          <a:avLst>
            <a:gd name="adj1" fmla="val 5202"/>
            <a:gd name="adj2" fmla="val 336039"/>
            <a:gd name="adj3" fmla="val 16865157"/>
            <a:gd name="adj4" fmla="val 15198804"/>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0EE0E-794A-9248-A62B-92BAB6083946}">
      <dsp:nvSpPr>
        <dsp:cNvPr id="0" name=""/>
        <dsp:cNvSpPr/>
      </dsp:nvSpPr>
      <dsp:spPr>
        <a:xfrm>
          <a:off x="1425497" y="11854"/>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425497" y="11854"/>
        <a:ext cx="406978" cy="406978"/>
      </dsp:txXfrm>
    </dsp:sp>
    <dsp:sp modelId="{74834A0A-491A-9741-97DA-A387E991BEB4}">
      <dsp:nvSpPr>
        <dsp:cNvPr id="0" name=""/>
        <dsp:cNvSpPr/>
      </dsp:nvSpPr>
      <dsp:spPr>
        <a:xfrm>
          <a:off x="468346" y="106"/>
          <a:ext cx="1525614" cy="1525614"/>
        </a:xfrm>
        <a:prstGeom prst="circularArrow">
          <a:avLst>
            <a:gd name="adj1" fmla="val 5202"/>
            <a:gd name="adj2" fmla="val 336039"/>
            <a:gd name="adj3" fmla="val 21292729"/>
            <a:gd name="adj4" fmla="val 19766688"/>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3ADE994A-9AA5-8A47-8477-52744717A89B}">
      <dsp:nvSpPr>
        <dsp:cNvPr id="0" name=""/>
        <dsp:cNvSpPr/>
      </dsp:nvSpPr>
      <dsp:spPr>
        <a:xfrm>
          <a:off x="1671371" y="768577"/>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671371" y="768577"/>
        <a:ext cx="406978" cy="406978"/>
      </dsp:txXfrm>
    </dsp:sp>
    <dsp:sp modelId="{D0F6667E-D7A9-EC4D-9F5E-1CF1F39D8B6A}">
      <dsp:nvSpPr>
        <dsp:cNvPr id="0" name=""/>
        <dsp:cNvSpPr/>
      </dsp:nvSpPr>
      <dsp:spPr>
        <a:xfrm>
          <a:off x="468346" y="106"/>
          <a:ext cx="1525614" cy="1525614"/>
        </a:xfrm>
        <a:prstGeom prst="circularArrow">
          <a:avLst>
            <a:gd name="adj1" fmla="val 5202"/>
            <a:gd name="adj2" fmla="val 336039"/>
            <a:gd name="adj3" fmla="val 4014167"/>
            <a:gd name="adj4" fmla="val 2253920"/>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59CEC95C-3856-A341-AA93-429E38DA800F}">
      <dsp:nvSpPr>
        <dsp:cNvPr id="0" name=""/>
        <dsp:cNvSpPr/>
      </dsp:nvSpPr>
      <dsp:spPr>
        <a:xfrm>
          <a:off x="1027664" y="1236257"/>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027664" y="1236257"/>
        <a:ext cx="406978" cy="406978"/>
      </dsp:txXfrm>
    </dsp:sp>
    <dsp:sp modelId="{7F94DAB1-4405-904B-8F17-1F423D3E57F4}">
      <dsp:nvSpPr>
        <dsp:cNvPr id="0" name=""/>
        <dsp:cNvSpPr/>
      </dsp:nvSpPr>
      <dsp:spPr>
        <a:xfrm>
          <a:off x="468346" y="106"/>
          <a:ext cx="1525614" cy="1525614"/>
        </a:xfrm>
        <a:prstGeom prst="circularArrow">
          <a:avLst>
            <a:gd name="adj1" fmla="val 5202"/>
            <a:gd name="adj2" fmla="val 336039"/>
            <a:gd name="adj3" fmla="val 8210041"/>
            <a:gd name="adj4" fmla="val 6449794"/>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04E36F71-0B85-A54E-BD39-75362CC9EF37}">
      <dsp:nvSpPr>
        <dsp:cNvPr id="0" name=""/>
        <dsp:cNvSpPr/>
      </dsp:nvSpPr>
      <dsp:spPr>
        <a:xfrm>
          <a:off x="383958" y="768577"/>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383958" y="768577"/>
        <a:ext cx="406978" cy="406978"/>
      </dsp:txXfrm>
    </dsp:sp>
    <dsp:sp modelId="{8D4211CD-6074-B441-AD77-28BD5F61A98E}">
      <dsp:nvSpPr>
        <dsp:cNvPr id="0" name=""/>
        <dsp:cNvSpPr/>
      </dsp:nvSpPr>
      <dsp:spPr>
        <a:xfrm>
          <a:off x="468346" y="106"/>
          <a:ext cx="1525614" cy="1525614"/>
        </a:xfrm>
        <a:prstGeom prst="circularArrow">
          <a:avLst>
            <a:gd name="adj1" fmla="val 5202"/>
            <a:gd name="adj2" fmla="val 336039"/>
            <a:gd name="adj3" fmla="val 12297273"/>
            <a:gd name="adj4" fmla="val 10771232"/>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C3B90506-34B3-4349-9430-675D79E0D440}">
      <dsp:nvSpPr>
        <dsp:cNvPr id="0" name=""/>
        <dsp:cNvSpPr/>
      </dsp:nvSpPr>
      <dsp:spPr>
        <a:xfrm>
          <a:off x="629832" y="11854"/>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629832" y="11854"/>
        <a:ext cx="406978" cy="406978"/>
      </dsp:txXfrm>
    </dsp:sp>
    <dsp:sp modelId="{21918BA6-0447-474B-B2DF-B38F2EE94319}">
      <dsp:nvSpPr>
        <dsp:cNvPr id="0" name=""/>
        <dsp:cNvSpPr/>
      </dsp:nvSpPr>
      <dsp:spPr>
        <a:xfrm>
          <a:off x="468346" y="106"/>
          <a:ext cx="1525614" cy="1525614"/>
        </a:xfrm>
        <a:prstGeom prst="circularArrow">
          <a:avLst>
            <a:gd name="adj1" fmla="val 5202"/>
            <a:gd name="adj2" fmla="val 336039"/>
            <a:gd name="adj3" fmla="val 16865157"/>
            <a:gd name="adj4" fmla="val 15198804"/>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0EE0E-794A-9248-A62B-92BAB6083946}">
      <dsp:nvSpPr>
        <dsp:cNvPr id="0" name=""/>
        <dsp:cNvSpPr/>
      </dsp:nvSpPr>
      <dsp:spPr>
        <a:xfrm>
          <a:off x="1425497" y="11854"/>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425497" y="11854"/>
        <a:ext cx="406978" cy="406978"/>
      </dsp:txXfrm>
    </dsp:sp>
    <dsp:sp modelId="{74834A0A-491A-9741-97DA-A387E991BEB4}">
      <dsp:nvSpPr>
        <dsp:cNvPr id="0" name=""/>
        <dsp:cNvSpPr/>
      </dsp:nvSpPr>
      <dsp:spPr>
        <a:xfrm>
          <a:off x="468346" y="106"/>
          <a:ext cx="1525614" cy="1525614"/>
        </a:xfrm>
        <a:prstGeom prst="circularArrow">
          <a:avLst>
            <a:gd name="adj1" fmla="val 5202"/>
            <a:gd name="adj2" fmla="val 336039"/>
            <a:gd name="adj3" fmla="val 21292729"/>
            <a:gd name="adj4" fmla="val 19766688"/>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3ADE994A-9AA5-8A47-8477-52744717A89B}">
      <dsp:nvSpPr>
        <dsp:cNvPr id="0" name=""/>
        <dsp:cNvSpPr/>
      </dsp:nvSpPr>
      <dsp:spPr>
        <a:xfrm>
          <a:off x="1671371" y="768577"/>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671371" y="768577"/>
        <a:ext cx="406978" cy="406978"/>
      </dsp:txXfrm>
    </dsp:sp>
    <dsp:sp modelId="{D0F6667E-D7A9-EC4D-9F5E-1CF1F39D8B6A}">
      <dsp:nvSpPr>
        <dsp:cNvPr id="0" name=""/>
        <dsp:cNvSpPr/>
      </dsp:nvSpPr>
      <dsp:spPr>
        <a:xfrm>
          <a:off x="468346" y="106"/>
          <a:ext cx="1525614" cy="1525614"/>
        </a:xfrm>
        <a:prstGeom prst="circularArrow">
          <a:avLst>
            <a:gd name="adj1" fmla="val 5202"/>
            <a:gd name="adj2" fmla="val 336039"/>
            <a:gd name="adj3" fmla="val 4014167"/>
            <a:gd name="adj4" fmla="val 2253920"/>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59CEC95C-3856-A341-AA93-429E38DA800F}">
      <dsp:nvSpPr>
        <dsp:cNvPr id="0" name=""/>
        <dsp:cNvSpPr/>
      </dsp:nvSpPr>
      <dsp:spPr>
        <a:xfrm>
          <a:off x="1027664" y="1236257"/>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1027664" y="1236257"/>
        <a:ext cx="406978" cy="406978"/>
      </dsp:txXfrm>
    </dsp:sp>
    <dsp:sp modelId="{7F94DAB1-4405-904B-8F17-1F423D3E57F4}">
      <dsp:nvSpPr>
        <dsp:cNvPr id="0" name=""/>
        <dsp:cNvSpPr/>
      </dsp:nvSpPr>
      <dsp:spPr>
        <a:xfrm>
          <a:off x="468346" y="106"/>
          <a:ext cx="1525614" cy="1525614"/>
        </a:xfrm>
        <a:prstGeom prst="circularArrow">
          <a:avLst>
            <a:gd name="adj1" fmla="val 5202"/>
            <a:gd name="adj2" fmla="val 336039"/>
            <a:gd name="adj3" fmla="val 8210041"/>
            <a:gd name="adj4" fmla="val 6449794"/>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04E36F71-0B85-A54E-BD39-75362CC9EF37}">
      <dsp:nvSpPr>
        <dsp:cNvPr id="0" name=""/>
        <dsp:cNvSpPr/>
      </dsp:nvSpPr>
      <dsp:spPr>
        <a:xfrm>
          <a:off x="383958" y="768577"/>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383958" y="768577"/>
        <a:ext cx="406978" cy="406978"/>
      </dsp:txXfrm>
    </dsp:sp>
    <dsp:sp modelId="{8D4211CD-6074-B441-AD77-28BD5F61A98E}">
      <dsp:nvSpPr>
        <dsp:cNvPr id="0" name=""/>
        <dsp:cNvSpPr/>
      </dsp:nvSpPr>
      <dsp:spPr>
        <a:xfrm>
          <a:off x="468346" y="106"/>
          <a:ext cx="1525614" cy="1525614"/>
        </a:xfrm>
        <a:prstGeom prst="circularArrow">
          <a:avLst>
            <a:gd name="adj1" fmla="val 5202"/>
            <a:gd name="adj2" fmla="val 336039"/>
            <a:gd name="adj3" fmla="val 12297273"/>
            <a:gd name="adj4" fmla="val 10771232"/>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C3B90506-34B3-4349-9430-675D79E0D440}">
      <dsp:nvSpPr>
        <dsp:cNvPr id="0" name=""/>
        <dsp:cNvSpPr/>
      </dsp:nvSpPr>
      <dsp:spPr>
        <a:xfrm>
          <a:off x="629832" y="11854"/>
          <a:ext cx="406978" cy="4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t>
          </a:r>
          <a:endParaRPr lang="en-US" sz="800" kern="1200" dirty="0"/>
        </a:p>
      </dsp:txBody>
      <dsp:txXfrm>
        <a:off x="629832" y="11854"/>
        <a:ext cx="406978" cy="406978"/>
      </dsp:txXfrm>
    </dsp:sp>
    <dsp:sp modelId="{21918BA6-0447-474B-B2DF-B38F2EE94319}">
      <dsp:nvSpPr>
        <dsp:cNvPr id="0" name=""/>
        <dsp:cNvSpPr/>
      </dsp:nvSpPr>
      <dsp:spPr>
        <a:xfrm>
          <a:off x="468346" y="106"/>
          <a:ext cx="1525614" cy="1525614"/>
        </a:xfrm>
        <a:prstGeom prst="circularArrow">
          <a:avLst>
            <a:gd name="adj1" fmla="val 5202"/>
            <a:gd name="adj2" fmla="val 336039"/>
            <a:gd name="adj3" fmla="val 16865157"/>
            <a:gd name="adj4" fmla="val 15198804"/>
            <a:gd name="adj5" fmla="val 6069"/>
          </a:avLst>
        </a:prstGeom>
        <a:solidFill>
          <a:schemeClr val="tx2">
            <a:lumMod val="60000"/>
            <a:lumOff val="4000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A6E13-48C0-A944-AB6A-EAB63A790E3E}" type="datetimeFigureOut">
              <a:rPr lang="en-US" smtClean="0"/>
              <a:t>6/22/16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6971F-73CA-9848-82CE-E06B943C59CD}" type="slidenum">
              <a:rPr lang="en-US" smtClean="0"/>
              <a:t>‹#›</a:t>
            </a:fld>
            <a:endParaRPr lang="en-US"/>
          </a:p>
        </p:txBody>
      </p:sp>
    </p:spTree>
    <p:extLst>
      <p:ext uri="{BB962C8B-B14F-4D97-AF65-F5344CB8AC3E}">
        <p14:creationId xmlns:p14="http://schemas.microsoft.com/office/powerpoint/2010/main" val="1025389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gbif.org/ipt" TargetMode="External"/><Relationship Id="rId4" Type="http://schemas.openxmlformats.org/officeDocument/2006/relationships/hyperlink" Target="http://en.wikipedia.org/wiki/Darwin_Core_Archive"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 researchers,</a:t>
            </a:r>
            <a:r>
              <a:rPr lang="en-US" baseline="0" dirty="0" smtClean="0"/>
              <a:t> or as people than manage collections – a research facility – we tend naturally to think in terms of improving research access to collections data</a:t>
            </a:r>
            <a:endParaRPr lang="en-US" dirty="0" smtClean="0"/>
          </a:p>
          <a:p>
            <a:endParaRPr lang="en-US" dirty="0" smtClean="0"/>
          </a:p>
          <a:p>
            <a:r>
              <a:rPr lang="en-US" dirty="0" smtClean="0"/>
              <a:t>But if we’re to realize</a:t>
            </a:r>
            <a:r>
              <a:rPr lang="en-US" baseline="0" dirty="0" smtClean="0"/>
              <a:t> the truly transformative societal effects of mass digitization of collections data, we need to develop tools for the use of data outside traditional research settings</a:t>
            </a:r>
          </a:p>
          <a:p>
            <a:endParaRPr lang="en-US" baseline="0" dirty="0" smtClean="0"/>
          </a:p>
          <a:p>
            <a:r>
              <a:rPr lang="en-US" baseline="0" dirty="0" smtClean="0"/>
              <a:t>Today, I’m going to talk about two inter-related projects called iDigPaleo and ePANDDA that collectively address this need</a:t>
            </a:r>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1</a:t>
            </a:fld>
            <a:endParaRPr lang="en-US"/>
          </a:p>
        </p:txBody>
      </p:sp>
    </p:spTree>
    <p:extLst>
      <p:ext uri="{BB962C8B-B14F-4D97-AF65-F5344CB8AC3E}">
        <p14:creationId xmlns:p14="http://schemas.microsoft.com/office/powerpoint/2010/main" val="2912279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Like all of these TCN grants, it’s a multi-institutional collaboration, including 11 institutional partners</a:t>
            </a:r>
          </a:p>
          <a:p>
            <a:endParaRPr lang="en-US" baseline="0" dirty="0" smtClean="0"/>
          </a:p>
          <a:p>
            <a:r>
              <a:rPr lang="en-US" baseline="0" dirty="0" smtClean="0"/>
              <a:t>Collectively they will contribute over 500K+ digitized fossil insect records to the project, including images and </a:t>
            </a:r>
            <a:r>
              <a:rPr lang="en-US" baseline="0" dirty="0" err="1" smtClean="0"/>
              <a:t>georeferenced</a:t>
            </a:r>
            <a:r>
              <a:rPr lang="en-US" baseline="0" dirty="0" smtClean="0"/>
              <a:t> locality data</a:t>
            </a:r>
          </a:p>
          <a:p>
            <a:endParaRPr lang="en-US" dirty="0" smtClean="0"/>
          </a:p>
        </p:txBody>
      </p:sp>
      <p:sp>
        <p:nvSpPr>
          <p:cNvPr id="4" name="Slide Number Placeholder 3"/>
          <p:cNvSpPr>
            <a:spLocks noGrp="1"/>
          </p:cNvSpPr>
          <p:nvPr>
            <p:ph type="sldNum" sz="quarter" idx="10"/>
          </p:nvPr>
        </p:nvSpPr>
        <p:spPr/>
        <p:txBody>
          <a:bodyPr/>
          <a:lstStyle/>
          <a:p>
            <a:fld id="{DAB6971F-73CA-9848-82CE-E06B943C59CD}" type="slidenum">
              <a:rPr lang="en-US" smtClean="0"/>
              <a:t>10</a:t>
            </a:fld>
            <a:endParaRPr lang="en-US"/>
          </a:p>
        </p:txBody>
      </p:sp>
    </p:spTree>
    <p:extLst>
      <p:ext uri="{BB962C8B-B14F-4D97-AF65-F5344CB8AC3E}">
        <p14:creationId xmlns:p14="http://schemas.microsoft.com/office/powerpoint/2010/main" val="401356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Yale is has digitized its fossil insect collections as part of the grant, but perhaps more important is the development of iDigPaleo</a:t>
            </a:r>
          </a:p>
          <a:p>
            <a:endParaRPr lang="en-US" baseline="0" dirty="0" smtClean="0"/>
          </a:p>
          <a:p>
            <a:r>
              <a:rPr lang="en-US" baseline="0" dirty="0" smtClean="0"/>
              <a:t>As already mentioned iDigPaleo addresses the critical question of access – once you’ve digitized the data, what do you do with it?</a:t>
            </a:r>
          </a:p>
          <a:p>
            <a:endParaRPr lang="en-US" baseline="0" dirty="0" smtClean="0"/>
          </a:p>
          <a:p>
            <a:r>
              <a:rPr lang="en-US" baseline="0" dirty="0" smtClean="0"/>
              <a:t>The pilot version developed through the TCN grant deals with one potential application – bringing collections data into the classroom</a:t>
            </a:r>
          </a:p>
        </p:txBody>
      </p:sp>
      <p:sp>
        <p:nvSpPr>
          <p:cNvPr id="4" name="Slide Number Placeholder 3"/>
          <p:cNvSpPr>
            <a:spLocks noGrp="1"/>
          </p:cNvSpPr>
          <p:nvPr>
            <p:ph type="sldNum" sz="quarter" idx="10"/>
          </p:nvPr>
        </p:nvSpPr>
        <p:spPr/>
        <p:txBody>
          <a:bodyPr/>
          <a:lstStyle/>
          <a:p>
            <a:fld id="{DAB6971F-73CA-9848-82CE-E06B943C59CD}" type="slidenum">
              <a:rPr lang="en-US" smtClean="0"/>
              <a:t>11</a:t>
            </a:fld>
            <a:endParaRPr lang="en-US"/>
          </a:p>
        </p:txBody>
      </p:sp>
    </p:spTree>
    <p:extLst>
      <p:ext uri="{BB962C8B-B14F-4D97-AF65-F5344CB8AC3E}">
        <p14:creationId xmlns:p14="http://schemas.microsoft.com/office/powerpoint/2010/main" val="176372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does iDigPaleo do?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assume that you have some paleontological collections data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expose those data to the world via your own search interface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you can send your data to iDigPaleo, who will expose in in the context of data from other institutions - this is a good thing; context is good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its simplest, iDigPaleo is just another way of getting your paleontology data to iDigBio</a:t>
            </a:r>
          </a:p>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12</a:t>
            </a:fld>
            <a:endParaRPr lang="en-US"/>
          </a:p>
        </p:txBody>
      </p:sp>
    </p:spTree>
    <p:extLst>
      <p:ext uri="{BB962C8B-B14F-4D97-AF65-F5344CB8AC3E}">
        <p14:creationId xmlns:p14="http://schemas.microsoft.com/office/powerpoint/2010/main" val="50044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you’re getting funding from ADBC, your collection is likely to be part of a network of data providers – a TCN, like</a:t>
            </a:r>
            <a:r>
              <a:rPr lang="en-US" sz="1200" kern="1200" baseline="0" dirty="0" smtClean="0">
                <a:solidFill>
                  <a:schemeClr val="tx1"/>
                </a:solidFill>
                <a:effectLst/>
                <a:latin typeface="+mn-lt"/>
                <a:ea typeface="+mn-ea"/>
                <a:cs typeface="+mn-cs"/>
              </a:rPr>
              <a:t> our fossil insect project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serve up the data institution by institution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iDigBio can aggregate all of the data and serve it up via the national portal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 iDigPaleo can aggregate all of the data and serve it as a single feed to iDigBio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Understandably, iDigBio might prefer to get a single feed from iDigPaleo.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what’s in it for you?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I said, aggregation is the simplest thing we do.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have an institutional IPT (Integrated Publishing Toolkit) provider we can pull your content into iDigPaleo, and we can push it to iDigBio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the real strength of iDigPaleo is its associated toolkit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lets your collection users search the aggregated paleo data via the web and do a bunch of things that make it highly suitable for education and outreach purposes.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13</a:t>
            </a:fld>
            <a:endParaRPr lang="en-US"/>
          </a:p>
        </p:txBody>
      </p:sp>
    </p:spTree>
    <p:extLst>
      <p:ext uri="{BB962C8B-B14F-4D97-AF65-F5344CB8AC3E}">
        <p14:creationId xmlns:p14="http://schemas.microsoft.com/office/powerpoint/2010/main" val="672497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front end of </a:t>
            </a:r>
            <a:r>
              <a:rPr lang="en-US" sz="1200" kern="1200" dirty="0" err="1" smtClean="0">
                <a:solidFill>
                  <a:schemeClr val="tx1"/>
                </a:solidFill>
                <a:effectLst/>
                <a:latin typeface="+mn-lt"/>
                <a:ea typeface="+mn-ea"/>
                <a:cs typeface="+mn-cs"/>
              </a:rPr>
              <a:t>iDig</a:t>
            </a:r>
            <a:r>
              <a:rPr lang="en-US" sz="1200" kern="1200" dirty="0" smtClean="0">
                <a:solidFill>
                  <a:schemeClr val="tx1"/>
                </a:solidFill>
                <a:effectLst/>
                <a:latin typeface="+mn-lt"/>
                <a:ea typeface="+mn-ea"/>
                <a:cs typeface="+mn-cs"/>
              </a:rPr>
              <a:t> Paleo is a search</a:t>
            </a:r>
            <a:r>
              <a:rPr lang="en-US" sz="1200" kern="1200" baseline="0" dirty="0" smtClean="0">
                <a:solidFill>
                  <a:schemeClr val="tx1"/>
                </a:solidFill>
                <a:effectLst/>
                <a:latin typeface="+mn-lt"/>
                <a:ea typeface="+mn-ea"/>
                <a:cs typeface="+mn-cs"/>
              </a:rPr>
              <a:t> portal</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Currently posting records from – YPM, </a:t>
            </a:r>
            <a:r>
              <a:rPr lang="en-US" sz="1200" kern="1200" baseline="0" dirty="0" err="1" smtClean="0">
                <a:solidFill>
                  <a:schemeClr val="tx1"/>
                </a:solidFill>
                <a:effectLst/>
                <a:latin typeface="+mn-lt"/>
                <a:ea typeface="+mn-ea"/>
                <a:cs typeface="+mn-cs"/>
              </a:rPr>
              <a:t>CUBoulder</a:t>
            </a:r>
            <a:r>
              <a:rPr lang="en-US" sz="1200" kern="1200" baseline="0" dirty="0" smtClean="0">
                <a:solidFill>
                  <a:schemeClr val="tx1"/>
                </a:solidFill>
                <a:effectLst/>
                <a:latin typeface="+mn-lt"/>
                <a:ea typeface="+mn-ea"/>
                <a:cs typeface="+mn-cs"/>
              </a:rPr>
              <a:t>, Harvard MCZ, National Museum of Natural History – Illinois Natural History Survey will be up any day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You can see that we are posting both fossil and extant insect data, because these will be used for comparative studies, for example contrasting past and present distributions of insects based on their fossil record</a:t>
            </a:r>
          </a:p>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14</a:t>
            </a:fld>
            <a:endParaRPr lang="en-US"/>
          </a:p>
        </p:txBody>
      </p:sp>
    </p:spTree>
    <p:extLst>
      <p:ext uri="{BB962C8B-B14F-4D97-AF65-F5344CB8AC3E}">
        <p14:creationId xmlns:p14="http://schemas.microsoft.com/office/powerpoint/2010/main" val="493665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dirty="0" smtClean="0"/>
              <a:t>Basic functionality can be accessed as a guest, but to get the full</a:t>
            </a:r>
            <a:r>
              <a:rPr lang="en-US" baseline="0" dirty="0" smtClean="0"/>
              <a:t> benefit of the site you need to register as a user</a:t>
            </a:r>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15</a:t>
            </a:fld>
            <a:endParaRPr lang="en-US"/>
          </a:p>
        </p:txBody>
      </p:sp>
    </p:spTree>
    <p:extLst>
      <p:ext uri="{BB962C8B-B14F-4D97-AF65-F5344CB8AC3E}">
        <p14:creationId xmlns:p14="http://schemas.microsoft.com/office/powerpoint/2010/main" val="381410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simplest way to use iDigPaleo is to browse</a:t>
            </a:r>
            <a:r>
              <a:rPr lang="en-US" baseline="0" dirty="0" smtClean="0"/>
              <a:t> specimen records. You can enter your own search terms, or use a one of more preset filters </a:t>
            </a:r>
            <a:endParaRPr lang="en-US" dirty="0" smtClean="0"/>
          </a:p>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16</a:t>
            </a:fld>
            <a:endParaRPr lang="en-US"/>
          </a:p>
        </p:txBody>
      </p:sp>
    </p:spTree>
    <p:extLst>
      <p:ext uri="{BB962C8B-B14F-4D97-AF65-F5344CB8AC3E}">
        <p14:creationId xmlns:p14="http://schemas.microsoft.com/office/powerpoint/2010/main" val="1515480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portal lets you map where the fossils were</a:t>
            </a:r>
            <a:r>
              <a:rPr lang="en-US" baseline="0" dirty="0" smtClean="0"/>
              <a:t> found. This is the location for a single specimen record, but you can also produce maps for multiple specimens</a:t>
            </a:r>
          </a:p>
          <a:p>
            <a:endParaRPr lang="en-US" baseline="0" dirty="0" smtClean="0"/>
          </a:p>
          <a:p>
            <a:r>
              <a:rPr lang="en-US" baseline="0" dirty="0" smtClean="0"/>
              <a:t>Being able to map the records is important, because it lets you ask and answer questions about how the distribution of particular insects has changed over time, in response to environmental change</a:t>
            </a:r>
          </a:p>
          <a:p>
            <a:endParaRPr lang="en-US" baseline="0" dirty="0" smtClean="0"/>
          </a:p>
          <a:p>
            <a:r>
              <a:rPr lang="en-US" baseline="0" dirty="0" smtClean="0"/>
              <a:t>e.g. </a:t>
            </a:r>
            <a:r>
              <a:rPr lang="en-US" baseline="0" dirty="0" err="1" smtClean="0"/>
              <a:t>TseTse</a:t>
            </a:r>
            <a:r>
              <a:rPr lang="en-US" baseline="0" dirty="0" smtClean="0"/>
              <a:t> fly</a:t>
            </a:r>
          </a:p>
        </p:txBody>
      </p:sp>
      <p:sp>
        <p:nvSpPr>
          <p:cNvPr id="4" name="Slide Number Placeholder 3"/>
          <p:cNvSpPr>
            <a:spLocks noGrp="1"/>
          </p:cNvSpPr>
          <p:nvPr>
            <p:ph type="sldNum" sz="quarter" idx="10"/>
          </p:nvPr>
        </p:nvSpPr>
        <p:spPr/>
        <p:txBody>
          <a:bodyPr/>
          <a:lstStyle/>
          <a:p>
            <a:fld id="{DAB6971F-73CA-9848-82CE-E06B943C59CD}" type="slidenum">
              <a:rPr lang="en-US" smtClean="0"/>
              <a:t>17</a:t>
            </a:fld>
            <a:endParaRPr lang="en-US"/>
          </a:p>
        </p:txBody>
      </p:sp>
    </p:spTree>
    <p:extLst>
      <p:ext uri="{BB962C8B-B14F-4D97-AF65-F5344CB8AC3E}">
        <p14:creationId xmlns:p14="http://schemas.microsoft.com/office/powerpoint/2010/main" val="17039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You can also do quantitative work, scaling the image and then taking and recording measurements on-screen</a:t>
            </a:r>
          </a:p>
          <a:p>
            <a:endParaRPr lang="en-US" baseline="0" dirty="0" smtClean="0"/>
          </a:p>
          <a:p>
            <a:r>
              <a:rPr lang="en-US" baseline="0" dirty="0" smtClean="0"/>
              <a:t>Sample classroom activity – measure fossil dragonfly wing; measure wings of recent dragonfly; reconstruct other dimensions based on proportions</a:t>
            </a:r>
          </a:p>
          <a:p>
            <a:endParaRPr lang="en-US" baseline="0" dirty="0" smtClean="0"/>
          </a:p>
        </p:txBody>
      </p:sp>
      <p:sp>
        <p:nvSpPr>
          <p:cNvPr id="4" name="Slide Number Placeholder 3"/>
          <p:cNvSpPr>
            <a:spLocks noGrp="1"/>
          </p:cNvSpPr>
          <p:nvPr>
            <p:ph type="sldNum" sz="quarter" idx="10"/>
          </p:nvPr>
        </p:nvSpPr>
        <p:spPr/>
        <p:txBody>
          <a:bodyPr/>
          <a:lstStyle/>
          <a:p>
            <a:fld id="{DAB6971F-73CA-9848-82CE-E06B943C59CD}" type="slidenum">
              <a:rPr lang="en-US" smtClean="0"/>
              <a:t>18</a:t>
            </a:fld>
            <a:endParaRPr lang="en-US"/>
          </a:p>
        </p:txBody>
      </p:sp>
    </p:spTree>
    <p:extLst>
      <p:ext uri="{BB962C8B-B14F-4D97-AF65-F5344CB8AC3E}">
        <p14:creationId xmlns:p14="http://schemas.microsoft.com/office/powerpoint/2010/main" val="2668608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iDigPaleo also lets you record qualitative observations by annotating the image</a:t>
            </a:r>
          </a:p>
          <a:p>
            <a:endParaRPr lang="en-US" baseline="0" dirty="0" smtClean="0"/>
          </a:p>
          <a:p>
            <a:r>
              <a:rPr lang="en-US" baseline="0" dirty="0" smtClean="0"/>
              <a:t>e.g. “find the eyes,” or “mark and label 3 distinctive features that make this a crane fly (</a:t>
            </a:r>
            <a:r>
              <a:rPr lang="en-US" baseline="0" dirty="0" err="1" smtClean="0"/>
              <a:t>tipulid</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AB6971F-73CA-9848-82CE-E06B943C59CD}" type="slidenum">
              <a:rPr lang="en-US" smtClean="0"/>
              <a:t>19</a:t>
            </a:fld>
            <a:endParaRPr lang="en-US"/>
          </a:p>
        </p:txBody>
      </p:sp>
    </p:spTree>
    <p:extLst>
      <p:ext uri="{BB962C8B-B14F-4D97-AF65-F5344CB8AC3E}">
        <p14:creationId xmlns:p14="http://schemas.microsoft.com/office/powerpoint/2010/main" val="19529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paleontology,</a:t>
            </a:r>
            <a:r>
              <a:rPr lang="en-US" baseline="0" dirty="0" smtClean="0"/>
              <a:t> we have two fantastic community resource</a:t>
            </a:r>
          </a:p>
          <a:p>
            <a:endParaRPr lang="en-US" baseline="0" dirty="0" smtClean="0"/>
          </a:p>
          <a:p>
            <a:r>
              <a:rPr lang="en-US" baseline="0" dirty="0" smtClean="0"/>
              <a:t>One of these, you’re already aware well aware of – the worldwide network of fossil collections that are such a rich resource for research and education</a:t>
            </a:r>
          </a:p>
          <a:p>
            <a:endParaRPr lang="en-US" baseline="0" dirty="0" smtClean="0"/>
          </a:p>
          <a:p>
            <a:r>
              <a:rPr lang="en-US" baseline="0" dirty="0" smtClean="0"/>
              <a:t>The second is the fruits of those collections – the paleontological research carried out by thousands of people worldwide</a:t>
            </a:r>
          </a:p>
          <a:p>
            <a:endParaRPr lang="en-US" baseline="0" dirty="0" smtClean="0"/>
          </a:p>
          <a:p>
            <a:r>
              <a:rPr lang="en-US" baseline="0" dirty="0" smtClean="0"/>
              <a:t>Of course, the research comes from more sources than just collections</a:t>
            </a:r>
          </a:p>
          <a:p>
            <a:endParaRPr lang="en-US" baseline="0" dirty="0" smtClean="0"/>
          </a:p>
          <a:p>
            <a:r>
              <a:rPr lang="en-US" baseline="0" dirty="0" smtClean="0"/>
              <a:t>And because of this, the relationship between collections and research is a mutually enriching one</a:t>
            </a:r>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2</a:t>
            </a:fld>
            <a:endParaRPr lang="en-US"/>
          </a:p>
        </p:txBody>
      </p:sp>
    </p:spTree>
    <p:extLst>
      <p:ext uri="{BB962C8B-B14F-4D97-AF65-F5344CB8AC3E}">
        <p14:creationId xmlns:p14="http://schemas.microsoft.com/office/powerpoint/2010/main" val="3801171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 teacher who wants to use this in the classroom</a:t>
            </a:r>
            <a:r>
              <a:rPr lang="en-US" baseline="0" dirty="0" smtClean="0"/>
              <a:t> has a number of options </a:t>
            </a:r>
          </a:p>
          <a:p>
            <a:r>
              <a:rPr lang="en-US" baseline="0" dirty="0" smtClean="0"/>
              <a:t>– Create and save their own set of records to share with the class</a:t>
            </a:r>
          </a:p>
          <a:p>
            <a:pPr marL="171450" indent="-171450">
              <a:buFontTx/>
              <a:buChar char="-"/>
            </a:pPr>
            <a:r>
              <a:rPr lang="en-US" baseline="0" dirty="0" smtClean="0"/>
              <a:t>Have the class create and work with their own set of records as part of the assignment</a:t>
            </a:r>
          </a:p>
          <a:p>
            <a:pPr marL="171450" indent="-171450">
              <a:buFontTx/>
              <a:buChar char="-"/>
            </a:pPr>
            <a:r>
              <a:rPr lang="en-US" baseline="0" dirty="0" smtClean="0"/>
              <a:t>Work from a preset record site provided by us</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20</a:t>
            </a:fld>
            <a:endParaRPr lang="en-US"/>
          </a:p>
        </p:txBody>
      </p:sp>
    </p:spTree>
    <p:extLst>
      <p:ext uri="{BB962C8B-B14F-4D97-AF65-F5344CB8AC3E}">
        <p14:creationId xmlns:p14="http://schemas.microsoft.com/office/powerpoint/2010/main" val="419852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Assignments can be saved and stored</a:t>
            </a:r>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21</a:t>
            </a:fld>
            <a:endParaRPr lang="en-US"/>
          </a:p>
        </p:txBody>
      </p:sp>
    </p:spTree>
    <p:extLst>
      <p:ext uri="{BB962C8B-B14F-4D97-AF65-F5344CB8AC3E}">
        <p14:creationId xmlns:p14="http://schemas.microsoft.com/office/powerpoint/2010/main" val="2106821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the</a:t>
            </a:r>
            <a:r>
              <a:rPr lang="en-US" sz="1200" kern="1200" baseline="0" dirty="0" smtClean="0">
                <a:solidFill>
                  <a:schemeClr val="tx1"/>
                </a:solidFill>
                <a:effectLst/>
                <a:latin typeface="+mn-lt"/>
                <a:ea typeface="+mn-ea"/>
                <a:cs typeface="+mn-cs"/>
              </a:rPr>
              <a:t> teacher has</a:t>
            </a:r>
            <a:r>
              <a:rPr lang="en-US" sz="1200" kern="1200" dirty="0" smtClean="0">
                <a:solidFill>
                  <a:schemeClr val="tx1"/>
                </a:solidFill>
                <a:effectLst/>
                <a:latin typeface="+mn-lt"/>
                <a:ea typeface="+mn-ea"/>
                <a:cs typeface="+mn-cs"/>
              </a:rPr>
              <a:t> created an assignment, it can be shared</a:t>
            </a:r>
            <a:r>
              <a:rPr lang="en-US" sz="1200" kern="1200" baseline="0" dirty="0" smtClean="0">
                <a:solidFill>
                  <a:schemeClr val="tx1"/>
                </a:solidFill>
                <a:effectLst/>
                <a:latin typeface="+mn-lt"/>
                <a:ea typeface="+mn-ea"/>
                <a:cs typeface="+mn-cs"/>
              </a:rPr>
              <a:t> with the class in several ways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Make a </a:t>
            </a:r>
            <a:r>
              <a:rPr lang="en-US" sz="1200" kern="1200" dirty="0" err="1" smtClean="0">
                <a:solidFill>
                  <a:schemeClr val="tx1"/>
                </a:solidFill>
                <a:effectLst/>
                <a:latin typeface="+mn-lt"/>
                <a:ea typeface="+mn-ea"/>
                <a:cs typeface="+mn-cs"/>
              </a:rPr>
              <a:t>powerpoint</a:t>
            </a:r>
            <a:r>
              <a:rPr lang="en-US" sz="1200" kern="1200" dirty="0" smtClean="0">
                <a:solidFill>
                  <a:schemeClr val="tx1"/>
                </a:solidFill>
                <a:effectLst/>
                <a:latin typeface="+mn-lt"/>
                <a:ea typeface="+mn-ea"/>
                <a:cs typeface="+mn-cs"/>
              </a:rPr>
              <a:t> presentation</a:t>
            </a:r>
          </a:p>
          <a:p>
            <a:pPr lvl="0"/>
            <a:r>
              <a:rPr lang="en-US" sz="1200" kern="1200" dirty="0" smtClean="0">
                <a:solidFill>
                  <a:schemeClr val="tx1"/>
                </a:solidFill>
                <a:effectLst/>
                <a:latin typeface="+mn-lt"/>
                <a:ea typeface="+mn-ea"/>
                <a:cs typeface="+mn-cs"/>
              </a:rPr>
              <a:t>Make a PDF handout or checklist</a:t>
            </a:r>
          </a:p>
          <a:p>
            <a:pPr lvl="0"/>
            <a:r>
              <a:rPr lang="en-US" sz="1200" kern="1200" dirty="0" smtClean="0">
                <a:solidFill>
                  <a:schemeClr val="tx1"/>
                </a:solidFill>
                <a:effectLst/>
                <a:latin typeface="+mn-lt"/>
                <a:ea typeface="+mn-ea"/>
                <a:cs typeface="+mn-cs"/>
              </a:rPr>
              <a:t>Share the assignment with your class  (as a URL – that allows them to register and view interact with the assignment</a:t>
            </a:r>
          </a:p>
          <a:p>
            <a:pPr lvl="0"/>
            <a:r>
              <a:rPr lang="en-US" sz="1200" kern="1200" dirty="0" smtClean="0">
                <a:solidFill>
                  <a:schemeClr val="tx1"/>
                </a:solidFill>
                <a:effectLst/>
                <a:latin typeface="+mn-lt"/>
                <a:ea typeface="+mn-ea"/>
                <a:cs typeface="+mn-cs"/>
              </a:rPr>
              <a:t>They might: </a:t>
            </a:r>
          </a:p>
          <a:p>
            <a:pPr lvl="0"/>
            <a:r>
              <a:rPr lang="en-US" sz="1200" kern="1200" dirty="0" smtClean="0">
                <a:solidFill>
                  <a:schemeClr val="tx1"/>
                </a:solidFill>
                <a:effectLst/>
                <a:latin typeface="+mn-lt"/>
                <a:ea typeface="+mn-ea"/>
                <a:cs typeface="+mn-cs"/>
              </a:rPr>
              <a:t>answer questions or share observations by adding comments at the assignment, or item level. </a:t>
            </a:r>
          </a:p>
          <a:p>
            <a:pPr lvl="0"/>
            <a:r>
              <a:rPr lang="en-US" sz="1200" kern="1200" dirty="0" smtClean="0">
                <a:solidFill>
                  <a:schemeClr val="tx1"/>
                </a:solidFill>
                <a:effectLst/>
                <a:latin typeface="+mn-lt"/>
                <a:ea typeface="+mn-ea"/>
                <a:cs typeface="+mn-cs"/>
              </a:rPr>
              <a:t>annotate images or measure objects</a:t>
            </a:r>
          </a:p>
          <a:p>
            <a:pPr lvl="0"/>
            <a:r>
              <a:rPr lang="en-US" sz="1200" kern="1200" dirty="0" smtClean="0">
                <a:solidFill>
                  <a:schemeClr val="tx1"/>
                </a:solidFill>
                <a:effectLst/>
                <a:latin typeface="+mn-lt"/>
                <a:ea typeface="+mn-ea"/>
                <a:cs typeface="+mn-cs"/>
              </a:rPr>
              <a:t>students can respond to assignments by creating their own collection of items complete with name, description, image annotations and comments</a:t>
            </a:r>
          </a:p>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22</a:t>
            </a:fld>
            <a:endParaRPr lang="en-US"/>
          </a:p>
        </p:txBody>
      </p:sp>
    </p:spTree>
    <p:extLst>
      <p:ext uri="{BB962C8B-B14F-4D97-AF65-F5344CB8AC3E}">
        <p14:creationId xmlns:p14="http://schemas.microsoft.com/office/powerpoint/2010/main" val="466587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As we mentioned, for this project we’ve been focusing on K-12 classroom usage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toolset that’s been developed has much wider applications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To realize these, we need to address those challenges of data enrichment from multiple sources – which is where ePANDDA comes in</a:t>
            </a:r>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23</a:t>
            </a:fld>
            <a:endParaRPr lang="en-US"/>
          </a:p>
        </p:txBody>
      </p:sp>
    </p:spTree>
    <p:extLst>
      <p:ext uri="{BB962C8B-B14F-4D97-AF65-F5344CB8AC3E}">
        <p14:creationId xmlns:p14="http://schemas.microsoft.com/office/powerpoint/2010/main" val="3941297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So, let’s recap from the beginning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iDigPaleo – data pre-aggregator, configured for K-12 education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Currently fossil insects, but can be all paleo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Each record has metadata for a thousands of museum specimens, including coordinates, stratigraphic information and images</a:t>
            </a:r>
            <a:endParaRPr lang="en-US" baseline="0" dirty="0" smtClean="0"/>
          </a:p>
        </p:txBody>
      </p:sp>
      <p:sp>
        <p:nvSpPr>
          <p:cNvPr id="4" name="Slide Number Placeholder 3"/>
          <p:cNvSpPr>
            <a:spLocks noGrp="1"/>
          </p:cNvSpPr>
          <p:nvPr>
            <p:ph type="sldNum" sz="quarter" idx="10"/>
          </p:nvPr>
        </p:nvSpPr>
        <p:spPr/>
        <p:txBody>
          <a:bodyPr/>
          <a:lstStyle/>
          <a:p>
            <a:fld id="{EEEB1E22-B3E4-48A5-B90C-2BF6D49A9E95}" type="slidenum">
              <a:rPr lang="en-US" smtClean="0"/>
              <a:t>24</a:t>
            </a:fld>
            <a:endParaRPr lang="en-US"/>
          </a:p>
        </p:txBody>
      </p:sp>
    </p:spTree>
    <p:extLst>
      <p:ext uri="{BB962C8B-B14F-4D97-AF65-F5344CB8AC3E}">
        <p14:creationId xmlns:p14="http://schemas.microsoft.com/office/powerpoint/2010/main" val="2237748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we have PBDB</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Crowdsourced,</a:t>
            </a:r>
            <a:r>
              <a:rPr lang="en-US" baseline="0" dirty="0" smtClean="0"/>
              <a:t> </a:t>
            </a:r>
            <a:r>
              <a:rPr lang="en-US" b="1" dirty="0" smtClean="0"/>
              <a:t>Literature-based</a:t>
            </a:r>
            <a:r>
              <a:rPr lang="en-US" dirty="0" smtClean="0"/>
              <a:t> (incl. </a:t>
            </a:r>
            <a:r>
              <a:rPr lang="en-US" dirty="0" err="1" smtClean="0"/>
              <a:t>unpub</a:t>
            </a:r>
            <a:r>
              <a:rPr lang="en-US" dirty="0" smtClean="0"/>
              <a:t> dissertations</a:t>
            </a:r>
            <a:r>
              <a:rPr lang="en-US" baseline="0" dirty="0" smtClean="0"/>
              <a:t> and theses</a:t>
            </a:r>
            <a:r>
              <a:rPr lang="en-US" dirty="0" smtClean="0"/>
              <a:t>) – so taxa are tied to a publication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1.2+M records – very different</a:t>
            </a:r>
            <a:r>
              <a:rPr lang="en-US" baseline="0" dirty="0" smtClean="0"/>
              <a:t> architecture from the </a:t>
            </a:r>
            <a:r>
              <a:rPr lang="en-US" baseline="0" dirty="0" err="1" smtClean="0"/>
              <a:t>idigs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Authority files for taxonomic hierarchies and </a:t>
            </a:r>
            <a:r>
              <a:rPr lang="en-US" baseline="0" dirty="0" err="1" smtClean="0"/>
              <a:t>synonomies</a:t>
            </a:r>
            <a:r>
              <a:rPr lang="en-US" baseline="0" dirty="0" smtClean="0"/>
              <a:t>, multiple classification schemes, multiple time scales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Nearly 3000 academic papers referenced PBDB as a data source in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Two APIs – </a:t>
            </a:r>
            <a:r>
              <a:rPr lang="en-US" baseline="0" dirty="0" err="1" smtClean="0"/>
              <a:t>Classic”fossilworks</a:t>
            </a:r>
            <a:r>
              <a:rPr lang="en-US" baseline="0" dirty="0" smtClean="0"/>
              <a:t>” (access/download PBDB) and Navigator (education, classroom allows users to visualize data with </a:t>
            </a:r>
            <a:r>
              <a:rPr lang="en-US" baseline="0" dirty="0" err="1" smtClean="0"/>
              <a:t>silhouttes</a:t>
            </a:r>
            <a:r>
              <a:rPr lang="en-US" baseline="0" dirty="0" smtClean="0"/>
              <a:t> of taxa, plotting on maps with)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a:t>
            </a:r>
            <a:r>
              <a:rPr lang="en-US" baseline="0" dirty="0" smtClean="0"/>
              <a:t> it has two big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t>No links to specimens</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t>No neontological data</a:t>
            </a:r>
            <a:endParaRPr lang="en-US" dirty="0" smtClean="0"/>
          </a:p>
        </p:txBody>
      </p:sp>
      <p:sp>
        <p:nvSpPr>
          <p:cNvPr id="4" name="Slide Number Placeholder 3"/>
          <p:cNvSpPr>
            <a:spLocks noGrp="1"/>
          </p:cNvSpPr>
          <p:nvPr>
            <p:ph type="sldNum" sz="quarter" idx="10"/>
          </p:nvPr>
        </p:nvSpPr>
        <p:spPr/>
        <p:txBody>
          <a:bodyPr/>
          <a:lstStyle/>
          <a:p>
            <a:fld id="{EEEB1E22-B3E4-48A5-B90C-2BF6D49A9E95}" type="slidenum">
              <a:rPr lang="en-US" smtClean="0"/>
              <a:t>25</a:t>
            </a:fld>
            <a:endParaRPr lang="en-US"/>
          </a:p>
        </p:txBody>
      </p:sp>
    </p:spTree>
    <p:extLst>
      <p:ext uri="{BB962C8B-B14F-4D97-AF65-F5344CB8AC3E}">
        <p14:creationId xmlns:p14="http://schemas.microsoft.com/office/powerpoint/2010/main" val="3130778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Aggregated database serves as HUB -</a:t>
            </a:r>
            <a:r>
              <a:rPr lang="en-US" dirty="0" smtClean="0"/>
              <a:t>e national resource for digitized information about vouchered natural history collections within the context established by the NIBA community strategic plan and is supported through funds from the NSF ADBC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Model</a:t>
            </a:r>
            <a:r>
              <a:rPr lang="en-US" baseline="0" dirty="0" smtClean="0"/>
              <a:t> is pretty similar to </a:t>
            </a:r>
            <a:r>
              <a:rPr lang="en-US" baseline="0" dirty="0" err="1" smtClean="0"/>
              <a:t>iDigPaleo</a:t>
            </a:r>
            <a:r>
              <a:rPr lang="en-US" baseline="0" dirty="0" smtClean="0"/>
              <a:t> – museum objects in aggregated database for data analysis – also developed for education, avocational uses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t>
            </a:r>
            <a:r>
              <a:rPr lang="en-US" dirty="0" err="1" smtClean="0"/>
              <a:t>iDigBio</a:t>
            </a:r>
            <a:r>
              <a:rPr lang="en-US" baseline="0" dirty="0" smtClean="0"/>
              <a:t> –NoSQL- 45M specimen records (1.1M </a:t>
            </a:r>
            <a:r>
              <a:rPr lang="en-US" baseline="0" dirty="0" err="1" smtClean="0"/>
              <a:t>paleo</a:t>
            </a:r>
            <a:r>
              <a:rPr lang="en-US" baseline="0" dirty="0" smtClean="0"/>
              <a:t>, .5M from YPM) - </a:t>
            </a:r>
            <a:r>
              <a:rPr lang="en-US" b="1" dirty="0" err="1" smtClean="0"/>
              <a:t>Neontological</a:t>
            </a:r>
            <a:r>
              <a:rPr lang="en-US" baseline="0" dirty="0" smtClean="0"/>
              <a:t> comparative material –</a:t>
            </a:r>
          </a:p>
          <a:p>
            <a:endParaRPr lang="en-US" dirty="0" smtClean="0"/>
          </a:p>
          <a:p>
            <a:endParaRPr lang="en-US" dirty="0" smtClean="0"/>
          </a:p>
          <a:p>
            <a:r>
              <a:rPr lang="en-US" dirty="0" err="1" smtClean="0"/>
              <a:t>idigs</a:t>
            </a:r>
            <a:r>
              <a:rPr lang="en-US" baseline="0" dirty="0" smtClean="0"/>
              <a:t>  are IPT harvested - </a:t>
            </a:r>
            <a:r>
              <a:rPr lang="en-US" dirty="0" smtClean="0">
                <a:hlinkClick r:id="rId3"/>
              </a:rPr>
              <a:t>GBIF Integrated Publishing Toolkit (IPT)</a:t>
            </a:r>
            <a:r>
              <a:rPr lang="en-US" dirty="0" smtClean="0"/>
              <a:t> mapped data in a standard format known as a </a:t>
            </a:r>
            <a:r>
              <a:rPr lang="en-US" dirty="0" smtClean="0">
                <a:hlinkClick r:id="rId4"/>
              </a:rPr>
              <a:t>Darwin Core Archive (</a:t>
            </a:r>
            <a:r>
              <a:rPr lang="en-US" dirty="0" err="1" smtClean="0">
                <a:hlinkClick r:id="rId4"/>
              </a:rPr>
              <a:t>DwC</a:t>
            </a:r>
            <a:r>
              <a:rPr lang="en-US" dirty="0" smtClean="0">
                <a:hlinkClick r:id="rId4"/>
              </a:rPr>
              <a:t>-A)</a:t>
            </a:r>
            <a:r>
              <a:rPr lang="en-US" dirty="0" smtClean="0"/>
              <a:t>,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EEB1E22-B3E4-48A5-B90C-2BF6D49A9E95}" type="slidenum">
              <a:rPr lang="en-US" smtClean="0"/>
              <a:t>26</a:t>
            </a:fld>
            <a:endParaRPr lang="en-US"/>
          </a:p>
        </p:txBody>
      </p:sp>
    </p:spTree>
    <p:extLst>
      <p:ext uri="{BB962C8B-B14F-4D97-AF65-F5344CB8AC3E}">
        <p14:creationId xmlns:p14="http://schemas.microsoft.com/office/powerpoint/2010/main" val="1566825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Common</a:t>
            </a:r>
            <a:r>
              <a:rPr lang="en-US" baseline="0" dirty="0" smtClean="0"/>
              <a:t> thread – taxonomy (identification of animal) – compare against external authorities to automatically align taxonomy, stratigraphy, locality and bibliographic data against external authorities databases and providers’ data (option to manually override) --- </a:t>
            </a:r>
            <a:r>
              <a:rPr lang="en-US" dirty="0" err="1" smtClean="0"/>
              <a:t>Seamlesslessy</a:t>
            </a:r>
            <a:r>
              <a:rPr lang="en-US" dirty="0" smtClean="0"/>
              <a:t> map,</a:t>
            </a:r>
            <a:r>
              <a:rPr lang="en-US" baseline="0" dirty="0" smtClean="0"/>
              <a:t> translate, and distribute data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you need to take advantage of this is an </a:t>
            </a:r>
            <a:r>
              <a:rPr lang="en-US" dirty="0" smtClean="0"/>
              <a:t>API harmonizer – pulls in paleo data, neontological</a:t>
            </a:r>
            <a:r>
              <a:rPr lang="en-US" baseline="0" dirty="0" smtClean="0"/>
              <a:t>, data, literature data AND literature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EEB1E22-B3E4-48A5-B90C-2BF6D49A9E95}" type="slidenum">
              <a:rPr lang="en-US" smtClean="0"/>
              <a:t>27</a:t>
            </a:fld>
            <a:endParaRPr lang="en-US"/>
          </a:p>
        </p:txBody>
      </p:sp>
    </p:spTree>
    <p:extLst>
      <p:ext uri="{BB962C8B-B14F-4D97-AF65-F5344CB8AC3E}">
        <p14:creationId xmlns:p14="http://schemas.microsoft.com/office/powerpoint/2010/main" val="4073629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 group of collaborators from GSA, iDigBio, and the Paleobiology Database are working on this a API project, which we call ePANDDA, funded through NSF’s </a:t>
            </a:r>
            <a:r>
              <a:rPr lang="en-US" sz="1200" kern="1200" dirty="0" err="1" smtClean="0">
                <a:solidFill>
                  <a:schemeClr val="tx1"/>
                </a:solidFill>
                <a:effectLst/>
                <a:latin typeface="+mn-lt"/>
                <a:ea typeface="+mn-ea"/>
                <a:cs typeface="+mn-cs"/>
              </a:rPr>
              <a:t>EarthCube</a:t>
            </a:r>
            <a:r>
              <a:rPr lang="en-US" sz="1200" kern="1200" dirty="0" smtClean="0">
                <a:solidFill>
                  <a:schemeClr val="tx1"/>
                </a:solidFill>
                <a:effectLst/>
                <a:latin typeface="+mn-lt"/>
                <a:ea typeface="+mn-ea"/>
                <a:cs typeface="+mn-cs"/>
              </a:rPr>
              <a:t> program.</a:t>
            </a:r>
          </a:p>
          <a:p>
            <a:endParaRPr lang="en-US" baseline="0" dirty="0" smtClean="0"/>
          </a:p>
          <a:p>
            <a:r>
              <a:rPr lang="en-US" baseline="0" dirty="0" smtClean="0"/>
              <a:t>ePANDDA: enhancing </a:t>
            </a:r>
            <a:r>
              <a:rPr lang="en-US" baseline="0" dirty="0" smtClean="0"/>
              <a:t>paleontological </a:t>
            </a:r>
            <a:r>
              <a:rPr lang="en-US" baseline="0" dirty="0" smtClean="0"/>
              <a:t>and neontological data discovery </a:t>
            </a:r>
            <a:r>
              <a:rPr lang="en-US" baseline="0" dirty="0" smtClean="0"/>
              <a:t>API</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Plain English</a:t>
            </a:r>
            <a:r>
              <a:rPr lang="en-US" sz="1200" kern="1200" baseline="0" dirty="0" smtClean="0">
                <a:solidFill>
                  <a:schemeClr val="tx1"/>
                </a:solidFill>
                <a:effectLst/>
                <a:latin typeface="+mn-lt"/>
                <a:ea typeface="+mn-ea"/>
                <a:cs typeface="+mn-cs"/>
              </a:rPr>
              <a:t> explanation:</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Portal sites combine the same fields from different databases as part of the query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ePANDDA will use data commonalities to run queries across databases that don’t completely overlap</a:t>
            </a:r>
            <a:r>
              <a:rPr lang="en-US" dirty="0" smtClean="0">
                <a:effectLst/>
              </a:rPr>
              <a:t> </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Etymology </a:t>
            </a:r>
            <a:r>
              <a:rPr lang="en-US" baseline="0" dirty="0" smtClean="0"/>
              <a:t>of ePANDDA – as is often the case the acronym fitted to the name of some charismatic </a:t>
            </a:r>
            <a:r>
              <a:rPr lang="en-US" baseline="0" dirty="0" err="1" smtClean="0"/>
              <a:t>megafauna</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would think that would be a no brainer for a logo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We’re still working on the logo</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AB6971F-73CA-9848-82CE-E06B943C59CD}" type="slidenum">
              <a:rPr lang="en-US" smtClean="0"/>
              <a:t>28</a:t>
            </a:fld>
            <a:endParaRPr lang="en-US"/>
          </a:p>
        </p:txBody>
      </p:sp>
    </p:spTree>
    <p:extLst>
      <p:ext uri="{BB962C8B-B14F-4D97-AF65-F5344CB8AC3E}">
        <p14:creationId xmlns:p14="http://schemas.microsoft.com/office/powerpoint/2010/main" val="1811954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We’re also looking at developing APIs and plug-ins (AKA widgets) that let us share data with other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provide resources for researchers and amateur collectors.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Mapping – </a:t>
            </a:r>
            <a:r>
              <a:rPr lang="en-US" sz="1200" kern="1200" dirty="0" err="1" smtClean="0">
                <a:solidFill>
                  <a:schemeClr val="tx1"/>
                </a:solidFill>
                <a:effectLst/>
                <a:latin typeface="+mn-lt"/>
                <a:ea typeface="+mn-ea"/>
                <a:cs typeface="+mn-cs"/>
              </a:rPr>
              <a:t>Gplates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Geologic</a:t>
            </a:r>
            <a:r>
              <a:rPr lang="en-US" sz="1200" kern="1200" baseline="0" dirty="0" smtClean="0">
                <a:solidFill>
                  <a:schemeClr val="tx1"/>
                </a:solidFill>
                <a:effectLst/>
                <a:latin typeface="+mn-lt"/>
                <a:ea typeface="+mn-ea"/>
                <a:cs typeface="+mn-cs"/>
              </a:rPr>
              <a:t> info – Mancos - </a:t>
            </a:r>
            <a:r>
              <a:rPr lang="en-US" dirty="0" smtClean="0"/>
              <a:t>geological formation and the regional stratigraphic column, all supplied by the servers at earth-</a:t>
            </a:r>
            <a:r>
              <a:rPr lang="en-US" dirty="0" err="1" smtClean="0"/>
              <a:t>base.org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Analysis</a:t>
            </a:r>
            <a:r>
              <a:rPr lang="en-US" sz="1200" kern="1200" baseline="0" dirty="0" smtClean="0">
                <a:solidFill>
                  <a:schemeClr val="tx1"/>
                </a:solidFill>
                <a:effectLst/>
                <a:latin typeface="+mn-lt"/>
                <a:ea typeface="+mn-ea"/>
                <a:cs typeface="+mn-cs"/>
              </a:rPr>
              <a:t> – diversity</a:t>
            </a:r>
          </a:p>
          <a:p>
            <a:r>
              <a:rPr lang="en-US" sz="1200" kern="1200" baseline="0" dirty="0" smtClean="0">
                <a:solidFill>
                  <a:schemeClr val="tx1"/>
                </a:solidFill>
                <a:effectLst/>
                <a:latin typeface="+mn-lt"/>
                <a:ea typeface="+mn-ea"/>
                <a:cs typeface="+mn-cs"/>
              </a:rPr>
              <a:t>EOL – common names – </a:t>
            </a:r>
            <a:r>
              <a:rPr lang="en-US" sz="1200" kern="1200" baseline="0" dirty="0" err="1" smtClean="0">
                <a:solidFill>
                  <a:schemeClr val="tx1"/>
                </a:solidFill>
                <a:effectLst/>
                <a:latin typeface="+mn-lt"/>
                <a:ea typeface="+mn-ea"/>
                <a:cs typeface="+mn-cs"/>
              </a:rPr>
              <a:t>Phylopics</a:t>
            </a:r>
            <a:r>
              <a:rPr lang="en-US" sz="1200" kern="1200" baseline="0" dirty="0" smtClean="0">
                <a:solidFill>
                  <a:schemeClr val="tx1"/>
                </a:solidFill>
                <a:effectLst/>
                <a:latin typeface="+mn-lt"/>
                <a:ea typeface="+mn-ea"/>
                <a:cs typeface="+mn-cs"/>
              </a:rPr>
              <a:t> – organism silhouettes</a:t>
            </a:r>
          </a:p>
          <a:p>
            <a:r>
              <a:rPr lang="en-US" sz="1200" kern="1200" baseline="0" dirty="0" err="1" smtClean="0">
                <a:solidFill>
                  <a:schemeClr val="tx1"/>
                </a:solidFill>
                <a:effectLst/>
                <a:latin typeface="+mn-lt"/>
                <a:ea typeface="+mn-ea"/>
                <a:cs typeface="+mn-cs"/>
              </a:rPr>
              <a:t>Earthchem</a:t>
            </a:r>
            <a:r>
              <a:rPr lang="en-US" sz="1200" kern="1200" baseline="0" dirty="0" smtClean="0">
                <a:solidFill>
                  <a:schemeClr val="tx1"/>
                </a:solidFill>
                <a:effectLst/>
                <a:latin typeface="+mn-lt"/>
                <a:ea typeface="+mn-ea"/>
                <a:cs typeface="+mn-cs"/>
              </a:rPr>
              <a:t> - </a:t>
            </a:r>
            <a:r>
              <a:rPr lang="en-US" dirty="0" smtClean="0"/>
              <a:t>major geochemical databases from the U.S. Geological Service and other international providers</a:t>
            </a:r>
          </a:p>
          <a:p>
            <a:r>
              <a:rPr lang="en-US" dirty="0" smtClean="0"/>
              <a:t>Genetic data</a:t>
            </a:r>
            <a:r>
              <a:rPr lang="en-US" baseline="0" dirty="0" smtClean="0"/>
              <a:t>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Widgets</a:t>
            </a:r>
            <a:r>
              <a:rPr lang="en-US" sz="1200" kern="1200" baseline="0" dirty="0" smtClean="0">
                <a:solidFill>
                  <a:schemeClr val="tx1"/>
                </a:solidFill>
                <a:effectLst/>
                <a:latin typeface="+mn-lt"/>
                <a:ea typeface="+mn-ea"/>
                <a:cs typeface="+mn-cs"/>
              </a:rPr>
              <a:t> – pieces of code you can insert in your web page – dynamically display </a:t>
            </a:r>
            <a:r>
              <a:rPr lang="en-US" sz="1200" kern="1200" baseline="0" dirty="0" err="1" smtClean="0">
                <a:solidFill>
                  <a:schemeClr val="tx1"/>
                </a:solidFill>
                <a:effectLst/>
                <a:latin typeface="+mn-lt"/>
                <a:ea typeface="+mn-ea"/>
                <a:cs typeface="+mn-cs"/>
              </a:rPr>
              <a:t>datafeeds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29</a:t>
            </a:fld>
            <a:endParaRPr lang="en-US"/>
          </a:p>
        </p:txBody>
      </p:sp>
    </p:spTree>
    <p:extLst>
      <p:ext uri="{BB962C8B-B14F-4D97-AF65-F5344CB8AC3E}">
        <p14:creationId xmlns:p14="http://schemas.microsoft.com/office/powerpoint/2010/main" val="120191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course, this mutually enriching relationship has been going on for a very long time</a:t>
            </a:r>
          </a:p>
          <a:p>
            <a:endParaRPr lang="en-US" baseline="0" dirty="0" smtClean="0"/>
          </a:p>
          <a:p>
            <a:r>
              <a:rPr lang="en-US" baseline="0" dirty="0" smtClean="0"/>
              <a:t>What’s changed in recent years is our ability to capture and share data digitally</a:t>
            </a:r>
          </a:p>
          <a:p>
            <a:endParaRPr lang="en-US" baseline="0" dirty="0" smtClean="0"/>
          </a:p>
          <a:p>
            <a:r>
              <a:rPr lang="en-US" baseline="0" dirty="0" smtClean="0"/>
              <a:t>We’re obviously all very familiar with specimen-based resources – our own web accessible collections database, and aggregated portals such as </a:t>
            </a:r>
            <a:r>
              <a:rPr lang="en-US" baseline="0" dirty="0" err="1" smtClean="0"/>
              <a:t>VertNet</a:t>
            </a:r>
            <a:r>
              <a:rPr lang="en-US" baseline="0" dirty="0" smtClean="0"/>
              <a:t> or iDigBio</a:t>
            </a:r>
          </a:p>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3</a:t>
            </a:fld>
            <a:endParaRPr lang="en-US"/>
          </a:p>
        </p:txBody>
      </p:sp>
    </p:spTree>
    <p:extLst>
      <p:ext uri="{BB962C8B-B14F-4D97-AF65-F5344CB8AC3E}">
        <p14:creationId xmlns:p14="http://schemas.microsoft.com/office/powerpoint/2010/main" val="3549827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Held</a:t>
            </a:r>
            <a:r>
              <a:rPr lang="en-US" baseline="0" dirty="0" smtClean="0"/>
              <a:t> an end-user workshop in March of this year; identified a wish list of functionality</a:t>
            </a:r>
          </a:p>
          <a:p>
            <a:r>
              <a:rPr lang="en-US" baseline="0" dirty="0" smtClean="0"/>
              <a:t>Winnowed this down to the following basic outline of what e-PANDDA will provide</a:t>
            </a:r>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30</a:t>
            </a:fld>
            <a:endParaRPr lang="en-US"/>
          </a:p>
        </p:txBody>
      </p:sp>
    </p:spTree>
    <p:extLst>
      <p:ext uri="{BB962C8B-B14F-4D97-AF65-F5344CB8AC3E}">
        <p14:creationId xmlns:p14="http://schemas.microsoft.com/office/powerpoint/2010/main" val="3465688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Biggest</a:t>
            </a:r>
            <a:r>
              <a:rPr lang="en-US" baseline="0" dirty="0" smtClean="0"/>
              <a:t> challenge – speed</a:t>
            </a:r>
          </a:p>
          <a:p>
            <a:r>
              <a:rPr lang="en-US" baseline="0" dirty="0" smtClean="0"/>
              <a:t>	We set out not to build another database</a:t>
            </a:r>
          </a:p>
          <a:p>
            <a:r>
              <a:rPr lang="en-US" baseline="0" dirty="0" smtClean="0"/>
              <a:t>	Is likely that we will end up building another database, but only a minimal one and for indexing only</a:t>
            </a:r>
          </a:p>
          <a:p>
            <a:r>
              <a:rPr lang="en-US" baseline="0" dirty="0" smtClean="0"/>
              <a:t>The alternative is less functionality and less scalability</a:t>
            </a:r>
          </a:p>
          <a:p>
            <a:endParaRPr lang="en-US" baseline="0" dirty="0" smtClean="0"/>
          </a:p>
          <a:p>
            <a:r>
              <a:rPr lang="en-US" baseline="0" dirty="0" smtClean="0"/>
              <a:t>Projected implementation date – Fall 2017</a:t>
            </a:r>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31</a:t>
            </a:fld>
            <a:endParaRPr lang="en-US"/>
          </a:p>
        </p:txBody>
      </p:sp>
    </p:spTree>
    <p:extLst>
      <p:ext uri="{BB962C8B-B14F-4D97-AF65-F5344CB8AC3E}">
        <p14:creationId xmlns:p14="http://schemas.microsoft.com/office/powerpoint/2010/main" val="4262100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32</a:t>
            </a:fld>
            <a:endParaRPr lang="en-US"/>
          </a:p>
        </p:txBody>
      </p:sp>
    </p:spTree>
    <p:extLst>
      <p:ext uri="{BB962C8B-B14F-4D97-AF65-F5344CB8AC3E}">
        <p14:creationId xmlns:p14="http://schemas.microsoft.com/office/powerpoint/2010/main" val="232444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don’t work in paleontology, however, you may be less familiar with this one</a:t>
            </a:r>
          </a:p>
          <a:p>
            <a:endParaRPr lang="en-US" dirty="0" smtClean="0"/>
          </a:p>
          <a:p>
            <a:r>
              <a:rPr lang="en-US" dirty="0" smtClean="0"/>
              <a:t>This is the Paleobiology</a:t>
            </a:r>
            <a:r>
              <a:rPr lang="en-US" baseline="0" dirty="0" smtClean="0"/>
              <a:t> Database and if you haven’t used it, it’s an awesome product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a crowdsourced, literature-based (including unpublished dissertations and theses) database.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PaleoDB currently contains over 1.2 million records, and includes authority files for taxonomic hierarchies and synonymies, multiple classification schemes, and multiple time scales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an extraordinarily rich resource, which was cited as a data source by nearly 3,000 academic papers in 2014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Taxa are tied to publications, not specimen records, even though the records in the publications are often derived from collections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4</a:t>
            </a:fld>
            <a:endParaRPr lang="en-US"/>
          </a:p>
        </p:txBody>
      </p:sp>
    </p:spTree>
    <p:extLst>
      <p:ext uri="{BB962C8B-B14F-4D97-AF65-F5344CB8AC3E}">
        <p14:creationId xmlns:p14="http://schemas.microsoft.com/office/powerpoint/2010/main" val="418266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theory, you ought to be able to move data around between these different resources, and everyone would benefit</a:t>
            </a:r>
          </a:p>
          <a:p>
            <a:endParaRPr lang="en-US" baseline="0" dirty="0" smtClean="0"/>
          </a:p>
          <a:p>
            <a:r>
              <a:rPr lang="en-US" dirty="0" smtClean="0"/>
              <a:t>In practice, the architecture</a:t>
            </a:r>
            <a:r>
              <a:rPr lang="en-US" baseline="0" dirty="0" smtClean="0"/>
              <a:t> of PaleoDB and iDigBio is quite different, so linking them is not straightforward</a:t>
            </a:r>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5</a:t>
            </a:fld>
            <a:endParaRPr lang="en-US"/>
          </a:p>
        </p:txBody>
      </p:sp>
    </p:spTree>
    <p:extLst>
      <p:ext uri="{BB962C8B-B14F-4D97-AF65-F5344CB8AC3E}">
        <p14:creationId xmlns:p14="http://schemas.microsoft.com/office/powerpoint/2010/main" val="166903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even if you could link them together, what about </a:t>
            </a:r>
            <a:r>
              <a:rPr lang="en-US" baseline="0" dirty="0" smtClean="0"/>
              <a:t>using that combined dataset outside traditional research settings?</a:t>
            </a:r>
          </a:p>
          <a:p>
            <a:endParaRPr lang="en-US" baseline="0" dirty="0" smtClean="0"/>
          </a:p>
          <a:p>
            <a:r>
              <a:rPr lang="en-US" baseline="0" dirty="0" smtClean="0"/>
              <a:t>PaleoDB and iDigBio have made great strides towards increasing the ability to search and access data</a:t>
            </a:r>
          </a:p>
          <a:p>
            <a:endParaRPr lang="en-US" baseline="0" dirty="0" smtClean="0"/>
          </a:p>
          <a:p>
            <a:r>
              <a:rPr lang="en-US" baseline="0" dirty="0" smtClean="0"/>
              <a:t>But what about a toolset to access that combined dataset in, say, a classroom context?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6</a:t>
            </a:fld>
            <a:endParaRPr lang="en-US"/>
          </a:p>
        </p:txBody>
      </p:sp>
    </p:spTree>
    <p:extLst>
      <p:ext uri="{BB962C8B-B14F-4D97-AF65-F5344CB8AC3E}">
        <p14:creationId xmlns:p14="http://schemas.microsoft.com/office/powerpoint/2010/main" val="128794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that is what our two interlinked projects do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7</a:t>
            </a:fld>
            <a:endParaRPr lang="en-US"/>
          </a:p>
        </p:txBody>
      </p:sp>
    </p:spTree>
    <p:extLst>
      <p:ext uri="{BB962C8B-B14F-4D97-AF65-F5344CB8AC3E}">
        <p14:creationId xmlns:p14="http://schemas.microsoft.com/office/powerpoint/2010/main" val="65083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start with</a:t>
            </a:r>
            <a:r>
              <a:rPr lang="en-US" baseline="0" dirty="0" smtClean="0"/>
              <a:t> iDigPaleo</a:t>
            </a:r>
          </a:p>
          <a:p>
            <a:endParaRPr lang="en-US" baseline="0" dirty="0" smtClean="0"/>
          </a:p>
          <a:p>
            <a:r>
              <a:rPr lang="en-US" baseline="0" dirty="0" smtClean="0"/>
              <a:t>The pilot version of iDigPaleo is one of the products of this project</a:t>
            </a:r>
            <a:endParaRPr lang="en-US" dirty="0" smtClean="0"/>
          </a:p>
          <a:p>
            <a:endParaRPr lang="en-US" dirty="0" smtClean="0"/>
          </a:p>
          <a:p>
            <a:r>
              <a:rPr lang="en-US" dirty="0" smtClean="0"/>
              <a:t>$2.3M – digitization</a:t>
            </a:r>
            <a:r>
              <a:rPr lang="en-US" baseline="0" dirty="0" smtClean="0"/>
              <a:t> grant from NSF</a:t>
            </a:r>
          </a:p>
          <a:p>
            <a:r>
              <a:rPr lang="en-US" baseline="0" dirty="0" smtClean="0"/>
              <a:t>4 year project 2013-2017</a:t>
            </a:r>
          </a:p>
          <a:p>
            <a:r>
              <a:rPr lang="en-US" baseline="0" dirty="0" smtClean="0"/>
              <a:t>TCN Thematic Collections Network – ADBC advancing digitization of biological collections</a:t>
            </a:r>
          </a:p>
          <a:p>
            <a:r>
              <a:rPr lang="en-US" baseline="0" dirty="0" smtClean="0"/>
              <a:t>Some of these slides are from the PIs</a:t>
            </a:r>
            <a:endParaRPr lang="en-US" dirty="0" smtClean="0"/>
          </a:p>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8</a:t>
            </a:fld>
            <a:endParaRPr lang="en-US"/>
          </a:p>
        </p:txBody>
      </p:sp>
    </p:spTree>
    <p:extLst>
      <p:ext uri="{BB962C8B-B14F-4D97-AF65-F5344CB8AC3E}">
        <p14:creationId xmlns:p14="http://schemas.microsoft.com/office/powerpoint/2010/main" val="102689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project</a:t>
            </a:r>
            <a:r>
              <a:rPr lang="en-US" baseline="0" dirty="0" smtClean="0"/>
              <a:t> goal is to </a:t>
            </a:r>
            <a:r>
              <a:rPr lang="en-US" sz="1200" dirty="0" smtClean="0"/>
              <a:t>make available all the major collections of fossil insect specimens in the United States by creating electronic specimen records consisting of digital images and associated collection data</a:t>
            </a:r>
          </a:p>
          <a:p>
            <a:endParaRPr lang="en-US" dirty="0" smtClean="0"/>
          </a:p>
          <a:p>
            <a:r>
              <a:rPr lang="en-US" dirty="0" smtClean="0"/>
              <a:t>From</a:t>
            </a:r>
            <a:r>
              <a:rPr lang="en-US" baseline="0" dirty="0" smtClean="0"/>
              <a:t> a research perspective --- </a:t>
            </a:r>
            <a:r>
              <a:rPr lang="en-US" sz="1200" dirty="0" smtClean="0"/>
              <a:t>understand response to environmental change and patterns of biodiversity through time </a:t>
            </a:r>
          </a:p>
          <a:p>
            <a:r>
              <a:rPr lang="en-US" sz="1200" dirty="0" smtClean="0"/>
              <a:t>---phylogenetic reconstruction, evolution of morphological characteristics, and studies of overall patterns of diversification in deep time.  </a:t>
            </a:r>
          </a:p>
          <a:p>
            <a:endParaRPr lang="en-US" dirty="0"/>
          </a:p>
        </p:txBody>
      </p:sp>
      <p:sp>
        <p:nvSpPr>
          <p:cNvPr id="4" name="Slide Number Placeholder 3"/>
          <p:cNvSpPr>
            <a:spLocks noGrp="1"/>
          </p:cNvSpPr>
          <p:nvPr>
            <p:ph type="sldNum" sz="quarter" idx="10"/>
          </p:nvPr>
        </p:nvSpPr>
        <p:spPr/>
        <p:txBody>
          <a:bodyPr/>
          <a:lstStyle/>
          <a:p>
            <a:fld id="{DAB6971F-73CA-9848-82CE-E06B943C59CD}" type="slidenum">
              <a:rPr lang="en-US" smtClean="0"/>
              <a:t>9</a:t>
            </a:fld>
            <a:endParaRPr lang="en-US"/>
          </a:p>
        </p:txBody>
      </p:sp>
    </p:spTree>
    <p:extLst>
      <p:ext uri="{BB962C8B-B14F-4D97-AF65-F5344CB8AC3E}">
        <p14:creationId xmlns:p14="http://schemas.microsoft.com/office/powerpoint/2010/main" val="386619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6/22/16</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6/22/16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1219200" y="1544716"/>
            <a:ext cx="97536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1219200" y="2743200"/>
            <a:ext cx="475488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242304" y="2743201"/>
            <a:ext cx="475488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6/22/16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1219200" y="1544716"/>
            <a:ext cx="97536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6/22/16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6/22/16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6/22/16</a:t>
            </a:fld>
            <a:endParaRPr lang="en-US" dirty="0"/>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image" Target="../media/image21.jpeg"/><Relationship Id="rId13" Type="http://schemas.openxmlformats.org/officeDocument/2006/relationships/image" Target="../media/image22.jpeg"/><Relationship Id="rId14" Type="http://schemas.openxmlformats.org/officeDocument/2006/relationships/image" Target="../media/image23.jpeg"/><Relationship Id="rId1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jpeg"/><Relationship Id="rId10"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5.gi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5.gif"/><Relationship Id="rId5" Type="http://schemas.openxmlformats.org/officeDocument/2006/relationships/image" Target="../media/image27.png"/><Relationship Id="rId6"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jpg"/><Relationship Id="rId6" Type="http://schemas.openxmlformats.org/officeDocument/2006/relationships/image" Target="../media/image43.jpg"/><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1.png"/><Relationship Id="rId5" Type="http://schemas.openxmlformats.org/officeDocument/2006/relationships/image" Target="../media/image44.png"/><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jpg"/><Relationship Id="rId5" Type="http://schemas.openxmlformats.org/officeDocument/2006/relationships/image" Target="../media/image50.png"/><Relationship Id="rId6" Type="http://schemas.openxmlformats.org/officeDocument/2006/relationships/image" Target="../media/image51.jpeg"/><Relationship Id="rId7" Type="http://schemas.openxmlformats.org/officeDocument/2006/relationships/image" Target="../media/image52.png"/><Relationship Id="rId8" Type="http://schemas.openxmlformats.org/officeDocument/2006/relationships/image" Target="../media/image53.jpeg"/><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eg"/><Relationship Id="rId5" Type="http://schemas.openxmlformats.org/officeDocument/2006/relationships/image" Target="../media/image56.png"/><Relationship Id="rId6"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9" Type="http://schemas.openxmlformats.org/officeDocument/2006/relationships/diagramLayout" Target="../diagrams/layout2.xml"/><Relationship Id="rId20" Type="http://schemas.openxmlformats.org/officeDocument/2006/relationships/diagramQuickStyle" Target="../diagrams/quickStyle4.xml"/><Relationship Id="rId21" Type="http://schemas.openxmlformats.org/officeDocument/2006/relationships/diagramColors" Target="../diagrams/colors4.xml"/><Relationship Id="rId22" Type="http://schemas.microsoft.com/office/2007/relationships/diagramDrawing" Target="../diagrams/drawing4.xml"/><Relationship Id="rId10" Type="http://schemas.openxmlformats.org/officeDocument/2006/relationships/diagramQuickStyle" Target="../diagrams/quickStyle2.xml"/><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8" Type="http://schemas.openxmlformats.org/officeDocument/2006/relationships/diagramData" Target="../diagrams/data4.xml"/><Relationship Id="rId19" Type="http://schemas.openxmlformats.org/officeDocument/2006/relationships/diagramLayout" Target="../diagrams/layout4.xml"/><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38400" y="1583101"/>
            <a:ext cx="7315200" cy="2595025"/>
          </a:xfrm>
        </p:spPr>
        <p:txBody>
          <a:bodyPr>
            <a:normAutofit/>
          </a:bodyPr>
          <a:lstStyle/>
          <a:p>
            <a:r>
              <a:rPr lang="en-US" b="1" dirty="0" smtClean="0"/>
              <a:t>iDigPaleo &amp; ePANDDA</a:t>
            </a:r>
            <a:br>
              <a:rPr lang="en-US" b="1" dirty="0" smtClean="0"/>
            </a:br>
            <a:r>
              <a:rPr lang="en-US" sz="3200" b="1" dirty="0" smtClean="0"/>
              <a:t>Digital infrastructure and tools for collection discovery and use</a:t>
            </a:r>
            <a:endParaRPr lang="en-US" sz="3200" b="1" dirty="0"/>
          </a:p>
        </p:txBody>
      </p:sp>
      <p:sp>
        <p:nvSpPr>
          <p:cNvPr id="6" name="Subtitle 5"/>
          <p:cNvSpPr>
            <a:spLocks noGrp="1"/>
          </p:cNvSpPr>
          <p:nvPr>
            <p:ph type="subTitle" idx="1"/>
          </p:nvPr>
        </p:nvSpPr>
        <p:spPr>
          <a:xfrm>
            <a:off x="2438400" y="4594214"/>
            <a:ext cx="7315200" cy="1144632"/>
          </a:xfrm>
        </p:spPr>
        <p:txBody>
          <a:bodyPr>
            <a:normAutofit/>
          </a:bodyPr>
          <a:lstStyle/>
          <a:p>
            <a:r>
              <a:rPr lang="en-US" dirty="0" smtClean="0"/>
              <a:t>Susan Butts</a:t>
            </a:r>
            <a:r>
              <a:rPr lang="en-US" baseline="30000" dirty="0" smtClean="0"/>
              <a:t>1</a:t>
            </a:r>
            <a:r>
              <a:rPr lang="en-US" dirty="0" smtClean="0"/>
              <a:t>, Talia Karim</a:t>
            </a:r>
            <a:r>
              <a:rPr lang="en-US" baseline="30000" dirty="0" smtClean="0"/>
              <a:t>2</a:t>
            </a:r>
            <a:r>
              <a:rPr lang="en-US" dirty="0" smtClean="0"/>
              <a:t>, Chris Norris</a:t>
            </a:r>
            <a:r>
              <a:rPr lang="en-US" baseline="30000" dirty="0" smtClean="0"/>
              <a:t>1</a:t>
            </a:r>
            <a:r>
              <a:rPr lang="en-US" dirty="0" smtClean="0"/>
              <a:t> &amp; Dena Smith</a:t>
            </a:r>
            <a:r>
              <a:rPr lang="en-US" baseline="30000" dirty="0" smtClean="0"/>
              <a:t>2,3</a:t>
            </a:r>
            <a:endParaRPr lang="en-US" dirty="0" smtClean="0"/>
          </a:p>
          <a:p>
            <a:endParaRPr lang="en-US" sz="1400" dirty="0" smtClean="0"/>
          </a:p>
          <a:p>
            <a:r>
              <a:rPr lang="en-US" sz="1400" dirty="0" smtClean="0"/>
              <a:t>(1) Yale University, (2) University of Colorado, (3) Geological Society of America</a:t>
            </a:r>
            <a:endParaRPr lang="en-US" sz="1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spTree>
    <p:extLst>
      <p:ext uri="{BB962C8B-B14F-4D97-AF65-F5344CB8AC3E}">
        <p14:creationId xmlns:p14="http://schemas.microsoft.com/office/powerpoint/2010/main" val="14941609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5339" t="23689" r="1553" b="36828"/>
          <a:stretch/>
        </p:blipFill>
        <p:spPr>
          <a:xfrm>
            <a:off x="3143352" y="2356256"/>
            <a:ext cx="5614253" cy="1785555"/>
          </a:xfrm>
          <a:prstGeom prst="rect">
            <a:avLst/>
          </a:prstGeom>
        </p:spPr>
      </p:pic>
      <p:sp>
        <p:nvSpPr>
          <p:cNvPr id="2" name="AutoShape 586" descr="Image result for american museum"/>
          <p:cNvSpPr>
            <a:spLocks noChangeAspect="1" noChangeArrowheads="1"/>
          </p:cNvSpPr>
          <p:nvPr/>
        </p:nvSpPr>
        <p:spPr bwMode="auto">
          <a:xfrm>
            <a:off x="1679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88" descr="Image result for american museum"/>
          <p:cNvSpPr>
            <a:spLocks noChangeAspect="1" noChangeArrowheads="1"/>
          </p:cNvSpPr>
          <p:nvPr/>
        </p:nvSpPr>
        <p:spPr bwMode="auto">
          <a:xfrm>
            <a:off x="2084183" y="253941"/>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5551283" y="66757"/>
            <a:ext cx="1180564" cy="1176175"/>
          </a:xfrm>
          <a:prstGeom prst="rect">
            <a:avLst/>
          </a:prstGeom>
        </p:spPr>
      </p:pic>
      <p:pic>
        <p:nvPicPr>
          <p:cNvPr id="8" name="Picture 7"/>
          <p:cNvPicPr>
            <a:picLocks noChangeAspect="1"/>
          </p:cNvPicPr>
          <p:nvPr/>
        </p:nvPicPr>
        <p:blipFill>
          <a:blip r:embed="rId5"/>
          <a:stretch>
            <a:fillRect/>
          </a:stretch>
        </p:blipFill>
        <p:spPr>
          <a:xfrm>
            <a:off x="1524001" y="1370478"/>
            <a:ext cx="4740167" cy="646893"/>
          </a:xfrm>
          <a:prstGeom prst="rect">
            <a:avLst/>
          </a:prstGeom>
        </p:spPr>
      </p:pic>
      <p:pic>
        <p:nvPicPr>
          <p:cNvPr id="4688" name="Picture 592" descr="https://lh3.googleusercontent.com/-WyTYrXLQPlA/AAAAAAAAAAI/AAAAAAAAAAA/KScktpeBH9U/s0-c-k-no-ns/photo.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68132" y="5298088"/>
            <a:ext cx="1218026" cy="12180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6668776" y="1406499"/>
            <a:ext cx="3517383" cy="621171"/>
          </a:xfrm>
          <a:prstGeom prst="rect">
            <a:avLst/>
          </a:prstGeom>
        </p:spPr>
      </p:pic>
      <p:pic>
        <p:nvPicPr>
          <p:cNvPr id="12" name="Picture 11"/>
          <p:cNvPicPr>
            <a:picLocks noChangeAspect="1"/>
          </p:cNvPicPr>
          <p:nvPr/>
        </p:nvPicPr>
        <p:blipFill>
          <a:blip r:embed="rId8"/>
          <a:stretch>
            <a:fillRect/>
          </a:stretch>
        </p:blipFill>
        <p:spPr>
          <a:xfrm>
            <a:off x="1644848" y="286164"/>
            <a:ext cx="3467100" cy="60960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38318" y="4547132"/>
            <a:ext cx="2947840" cy="650383"/>
          </a:xfrm>
          <a:prstGeom prst="rect">
            <a:avLst/>
          </a:prstGeom>
        </p:spPr>
      </p:pic>
      <p:pic>
        <p:nvPicPr>
          <p:cNvPr id="4695" name="Picture 599" descr="University of California Museum of Paleontology"/>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171456" y="4636116"/>
            <a:ext cx="1206942" cy="972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424886" y="652428"/>
            <a:ext cx="1332719" cy="593133"/>
          </a:xfrm>
          <a:prstGeom prst="rect">
            <a:avLst/>
          </a:prstGeom>
          <a:solidFill>
            <a:schemeClr val="tx1">
              <a:alpha val="7000"/>
            </a:schemeClr>
          </a:solidFill>
        </p:spPr>
      </p:pic>
      <p:sp>
        <p:nvSpPr>
          <p:cNvPr id="20" name="TextBox 19"/>
          <p:cNvSpPr txBox="1"/>
          <p:nvPr/>
        </p:nvSpPr>
        <p:spPr>
          <a:xfrm rot="16200000">
            <a:off x="1787993" y="4991560"/>
            <a:ext cx="476412" cy="261610"/>
          </a:xfrm>
          <a:prstGeom prst="rect">
            <a:avLst/>
          </a:prstGeom>
          <a:noFill/>
        </p:spPr>
        <p:txBody>
          <a:bodyPr wrap="none" rtlCol="0">
            <a:spAutoFit/>
          </a:bodyPr>
          <a:lstStyle/>
          <a:p>
            <a:r>
              <a:rPr lang="en-US" sz="1100" dirty="0"/>
              <a:t>PEN</a:t>
            </a:r>
          </a:p>
        </p:txBody>
      </p:sp>
      <p:sp>
        <p:nvSpPr>
          <p:cNvPr id="22" name="TextBox 21"/>
          <p:cNvSpPr txBox="1"/>
          <p:nvPr/>
        </p:nvSpPr>
        <p:spPr>
          <a:xfrm rot="16200000">
            <a:off x="6948495" y="802948"/>
            <a:ext cx="474716" cy="261610"/>
          </a:xfrm>
          <a:prstGeom prst="rect">
            <a:avLst/>
          </a:prstGeom>
          <a:noFill/>
        </p:spPr>
        <p:txBody>
          <a:bodyPr wrap="none" rtlCol="0">
            <a:spAutoFit/>
          </a:bodyPr>
          <a:lstStyle/>
          <a:p>
            <a:r>
              <a:rPr lang="en-US" sz="1100" dirty="0" smtClean="0"/>
              <a:t>PEN</a:t>
            </a:r>
            <a:endParaRPr lang="en-US" sz="1100" dirty="0"/>
          </a:p>
        </p:txBody>
      </p:sp>
      <p:pic>
        <p:nvPicPr>
          <p:cNvPr id="4" name="Picture 3"/>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3815799" y="5822040"/>
            <a:ext cx="2202121" cy="562856"/>
          </a:xfrm>
          <a:prstGeom prst="rect">
            <a:avLst/>
          </a:prstGeom>
        </p:spPr>
      </p:pic>
      <p:pic>
        <p:nvPicPr>
          <p:cNvPr id="13" name="Picture 12"/>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6707645" y="5298088"/>
            <a:ext cx="1218026" cy="1218026"/>
          </a:xfrm>
          <a:prstGeom prst="rect">
            <a:avLst/>
          </a:prstGeom>
        </p:spPr>
      </p:pic>
      <p:pic>
        <p:nvPicPr>
          <p:cNvPr id="14" name="Picture 13"/>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3821628" y="4547131"/>
            <a:ext cx="2126393" cy="948698"/>
          </a:xfrm>
          <a:prstGeom prst="rect">
            <a:avLst/>
          </a:prstGeom>
        </p:spPr>
      </p:pic>
      <p:pic>
        <p:nvPicPr>
          <p:cNvPr id="19" name="Picture 18"/>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spTree>
    <p:extLst>
      <p:ext uri="{BB962C8B-B14F-4D97-AF65-F5344CB8AC3E}">
        <p14:creationId xmlns:p14="http://schemas.microsoft.com/office/powerpoint/2010/main" val="36157693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idx="1"/>
          </p:nvPr>
        </p:nvSpPr>
        <p:spPr>
          <a:xfrm>
            <a:off x="2555359" y="3830361"/>
            <a:ext cx="7205634" cy="1241369"/>
          </a:xfrm>
        </p:spPr>
        <p:txBody>
          <a:bodyPr>
            <a:noAutofit/>
          </a:bodyPr>
          <a:lstStyle/>
          <a:p>
            <a:pPr>
              <a:buFont typeface="Wingdings" panose="05000000000000000000" pitchFamily="2" charset="2"/>
              <a:buChar char="§"/>
            </a:pPr>
            <a:r>
              <a:rPr lang="en-US" sz="2400" dirty="0"/>
              <a:t>Aggregate data from fossil insect project</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Provide tools for educational access to these data</a:t>
            </a:r>
          </a:p>
          <a:p>
            <a:pPr marL="45720" indent="0">
              <a:buNone/>
            </a:pPr>
            <a:endParaRPr lang="en-US" sz="1800" dirty="0"/>
          </a:p>
          <a:p>
            <a:pPr marL="45720" indent="0">
              <a:buNone/>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781800" cy="246697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spTree>
    <p:extLst>
      <p:ext uri="{BB962C8B-B14F-4D97-AF65-F5344CB8AC3E}">
        <p14:creationId xmlns:p14="http://schemas.microsoft.com/office/powerpoint/2010/main" val="35396872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grpSp>
        <p:nvGrpSpPr>
          <p:cNvPr id="5" name="Group 4"/>
          <p:cNvGrpSpPr/>
          <p:nvPr/>
        </p:nvGrpSpPr>
        <p:grpSpPr>
          <a:xfrm>
            <a:off x="3399597" y="1916081"/>
            <a:ext cx="5795211" cy="3479537"/>
            <a:chOff x="1271296" y="1527694"/>
            <a:chExt cx="5795211" cy="3479537"/>
          </a:xfrm>
        </p:grpSpPr>
        <p:sp>
          <p:nvSpPr>
            <p:cNvPr id="6" name="Rectangle 5"/>
            <p:cNvSpPr/>
            <p:nvPr/>
          </p:nvSpPr>
          <p:spPr>
            <a:xfrm>
              <a:off x="4261758" y="1598450"/>
              <a:ext cx="1385596" cy="5388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271296" y="3089015"/>
              <a:ext cx="1357604" cy="5668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261758" y="4383638"/>
              <a:ext cx="1357604" cy="5668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Elbow Connector 8"/>
            <p:cNvCxnSpPr>
              <a:endCxn id="7" idx="0"/>
            </p:cNvCxnSpPr>
            <p:nvPr/>
          </p:nvCxnSpPr>
          <p:spPr>
            <a:xfrm rot="10800000" flipV="1">
              <a:off x="1950099" y="1867872"/>
              <a:ext cx="2311660" cy="122114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a:endCxn id="8" idx="0"/>
            </p:cNvCxnSpPr>
            <p:nvPr/>
          </p:nvCxnSpPr>
          <p:spPr>
            <a:xfrm flipH="1">
              <a:off x="4940560" y="2137294"/>
              <a:ext cx="13996" cy="224634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7" idx="2"/>
              <a:endCxn id="8" idx="1"/>
            </p:cNvCxnSpPr>
            <p:nvPr/>
          </p:nvCxnSpPr>
          <p:spPr>
            <a:xfrm rot="16200000" flipH="1">
              <a:off x="2600324" y="3005623"/>
              <a:ext cx="1011206" cy="231166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8427" y="4326880"/>
              <a:ext cx="618080" cy="680351"/>
            </a:xfrm>
            <a:prstGeom prst="rect">
              <a:avLst/>
            </a:prstGeom>
          </p:spPr>
        </p:pic>
        <p:sp>
          <p:nvSpPr>
            <p:cNvPr id="13" name="Right Arrow 12"/>
            <p:cNvSpPr/>
            <p:nvPr/>
          </p:nvSpPr>
          <p:spPr>
            <a:xfrm>
              <a:off x="5770587" y="4507004"/>
              <a:ext cx="526616" cy="32010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8427" y="1527694"/>
              <a:ext cx="618080" cy="680351"/>
            </a:xfrm>
            <a:prstGeom prst="rect">
              <a:avLst/>
            </a:prstGeom>
          </p:spPr>
        </p:pic>
        <p:sp>
          <p:nvSpPr>
            <p:cNvPr id="15" name="Right Arrow 14"/>
            <p:cNvSpPr/>
            <p:nvPr/>
          </p:nvSpPr>
          <p:spPr>
            <a:xfrm>
              <a:off x="5770587" y="1707819"/>
              <a:ext cx="526616" cy="32010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TextBox 15"/>
          <p:cNvSpPr txBox="1"/>
          <p:nvPr/>
        </p:nvSpPr>
        <p:spPr>
          <a:xfrm>
            <a:off x="6594949" y="2092530"/>
            <a:ext cx="947824" cy="300082"/>
          </a:xfrm>
          <a:prstGeom prst="rect">
            <a:avLst/>
          </a:prstGeom>
          <a:noFill/>
        </p:spPr>
        <p:txBody>
          <a:bodyPr wrap="none" rtlCol="0">
            <a:spAutoFit/>
          </a:bodyPr>
          <a:lstStyle/>
          <a:p>
            <a:r>
              <a:rPr lang="en-US" sz="1350" dirty="0"/>
              <a:t>Your Data</a:t>
            </a:r>
          </a:p>
        </p:txBody>
      </p:sp>
      <p:sp>
        <p:nvSpPr>
          <p:cNvPr id="17" name="TextBox 16"/>
          <p:cNvSpPr txBox="1"/>
          <p:nvPr/>
        </p:nvSpPr>
        <p:spPr>
          <a:xfrm>
            <a:off x="3615773" y="3611651"/>
            <a:ext cx="925253" cy="300082"/>
          </a:xfrm>
          <a:prstGeom prst="rect">
            <a:avLst/>
          </a:prstGeom>
          <a:noFill/>
        </p:spPr>
        <p:txBody>
          <a:bodyPr wrap="none" rtlCol="0">
            <a:spAutoFit/>
          </a:bodyPr>
          <a:lstStyle/>
          <a:p>
            <a:r>
              <a:rPr lang="en-US" sz="1350" dirty="0"/>
              <a:t>iDigPaleo</a:t>
            </a:r>
          </a:p>
        </p:txBody>
      </p:sp>
      <p:sp>
        <p:nvSpPr>
          <p:cNvPr id="18" name="TextBox 17"/>
          <p:cNvSpPr txBox="1"/>
          <p:nvPr/>
        </p:nvSpPr>
        <p:spPr>
          <a:xfrm>
            <a:off x="6702414" y="4905402"/>
            <a:ext cx="732893" cy="300082"/>
          </a:xfrm>
          <a:prstGeom prst="rect">
            <a:avLst/>
          </a:prstGeom>
          <a:noFill/>
        </p:spPr>
        <p:txBody>
          <a:bodyPr wrap="none" rtlCol="0">
            <a:spAutoFit/>
          </a:bodyPr>
          <a:lstStyle/>
          <a:p>
            <a:r>
              <a:rPr lang="en-US" sz="1350" dirty="0"/>
              <a:t>iDigBio</a:t>
            </a:r>
          </a:p>
        </p:txBody>
      </p:sp>
    </p:spTree>
    <p:extLst>
      <p:ext uri="{BB962C8B-B14F-4D97-AF65-F5344CB8AC3E}">
        <p14:creationId xmlns:p14="http://schemas.microsoft.com/office/powerpoint/2010/main" val="38996633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45777" y="2023854"/>
            <a:ext cx="8692844" cy="3437363"/>
            <a:chOff x="173909" y="724829"/>
            <a:chExt cx="11590459" cy="4583151"/>
          </a:xfrm>
        </p:grpSpPr>
        <p:grpSp>
          <p:nvGrpSpPr>
            <p:cNvPr id="3" name="Group 2"/>
            <p:cNvGrpSpPr/>
            <p:nvPr/>
          </p:nvGrpSpPr>
          <p:grpSpPr>
            <a:xfrm>
              <a:off x="3456878" y="724829"/>
              <a:ext cx="8307490" cy="4583151"/>
              <a:chOff x="747132" y="256478"/>
              <a:chExt cx="10080533" cy="5321758"/>
            </a:xfrm>
          </p:grpSpPr>
          <p:sp>
            <p:nvSpPr>
              <p:cNvPr id="5" name="Rectangle 4"/>
              <p:cNvSpPr/>
              <p:nvPr/>
            </p:nvSpPr>
            <p:spPr>
              <a:xfrm>
                <a:off x="5181600" y="724828"/>
                <a:ext cx="825190" cy="79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6486293" y="724827"/>
                <a:ext cx="825190" cy="79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457092" y="724827"/>
                <a:ext cx="825190" cy="79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3876907" y="724829"/>
                <a:ext cx="825190" cy="79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90986" y="724827"/>
                <a:ext cx="825190" cy="79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747132" y="3311912"/>
                <a:ext cx="2263697" cy="1126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p:nvPicPr>
            <p:blipFill>
              <a:blip r:embed="rId3"/>
              <a:stretch>
                <a:fillRect/>
              </a:stretch>
            </p:blipFill>
            <p:spPr>
              <a:xfrm>
                <a:off x="6342171" y="4438185"/>
                <a:ext cx="2274005" cy="1140051"/>
              </a:xfrm>
              <a:prstGeom prst="rect">
                <a:avLst/>
              </a:prstGeom>
            </p:spPr>
          </p:pic>
          <p:cxnSp>
            <p:nvCxnSpPr>
              <p:cNvPr id="12" name="Elbow Connector 11"/>
              <p:cNvCxnSpPr>
                <a:stCxn id="7" idx="2"/>
              </p:cNvCxnSpPr>
              <p:nvPr/>
            </p:nvCxnSpPr>
            <p:spPr>
              <a:xfrm rot="16200000" flipH="1">
                <a:off x="4163121" y="-776870"/>
                <a:ext cx="702529" cy="528939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4789449" y="-161693"/>
                <a:ext cx="702527" cy="405904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8" idx="2"/>
              </p:cNvCxnSpPr>
              <p:nvPr/>
            </p:nvCxnSpPr>
            <p:spPr>
              <a:xfrm rot="16200000" flipH="1">
                <a:off x="5373030" y="433038"/>
                <a:ext cx="702527" cy="286958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5" idx="2"/>
              </p:cNvCxnSpPr>
              <p:nvPr/>
            </p:nvCxnSpPr>
            <p:spPr>
              <a:xfrm rot="16200000" flipH="1">
                <a:off x="6030951" y="1079809"/>
                <a:ext cx="702528" cy="157604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2"/>
              </p:cNvCxnSpPr>
              <p:nvPr/>
            </p:nvCxnSpPr>
            <p:spPr>
              <a:xfrm rot="16200000" flipH="1">
                <a:off x="7199970" y="1215481"/>
                <a:ext cx="702529" cy="130469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flipV="1">
                <a:off x="8203581" y="1516564"/>
                <a:ext cx="0" cy="702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0"/>
              </p:cNvCxnSpPr>
              <p:nvPr/>
            </p:nvCxnSpPr>
            <p:spPr>
              <a:xfrm>
                <a:off x="7479173" y="2219092"/>
                <a:ext cx="1" cy="221909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9" idx="0"/>
              </p:cNvCxnSpPr>
              <p:nvPr/>
            </p:nvCxnSpPr>
            <p:spPr>
              <a:xfrm rot="16200000" flipV="1">
                <a:off x="4374997" y="-3103757"/>
                <a:ext cx="468349" cy="718882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6" idx="0"/>
              </p:cNvCxnSpPr>
              <p:nvPr/>
            </p:nvCxnSpPr>
            <p:spPr>
              <a:xfrm rot="16200000" flipV="1">
                <a:off x="5741021" y="-433040"/>
                <a:ext cx="468349" cy="184738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8" idx="0"/>
              </p:cNvCxnSpPr>
              <p:nvPr/>
            </p:nvCxnSpPr>
            <p:spPr>
              <a:xfrm rot="16200000" flipV="1">
                <a:off x="3609278" y="44605"/>
                <a:ext cx="468351" cy="89209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190" y="256478"/>
                <a:ext cx="0" cy="468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0"/>
              </p:cNvCxnSpPr>
              <p:nvPr/>
            </p:nvCxnSpPr>
            <p:spPr>
              <a:xfrm flipV="1">
                <a:off x="1869687" y="256478"/>
                <a:ext cx="9293" cy="468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H="1">
                <a:off x="-172844" y="1444083"/>
                <a:ext cx="3055434" cy="680224"/>
              </a:xfrm>
              <a:prstGeom prst="bentConnector3">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0" idx="2"/>
                <a:endCxn id="11" idx="1"/>
              </p:cNvCxnSpPr>
              <p:nvPr/>
            </p:nvCxnSpPr>
            <p:spPr>
              <a:xfrm rot="16200000" flipH="1">
                <a:off x="3825563" y="2491603"/>
                <a:ext cx="570026" cy="4463190"/>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54536" y="3633375"/>
                <a:ext cx="1496969" cy="464590"/>
              </a:xfrm>
              <a:prstGeom prst="rect">
                <a:avLst/>
              </a:prstGeom>
              <a:noFill/>
            </p:spPr>
            <p:txBody>
              <a:bodyPr wrap="none" rtlCol="0">
                <a:spAutoFit/>
              </a:bodyPr>
              <a:lstStyle/>
              <a:p>
                <a:r>
                  <a:rPr lang="en-US" sz="1350" dirty="0"/>
                  <a:t>iDigPaleo</a:t>
                </a:r>
              </a:p>
            </p:txBody>
          </p:sp>
          <p:sp>
            <p:nvSpPr>
              <p:cNvPr id="27" name="TextBox 26"/>
              <p:cNvSpPr txBox="1"/>
              <p:nvPr/>
            </p:nvSpPr>
            <p:spPr>
              <a:xfrm>
                <a:off x="6886298" y="4723197"/>
                <a:ext cx="1185750" cy="464590"/>
              </a:xfrm>
              <a:prstGeom prst="rect">
                <a:avLst/>
              </a:prstGeom>
              <a:noFill/>
            </p:spPr>
            <p:txBody>
              <a:bodyPr wrap="none" rtlCol="0">
                <a:spAutoFit/>
              </a:bodyPr>
              <a:lstStyle/>
              <a:p>
                <a:r>
                  <a:rPr lang="en-US" sz="1350" dirty="0"/>
                  <a:t>iDigBio</a:t>
                </a:r>
              </a:p>
            </p:txBody>
          </p:sp>
          <p:sp>
            <p:nvSpPr>
              <p:cNvPr id="28" name="Left Bracket 27"/>
              <p:cNvSpPr/>
              <p:nvPr/>
            </p:nvSpPr>
            <p:spPr>
              <a:xfrm>
                <a:off x="1250126" y="663496"/>
                <a:ext cx="73152" cy="914400"/>
              </a:xfrm>
              <a:prstGeom prst="leftBracket">
                <a:avLst/>
              </a:prstGeom>
              <a:ln w="476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9" name="Right Bracket 28"/>
              <p:cNvSpPr/>
              <p:nvPr/>
            </p:nvSpPr>
            <p:spPr>
              <a:xfrm>
                <a:off x="8778204" y="663496"/>
                <a:ext cx="73152" cy="914400"/>
              </a:xfrm>
              <a:prstGeom prst="rightBracket">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0" name="TextBox 29"/>
              <p:cNvSpPr txBox="1"/>
              <p:nvPr/>
            </p:nvSpPr>
            <p:spPr>
              <a:xfrm>
                <a:off x="9190799" y="797531"/>
                <a:ext cx="1450286" cy="786229"/>
              </a:xfrm>
              <a:prstGeom prst="rect">
                <a:avLst/>
              </a:prstGeom>
              <a:noFill/>
            </p:spPr>
            <p:txBody>
              <a:bodyPr wrap="none" rtlCol="0">
                <a:spAutoFit/>
              </a:bodyPr>
              <a:lstStyle/>
              <a:p>
                <a:r>
                  <a:rPr lang="en-US" sz="2700" b="1" dirty="0"/>
                  <a:t>TCN</a:t>
                </a:r>
              </a:p>
            </p:txBody>
          </p:sp>
          <p:pic>
            <p:nvPicPr>
              <p:cNvPr id="31" name="Picture 3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827672" y="4481547"/>
                <a:ext cx="999993" cy="1053326"/>
              </a:xfrm>
              <a:prstGeom prst="rect">
                <a:avLst/>
              </a:prstGeom>
            </p:spPr>
          </p:pic>
          <p:sp>
            <p:nvSpPr>
              <p:cNvPr id="32" name="Right Arrow 31"/>
              <p:cNvSpPr/>
              <p:nvPr/>
            </p:nvSpPr>
            <p:spPr>
              <a:xfrm>
                <a:off x="8850015" y="4769100"/>
                <a:ext cx="852014" cy="4955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909" y="3127243"/>
              <a:ext cx="1010579" cy="1064477"/>
            </a:xfrm>
            <a:prstGeom prst="rect">
              <a:avLst/>
            </a:prstGeom>
          </p:spPr>
        </p:pic>
      </p:grpSp>
      <p:pic>
        <p:nvPicPr>
          <p:cNvPr id="33" name="Picture 3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34870" y="3423759"/>
            <a:ext cx="1282628" cy="2162679"/>
          </a:xfrm>
          <a:prstGeom prst="rect">
            <a:avLst/>
          </a:prstGeom>
        </p:spPr>
      </p:pic>
      <p:sp>
        <p:nvSpPr>
          <p:cNvPr id="34" name="Left-Right Arrow 33"/>
          <p:cNvSpPr/>
          <p:nvPr/>
        </p:nvSpPr>
        <p:spPr>
          <a:xfrm>
            <a:off x="2881596" y="4205017"/>
            <a:ext cx="506547" cy="299822"/>
          </a:xfrm>
          <a:prstGeom prst="lef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59743" y="2287352"/>
            <a:ext cx="618893" cy="593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Your Data</a:t>
            </a: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spTree>
    <p:extLst>
      <p:ext uri="{BB962C8B-B14F-4D97-AF65-F5344CB8AC3E}">
        <p14:creationId xmlns:p14="http://schemas.microsoft.com/office/powerpoint/2010/main" val="32072625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3256" y="3318474"/>
            <a:ext cx="7315200" cy="3539527"/>
          </a:xfrm>
        </p:spPr>
        <p:txBody>
          <a:bodyPr/>
          <a:lstStyle/>
          <a:p>
            <a:pPr marL="45720" indent="0">
              <a:buNone/>
            </a:pPr>
            <a:endParaRPr lang="en-US" sz="2400" dirty="0"/>
          </a:p>
          <a:p>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b="23014"/>
          <a:stretch/>
        </p:blipFill>
        <p:spPr>
          <a:xfrm>
            <a:off x="0" y="549588"/>
            <a:ext cx="8499465" cy="630841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spTree>
    <p:extLst>
      <p:ext uri="{BB962C8B-B14F-4D97-AF65-F5344CB8AC3E}">
        <p14:creationId xmlns:p14="http://schemas.microsoft.com/office/powerpoint/2010/main" val="13117627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76283" y="594694"/>
            <a:ext cx="1508232" cy="548640"/>
          </a:xfrm>
          <a:prstGeom prst="rect">
            <a:avLst/>
          </a:prstGeom>
        </p:spPr>
      </p:pic>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0" y="594694"/>
            <a:ext cx="8684798" cy="6267558"/>
          </a:xfrm>
        </p:spPr>
      </p:pic>
      <p:sp>
        <p:nvSpPr>
          <p:cNvPr id="3" name="TextBox 2"/>
          <p:cNvSpPr txBox="1"/>
          <p:nvPr/>
        </p:nvSpPr>
        <p:spPr>
          <a:xfrm>
            <a:off x="8111192" y="5398532"/>
            <a:ext cx="2377574" cy="923330"/>
          </a:xfrm>
          <a:prstGeom prst="rect">
            <a:avLst/>
          </a:prstGeom>
          <a:solidFill>
            <a:schemeClr val="accent2"/>
          </a:solidFill>
        </p:spPr>
        <p:txBody>
          <a:bodyPr wrap="none" rtlCol="0">
            <a:spAutoFit/>
          </a:bodyPr>
          <a:lstStyle/>
          <a:p>
            <a:r>
              <a:rPr lang="en-US" sz="5400" b="1" dirty="0"/>
              <a:t>LOGIN</a:t>
            </a:r>
          </a:p>
        </p:txBody>
      </p:sp>
    </p:spTree>
    <p:extLst>
      <p:ext uri="{BB962C8B-B14F-4D97-AF65-F5344CB8AC3E}">
        <p14:creationId xmlns:p14="http://schemas.microsoft.com/office/powerpoint/2010/main" val="35061156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3256" y="3318474"/>
            <a:ext cx="7315200" cy="3539527"/>
          </a:xfrm>
        </p:spPr>
        <p:txBody>
          <a:bodyPr/>
          <a:lstStyle/>
          <a:p>
            <a:pPr marL="45720" indent="0">
              <a:buNone/>
            </a:pPr>
            <a:endParaRPr lang="en-US" sz="2400" dirty="0"/>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6666438" cy="6858001"/>
          </a:xfrm>
          <a:prstGeom prst="rect">
            <a:avLst/>
          </a:prstGeom>
        </p:spPr>
      </p:pic>
      <p:sp>
        <p:nvSpPr>
          <p:cNvPr id="6" name="TextBox 5"/>
          <p:cNvSpPr txBox="1"/>
          <p:nvPr/>
        </p:nvSpPr>
        <p:spPr>
          <a:xfrm>
            <a:off x="6121722" y="5632448"/>
            <a:ext cx="3300904" cy="923330"/>
          </a:xfrm>
          <a:prstGeom prst="rect">
            <a:avLst/>
          </a:prstGeom>
          <a:solidFill>
            <a:schemeClr val="accent2"/>
          </a:solidFill>
        </p:spPr>
        <p:txBody>
          <a:bodyPr wrap="none" rtlCol="0">
            <a:spAutoFit/>
          </a:bodyPr>
          <a:lstStyle/>
          <a:p>
            <a:r>
              <a:rPr lang="en-US" sz="5400" b="1" dirty="0"/>
              <a:t>BROWSE</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76283" y="594694"/>
            <a:ext cx="1508232" cy="548640"/>
          </a:xfrm>
          <a:prstGeom prst="rect">
            <a:avLst/>
          </a:prstGeom>
        </p:spPr>
      </p:pic>
    </p:spTree>
    <p:extLst>
      <p:ext uri="{BB962C8B-B14F-4D97-AF65-F5344CB8AC3E}">
        <p14:creationId xmlns:p14="http://schemas.microsoft.com/office/powerpoint/2010/main" val="42705724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3256" y="3318474"/>
            <a:ext cx="7315200" cy="3539527"/>
          </a:xfrm>
        </p:spPr>
        <p:txBody>
          <a:bodyPr/>
          <a:lstStyle/>
          <a:p>
            <a:pPr marL="45720" indent="0">
              <a:buNone/>
            </a:pPr>
            <a:endParaRPr lang="en-US" sz="2400" dirty="0"/>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0311"/>
            <a:ext cx="6553200" cy="6717689"/>
          </a:xfrm>
          <a:prstGeom prst="rect">
            <a:avLst/>
          </a:prstGeom>
        </p:spPr>
      </p:pic>
      <p:sp>
        <p:nvSpPr>
          <p:cNvPr id="6" name="TextBox 5"/>
          <p:cNvSpPr txBox="1"/>
          <p:nvPr/>
        </p:nvSpPr>
        <p:spPr>
          <a:xfrm>
            <a:off x="6051788" y="5614687"/>
            <a:ext cx="1723549" cy="923330"/>
          </a:xfrm>
          <a:prstGeom prst="rect">
            <a:avLst/>
          </a:prstGeom>
          <a:solidFill>
            <a:schemeClr val="accent2"/>
          </a:solidFill>
        </p:spPr>
        <p:txBody>
          <a:bodyPr wrap="none" rtlCol="0">
            <a:spAutoFit/>
          </a:bodyPr>
          <a:lstStyle/>
          <a:p>
            <a:r>
              <a:rPr lang="en-US" sz="5400" b="1" dirty="0"/>
              <a:t>MAP</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spTree>
    <p:extLst>
      <p:ext uri="{BB962C8B-B14F-4D97-AF65-F5344CB8AC3E}">
        <p14:creationId xmlns:p14="http://schemas.microsoft.com/office/powerpoint/2010/main" val="8838854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3256" y="3318474"/>
            <a:ext cx="7315200" cy="3539527"/>
          </a:xfrm>
        </p:spPr>
        <p:txBody>
          <a:bodyPr/>
          <a:lstStyle/>
          <a:p>
            <a:pPr marL="45720" indent="0">
              <a:buNone/>
            </a:pPr>
            <a:endParaRPr lang="en-US" sz="2400" dirty="0"/>
          </a:p>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5913929" cy="6858000"/>
          </a:xfrm>
          <a:prstGeom prst="rect">
            <a:avLst/>
          </a:prstGeom>
        </p:spPr>
      </p:pic>
      <p:sp>
        <p:nvSpPr>
          <p:cNvPr id="5" name="TextBox 4"/>
          <p:cNvSpPr txBox="1"/>
          <p:nvPr/>
        </p:nvSpPr>
        <p:spPr>
          <a:xfrm>
            <a:off x="5278592" y="5632448"/>
            <a:ext cx="3647152" cy="923330"/>
          </a:xfrm>
          <a:prstGeom prst="rect">
            <a:avLst/>
          </a:prstGeom>
          <a:solidFill>
            <a:schemeClr val="accent2"/>
          </a:solidFill>
        </p:spPr>
        <p:txBody>
          <a:bodyPr wrap="none" rtlCol="0">
            <a:spAutoFit/>
          </a:bodyPr>
          <a:lstStyle/>
          <a:p>
            <a:r>
              <a:rPr lang="en-US" sz="5400" b="1" dirty="0"/>
              <a:t>MEASURE</a:t>
            </a: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spTree>
    <p:extLst>
      <p:ext uri="{BB962C8B-B14F-4D97-AF65-F5344CB8AC3E}">
        <p14:creationId xmlns:p14="http://schemas.microsoft.com/office/powerpoint/2010/main" val="38387164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3256" y="3318474"/>
            <a:ext cx="7315200" cy="3539527"/>
          </a:xfrm>
        </p:spPr>
        <p:txBody>
          <a:bodyPr/>
          <a:lstStyle/>
          <a:p>
            <a:pPr marL="45720" indent="0">
              <a:buNone/>
            </a:pPr>
            <a:endParaRPr lang="en-US" sz="2400"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3011"/>
            <a:ext cx="9316836" cy="5864990"/>
          </a:xfrm>
          <a:prstGeom prst="rect">
            <a:avLst/>
          </a:prstGeom>
        </p:spPr>
      </p:pic>
      <p:sp>
        <p:nvSpPr>
          <p:cNvPr id="5" name="TextBox 4"/>
          <p:cNvSpPr txBox="1"/>
          <p:nvPr/>
        </p:nvSpPr>
        <p:spPr>
          <a:xfrm>
            <a:off x="8684321" y="5597276"/>
            <a:ext cx="2108269" cy="923330"/>
          </a:xfrm>
          <a:prstGeom prst="rect">
            <a:avLst/>
          </a:prstGeom>
          <a:solidFill>
            <a:schemeClr val="accent2"/>
          </a:solidFill>
        </p:spPr>
        <p:txBody>
          <a:bodyPr wrap="none" rtlCol="0">
            <a:spAutoFit/>
          </a:bodyPr>
          <a:lstStyle/>
          <a:p>
            <a:r>
              <a:rPr lang="en-US" sz="5400" b="1" dirty="0"/>
              <a:t>NOTE</a:t>
            </a: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76283" y="594694"/>
            <a:ext cx="1508232" cy="548640"/>
          </a:xfrm>
          <a:prstGeom prst="rect">
            <a:avLst/>
          </a:prstGeom>
        </p:spPr>
      </p:pic>
    </p:spTree>
    <p:extLst>
      <p:ext uri="{BB962C8B-B14F-4D97-AF65-F5344CB8AC3E}">
        <p14:creationId xmlns:p14="http://schemas.microsoft.com/office/powerpoint/2010/main" val="28083779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Cover"/>
          <p:cNvPicPr>
            <a:picLocks noGrp="1" noChangeAspect="1"/>
          </p:cNvPicPr>
          <p:nvPr>
            <p:ph sz="quarter" idx="14"/>
          </p:nvPr>
        </p:nvPicPr>
        <p:blipFill>
          <a:blip r:embed="rId3">
            <a:extLst>
              <a:ext uri="{28A0092B-C50C-407E-A947-70E740481C1C}">
                <a14:useLocalDpi xmlns:a14="http://schemas.microsoft.com/office/drawing/2010/main" val="0"/>
              </a:ext>
            </a:extLst>
          </a:blip>
          <a:srcRect l="-32720" r="-32720"/>
          <a:stretch>
            <a:fillRect/>
          </a:stretch>
        </p:blipFill>
        <p:spPr>
          <a:xfrm>
            <a:off x="6764521" y="2078469"/>
            <a:ext cx="4754880" cy="3595687"/>
          </a:xfr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pic>
        <p:nvPicPr>
          <p:cNvPr id="18" name="Content Placeholder 17" descr="Untitled-2 copy.png"/>
          <p:cNvPicPr>
            <a:picLocks noGrp="1" noChangeAspect="1"/>
          </p:cNvPicPr>
          <p:nvPr>
            <p:ph sz="quarter" idx="13"/>
          </p:nvPr>
        </p:nvPicPr>
        <p:blipFill>
          <a:blip r:embed="rId5">
            <a:extLst>
              <a:ext uri="{28A0092B-C50C-407E-A947-70E740481C1C}">
                <a14:useLocalDpi xmlns:a14="http://schemas.microsoft.com/office/drawing/2010/main" val="0"/>
              </a:ext>
            </a:extLst>
          </a:blip>
          <a:srcRect t="-4424" b="-4424"/>
          <a:stretch>
            <a:fillRect/>
          </a:stretch>
        </p:blipFill>
        <p:spPr>
          <a:xfrm>
            <a:off x="1219200" y="1936027"/>
            <a:ext cx="4754880" cy="3593592"/>
          </a:xfrm>
        </p:spPr>
      </p:pic>
      <p:graphicFrame>
        <p:nvGraphicFramePr>
          <p:cNvPr id="14" name="Diagram 13"/>
          <p:cNvGraphicFramePr/>
          <p:nvPr>
            <p:extLst>
              <p:ext uri="{D42A27DB-BD31-4B8C-83A1-F6EECF244321}">
                <p14:modId xmlns:p14="http://schemas.microsoft.com/office/powerpoint/2010/main" val="1268135988"/>
              </p:ext>
            </p:extLst>
          </p:nvPr>
        </p:nvGraphicFramePr>
        <p:xfrm>
          <a:off x="3204517" y="1828009"/>
          <a:ext cx="6566169" cy="43836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68111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1" nodeType="clickEffect">
                                  <p:stCondLst>
                                    <p:cond delay="0"/>
                                  </p:stCondLst>
                                  <p:childTnLst>
                                    <p:animRot by="43200000">
                                      <p:cBhvr>
                                        <p:cTn id="10" dur="19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4"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594694"/>
            <a:ext cx="7860446" cy="6255798"/>
          </a:xfrm>
          <a:prstGeom prst="rect">
            <a:avLst/>
          </a:prstGeom>
        </p:spPr>
      </p:pic>
      <p:sp>
        <p:nvSpPr>
          <p:cNvPr id="6" name="TextBox 5"/>
          <p:cNvSpPr txBox="1"/>
          <p:nvPr/>
        </p:nvSpPr>
        <p:spPr>
          <a:xfrm>
            <a:off x="7367337" y="5598938"/>
            <a:ext cx="2723823" cy="923330"/>
          </a:xfrm>
          <a:prstGeom prst="rect">
            <a:avLst/>
          </a:prstGeom>
          <a:solidFill>
            <a:schemeClr val="accent2"/>
          </a:solidFill>
        </p:spPr>
        <p:txBody>
          <a:bodyPr wrap="none" rtlCol="0">
            <a:spAutoFit/>
          </a:bodyPr>
          <a:lstStyle/>
          <a:p>
            <a:r>
              <a:rPr lang="en-US" sz="5400" b="1" dirty="0"/>
              <a:t>GROUP</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76283" y="594694"/>
            <a:ext cx="1508232" cy="548640"/>
          </a:xfrm>
          <a:prstGeom prst="rect">
            <a:avLst/>
          </a:prstGeom>
        </p:spPr>
      </p:pic>
    </p:spTree>
    <p:extLst>
      <p:ext uri="{BB962C8B-B14F-4D97-AF65-F5344CB8AC3E}">
        <p14:creationId xmlns:p14="http://schemas.microsoft.com/office/powerpoint/2010/main" val="14972416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b="16406"/>
          <a:stretch/>
        </p:blipFill>
        <p:spPr>
          <a:xfrm>
            <a:off x="0" y="594695"/>
            <a:ext cx="7947850" cy="6263306"/>
          </a:xfrm>
        </p:spPr>
      </p:pic>
      <p:sp>
        <p:nvSpPr>
          <p:cNvPr id="6" name="TextBox 5"/>
          <p:cNvSpPr txBox="1"/>
          <p:nvPr/>
        </p:nvSpPr>
        <p:spPr>
          <a:xfrm>
            <a:off x="7657910" y="5567706"/>
            <a:ext cx="2018373" cy="923330"/>
          </a:xfrm>
          <a:prstGeom prst="rect">
            <a:avLst/>
          </a:prstGeom>
          <a:solidFill>
            <a:schemeClr val="accent2"/>
          </a:solidFill>
        </p:spPr>
        <p:txBody>
          <a:bodyPr wrap="none" rtlCol="0">
            <a:spAutoFit/>
          </a:bodyPr>
          <a:lstStyle/>
          <a:p>
            <a:r>
              <a:rPr lang="en-US" sz="5400" b="1" dirty="0"/>
              <a:t>SAVE</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76283" y="594694"/>
            <a:ext cx="1508232" cy="548640"/>
          </a:xfrm>
          <a:prstGeom prst="rect">
            <a:avLst/>
          </a:prstGeom>
        </p:spPr>
      </p:pic>
    </p:spTree>
    <p:extLst>
      <p:ext uri="{BB962C8B-B14F-4D97-AF65-F5344CB8AC3E}">
        <p14:creationId xmlns:p14="http://schemas.microsoft.com/office/powerpoint/2010/main" val="31648930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0" y="594694"/>
            <a:ext cx="7540561" cy="6260420"/>
          </a:xfrm>
        </p:spPr>
      </p:pic>
      <p:sp>
        <p:nvSpPr>
          <p:cNvPr id="5" name="TextBox 4"/>
          <p:cNvSpPr txBox="1"/>
          <p:nvPr/>
        </p:nvSpPr>
        <p:spPr>
          <a:xfrm>
            <a:off x="7067877" y="5502935"/>
            <a:ext cx="2608406" cy="923330"/>
          </a:xfrm>
          <a:prstGeom prst="rect">
            <a:avLst/>
          </a:prstGeom>
          <a:solidFill>
            <a:schemeClr val="accent2"/>
          </a:solidFill>
        </p:spPr>
        <p:txBody>
          <a:bodyPr wrap="none" rtlCol="0">
            <a:spAutoFit/>
          </a:bodyPr>
          <a:lstStyle/>
          <a:p>
            <a:r>
              <a:rPr lang="en-US" sz="5400" b="1" dirty="0"/>
              <a:t>SHARE</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76283" y="594694"/>
            <a:ext cx="1508232" cy="548640"/>
          </a:xfrm>
          <a:prstGeom prst="rect">
            <a:avLst/>
          </a:prstGeom>
        </p:spPr>
      </p:pic>
    </p:spTree>
    <p:extLst>
      <p:ext uri="{BB962C8B-B14F-4D97-AF65-F5344CB8AC3E}">
        <p14:creationId xmlns:p14="http://schemas.microsoft.com/office/powerpoint/2010/main" val="36682832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78" y="3966467"/>
            <a:ext cx="4938977" cy="261610"/>
          </a:xfrm>
          <a:prstGeom prst="rect">
            <a:avLst/>
          </a:prstGeom>
          <a:noFill/>
        </p:spPr>
        <p:txBody>
          <a:bodyPr wrap="square" rtlCol="0">
            <a:spAutoFit/>
          </a:bodyPr>
          <a:lstStyle/>
          <a:p>
            <a:pPr algn="ctr"/>
            <a:r>
              <a:rPr lang="en-US" sz="1100" dirty="0"/>
              <a:t>iDigPaleo Teacher Workshop, Yale Peabody Museum  July 20-21, 2015</a:t>
            </a:r>
          </a:p>
        </p:txBody>
      </p:sp>
      <p:sp>
        <p:nvSpPr>
          <p:cNvPr id="3" name="TextBox 2"/>
          <p:cNvSpPr txBox="1"/>
          <p:nvPr/>
        </p:nvSpPr>
        <p:spPr>
          <a:xfrm>
            <a:off x="2037303" y="4614101"/>
            <a:ext cx="7988084" cy="1477328"/>
          </a:xfrm>
          <a:prstGeom prst="rect">
            <a:avLst/>
          </a:prstGeom>
          <a:noFill/>
        </p:spPr>
        <p:txBody>
          <a:bodyPr wrap="none" rtlCol="0">
            <a:spAutoFit/>
          </a:bodyPr>
          <a:lstStyle/>
          <a:p>
            <a:pPr marL="285750" indent="-285750">
              <a:buClr>
                <a:schemeClr val="tx2">
                  <a:lumMod val="60000"/>
                  <a:lumOff val="40000"/>
                </a:schemeClr>
              </a:buClr>
              <a:buFont typeface="Arial" panose="020B0604020202020204" pitchFamily="34" charset="0"/>
              <a:buChar char="•"/>
            </a:pPr>
            <a:r>
              <a:rPr lang="en-US" dirty="0"/>
              <a:t>Pilot version of iDigPaleo is being developed for K-12 classroom usage</a:t>
            </a:r>
          </a:p>
          <a:p>
            <a:pPr marL="285750" indent="-285750">
              <a:buClr>
                <a:schemeClr val="tx2">
                  <a:lumMod val="60000"/>
                  <a:lumOff val="40000"/>
                </a:schemeClr>
              </a:buClr>
              <a:buFont typeface="Arial" panose="020B0604020202020204" pitchFamily="34" charset="0"/>
              <a:buChar char="•"/>
            </a:pPr>
            <a:endParaRPr lang="en-US" dirty="0"/>
          </a:p>
          <a:p>
            <a:pPr marL="285750" indent="-285750">
              <a:buClr>
                <a:schemeClr val="tx2">
                  <a:lumMod val="60000"/>
                  <a:lumOff val="40000"/>
                </a:schemeClr>
              </a:buClr>
              <a:buFont typeface="Arial" panose="020B0604020202020204" pitchFamily="34" charset="0"/>
              <a:buChar char="•"/>
            </a:pPr>
            <a:r>
              <a:rPr lang="en-US" dirty="0"/>
              <a:t>Could just as easily be used for undergraduate or postgraduate education</a:t>
            </a:r>
          </a:p>
          <a:p>
            <a:pPr>
              <a:buClr>
                <a:schemeClr val="tx2">
                  <a:lumMod val="60000"/>
                  <a:lumOff val="40000"/>
                </a:schemeClr>
              </a:buClr>
            </a:pPr>
            <a:endParaRPr lang="en-US" dirty="0"/>
          </a:p>
          <a:p>
            <a:pPr marL="285750" indent="-285750">
              <a:buClr>
                <a:schemeClr val="tx2">
                  <a:lumMod val="60000"/>
                  <a:lumOff val="40000"/>
                </a:schemeClr>
              </a:buClr>
              <a:buFont typeface="Arial" panose="020B0604020202020204" pitchFamily="34" charset="0"/>
              <a:buChar char="•"/>
            </a:pPr>
            <a:r>
              <a:rPr lang="en-US" dirty="0"/>
              <a:t>Could also be a tool for </a:t>
            </a:r>
            <a:r>
              <a:rPr lang="en-US" dirty="0" smtClean="0"/>
              <a:t>research</a:t>
            </a:r>
            <a:endParaRPr lang="en-US" dirty="0">
              <a:solidFill>
                <a:schemeClr val="tx2">
                  <a:lumMod val="60000"/>
                  <a:lumOff val="40000"/>
                </a:schemeClr>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0537" y="147780"/>
            <a:ext cx="5780808" cy="3853872"/>
          </a:xfrm>
          <a:prstGeom prst="rect">
            <a:avLst/>
          </a:prstGeom>
        </p:spPr>
      </p:pic>
    </p:spTree>
    <p:extLst>
      <p:ext uri="{BB962C8B-B14F-4D97-AF65-F5344CB8AC3E}">
        <p14:creationId xmlns:p14="http://schemas.microsoft.com/office/powerpoint/2010/main" val="3031271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973144" y="567590"/>
            <a:ext cx="2288307" cy="646331"/>
          </a:xfrm>
          <a:prstGeom prst="rect">
            <a:avLst/>
          </a:prstGeom>
          <a:noFill/>
        </p:spPr>
        <p:txBody>
          <a:bodyPr wrap="none" rtlCol="0">
            <a:spAutoFit/>
          </a:bodyPr>
          <a:lstStyle/>
          <a:p>
            <a:r>
              <a:rPr lang="en-US" sz="3600" b="1" dirty="0" err="1">
                <a:solidFill>
                  <a:schemeClr val="tx2"/>
                </a:solidFill>
                <a:latin typeface="+mj-lt"/>
              </a:rPr>
              <a:t>iDigPaleo</a:t>
            </a:r>
            <a:endParaRPr lang="en-US" sz="3600" b="1" dirty="0">
              <a:solidFill>
                <a:schemeClr val="tx2"/>
              </a:solidFill>
              <a:latin typeface="+mj-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3337112" cy="121392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521924"/>
            <a:ext cx="9410261" cy="5336076"/>
          </a:xfrm>
          <a:prstGeom prst="rect">
            <a:avLst/>
          </a:prstGeom>
        </p:spPr>
      </p:pic>
    </p:spTree>
    <p:extLst>
      <p:ext uri="{BB962C8B-B14F-4D97-AF65-F5344CB8AC3E}">
        <p14:creationId xmlns:p14="http://schemas.microsoft.com/office/powerpoint/2010/main" val="36404133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817258" y="562476"/>
            <a:ext cx="1492716" cy="646331"/>
          </a:xfrm>
          <a:prstGeom prst="rect">
            <a:avLst/>
          </a:prstGeom>
          <a:noFill/>
        </p:spPr>
        <p:txBody>
          <a:bodyPr wrap="none" rtlCol="0">
            <a:spAutoFit/>
          </a:bodyPr>
          <a:lstStyle/>
          <a:p>
            <a:r>
              <a:rPr lang="en-US" sz="3600" b="1" dirty="0">
                <a:solidFill>
                  <a:schemeClr val="tx2"/>
                </a:solidFill>
                <a:latin typeface="+mj-lt"/>
              </a:rPr>
              <a:t>PBDB</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1782537"/>
            <a:ext cx="9144000" cy="485625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497" y="1"/>
            <a:ext cx="1782537" cy="178253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75" y="1828800"/>
            <a:ext cx="7029450" cy="320040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500" y="46187"/>
            <a:ext cx="6753225" cy="6829425"/>
          </a:xfrm>
          <a:prstGeom prst="rect">
            <a:avLst/>
          </a:prstGeom>
        </p:spPr>
      </p:pic>
    </p:spTree>
    <p:extLst>
      <p:ext uri="{BB962C8B-B14F-4D97-AF65-F5344CB8AC3E}">
        <p14:creationId xmlns:p14="http://schemas.microsoft.com/office/powerpoint/2010/main" val="3675556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11" y="109610"/>
            <a:ext cx="3408697" cy="1095653"/>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l="12088" r="9707"/>
          <a:stretch/>
        </p:blipFill>
        <p:spPr>
          <a:xfrm>
            <a:off x="1681015" y="1303768"/>
            <a:ext cx="8515928" cy="5546171"/>
          </a:xfrm>
          <a:prstGeom prst="rect">
            <a:avLst/>
          </a:prstGeom>
        </p:spPr>
      </p:pic>
      <p:sp>
        <p:nvSpPr>
          <p:cNvPr id="15" name="TextBox 14"/>
          <p:cNvSpPr txBox="1"/>
          <p:nvPr/>
        </p:nvSpPr>
        <p:spPr>
          <a:xfrm>
            <a:off x="9405046" y="558932"/>
            <a:ext cx="1800267" cy="646331"/>
          </a:xfrm>
          <a:prstGeom prst="rect">
            <a:avLst/>
          </a:prstGeom>
          <a:noFill/>
        </p:spPr>
        <p:txBody>
          <a:bodyPr wrap="none" rtlCol="0">
            <a:spAutoFit/>
          </a:bodyPr>
          <a:lstStyle/>
          <a:p>
            <a:r>
              <a:rPr lang="en-US" sz="3600" b="1" dirty="0" err="1">
                <a:solidFill>
                  <a:schemeClr val="tx2"/>
                </a:solidFill>
                <a:latin typeface="+mj-lt"/>
              </a:rPr>
              <a:t>iDigBio</a:t>
            </a:r>
            <a:endParaRPr lang="en-US" sz="3600" b="1" dirty="0">
              <a:solidFill>
                <a:schemeClr val="tx2"/>
              </a:solidFill>
              <a:latin typeface="+mj-lt"/>
            </a:endParaRPr>
          </a:p>
        </p:txBody>
      </p:sp>
    </p:spTree>
    <p:extLst>
      <p:ext uri="{BB962C8B-B14F-4D97-AF65-F5344CB8AC3E}">
        <p14:creationId xmlns:p14="http://schemas.microsoft.com/office/powerpoint/2010/main" val="35812856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8670538" y="52375"/>
            <a:ext cx="7315200" cy="11540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ePANDDA </a:t>
            </a: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38314" y="2096132"/>
            <a:ext cx="2853393" cy="103796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4000" y="1608667"/>
            <a:ext cx="1984068" cy="19840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055" y="2166335"/>
            <a:ext cx="2924272" cy="939945"/>
          </a:xfrm>
          <a:prstGeom prst="rect">
            <a:avLst/>
          </a:prstGeom>
        </p:spPr>
      </p:pic>
      <p:cxnSp>
        <p:nvCxnSpPr>
          <p:cNvPr id="3" name="Curved Connector 2"/>
          <p:cNvCxnSpPr/>
          <p:nvPr/>
        </p:nvCxnSpPr>
        <p:spPr>
          <a:xfrm rot="16200000" flipH="1">
            <a:off x="2636156" y="3635222"/>
            <a:ext cx="2229157" cy="2201333"/>
          </a:xfrm>
          <a:prstGeom prst="curvedConnector3">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5" name="Curved Connector 4"/>
          <p:cNvCxnSpPr/>
          <p:nvPr/>
        </p:nvCxnSpPr>
        <p:spPr>
          <a:xfrm rot="5400000">
            <a:off x="6455680" y="3461654"/>
            <a:ext cx="2558617" cy="2310024"/>
          </a:xfrm>
          <a:prstGeom prst="curvedConnector3">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16200000" flipH="1">
            <a:off x="4340878" y="4374744"/>
            <a:ext cx="2413822" cy="537622"/>
          </a:xfrm>
          <a:prstGeom prst="curvedConnector3">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48200" y="5850466"/>
            <a:ext cx="2616200" cy="646331"/>
          </a:xfrm>
          <a:prstGeom prst="rect">
            <a:avLst/>
          </a:prstGeom>
          <a:noFill/>
        </p:spPr>
        <p:txBody>
          <a:bodyPr wrap="square" rtlCol="0">
            <a:spAutoFit/>
          </a:bodyPr>
          <a:lstStyle/>
          <a:p>
            <a:r>
              <a:rPr lang="en-US" sz="3600" dirty="0"/>
              <a:t>Taxonomy</a:t>
            </a:r>
          </a:p>
        </p:txBody>
      </p:sp>
      <p:cxnSp>
        <p:nvCxnSpPr>
          <p:cNvPr id="17" name="Curved Connector 16"/>
          <p:cNvCxnSpPr/>
          <p:nvPr/>
        </p:nvCxnSpPr>
        <p:spPr>
          <a:xfrm flipV="1">
            <a:off x="7264400" y="5190067"/>
            <a:ext cx="1489836" cy="1016000"/>
          </a:xfrm>
          <a:prstGeom prst="curvedConnector3">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90000" y="4643554"/>
            <a:ext cx="2385152" cy="830997"/>
          </a:xfrm>
          <a:prstGeom prst="rect">
            <a:avLst/>
          </a:prstGeom>
          <a:noFill/>
        </p:spPr>
        <p:txBody>
          <a:bodyPr wrap="square" rtlCol="0">
            <a:spAutoFit/>
          </a:bodyPr>
          <a:lstStyle/>
          <a:p>
            <a:r>
              <a:rPr lang="en-US" sz="1600" dirty="0"/>
              <a:t>External authority files: taxonomy, stratigraphy, locality, bibliography</a:t>
            </a:r>
          </a:p>
        </p:txBody>
      </p:sp>
    </p:spTree>
    <p:extLst>
      <p:ext uri="{BB962C8B-B14F-4D97-AF65-F5344CB8AC3E}">
        <p14:creationId xmlns:p14="http://schemas.microsoft.com/office/powerpoint/2010/main" val="37859108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967" y="1590605"/>
            <a:ext cx="6852996" cy="1200329"/>
          </a:xfrm>
          <a:prstGeom prst="rect">
            <a:avLst/>
          </a:prstGeom>
          <a:noFill/>
        </p:spPr>
        <p:txBody>
          <a:bodyPr wrap="none" rtlCol="0">
            <a:spAutoFit/>
          </a:bodyPr>
          <a:lstStyle/>
          <a:p>
            <a:r>
              <a:rPr lang="en-US" sz="3600" b="1" dirty="0" smtClean="0">
                <a:solidFill>
                  <a:srgbClr val="DFA900"/>
                </a:solidFill>
              </a:rPr>
              <a:t>ePANDDA</a:t>
            </a:r>
            <a:r>
              <a:rPr lang="en-US" sz="3600" dirty="0" smtClean="0"/>
              <a:t>: </a:t>
            </a:r>
          </a:p>
          <a:p>
            <a:endParaRPr lang="en-US" dirty="0"/>
          </a:p>
          <a:p>
            <a:r>
              <a:rPr lang="en-US" dirty="0" smtClean="0">
                <a:solidFill>
                  <a:srgbClr val="DFA900"/>
                </a:solidFill>
              </a:rPr>
              <a:t>e</a:t>
            </a:r>
            <a:r>
              <a:rPr lang="en-US" dirty="0" smtClean="0"/>
              <a:t>nhancing </a:t>
            </a:r>
            <a:r>
              <a:rPr lang="en-US" dirty="0" err="1" smtClean="0">
                <a:solidFill>
                  <a:srgbClr val="DFA900"/>
                </a:solidFill>
              </a:rPr>
              <a:t>PA</a:t>
            </a:r>
            <a:r>
              <a:rPr lang="en-US" dirty="0" err="1" smtClean="0"/>
              <a:t>leontological</a:t>
            </a:r>
            <a:r>
              <a:rPr lang="en-US" dirty="0" smtClean="0"/>
              <a:t> and </a:t>
            </a:r>
            <a:r>
              <a:rPr lang="en-US" dirty="0" smtClean="0">
                <a:solidFill>
                  <a:srgbClr val="DFA900"/>
                </a:solidFill>
              </a:rPr>
              <a:t>N</a:t>
            </a:r>
            <a:r>
              <a:rPr lang="en-US" dirty="0" smtClean="0"/>
              <a:t>eontological </a:t>
            </a:r>
            <a:r>
              <a:rPr lang="en-US" dirty="0" smtClean="0">
                <a:solidFill>
                  <a:srgbClr val="DFA900"/>
                </a:solidFill>
              </a:rPr>
              <a:t>D</a:t>
            </a:r>
            <a:r>
              <a:rPr lang="en-US" dirty="0" smtClean="0"/>
              <a:t>ata </a:t>
            </a:r>
            <a:r>
              <a:rPr lang="en-US" dirty="0" smtClean="0">
                <a:solidFill>
                  <a:srgbClr val="DFA900"/>
                </a:solidFill>
              </a:rPr>
              <a:t>D</a:t>
            </a:r>
            <a:r>
              <a:rPr lang="en-US" dirty="0" smtClean="0"/>
              <a:t>iscovery </a:t>
            </a:r>
            <a:r>
              <a:rPr lang="en-US" dirty="0" smtClean="0">
                <a:solidFill>
                  <a:srgbClr val="DFA900"/>
                </a:solidFill>
              </a:rPr>
              <a:t>A</a:t>
            </a:r>
            <a:r>
              <a:rPr lang="en-US" dirty="0" smtClean="0"/>
              <a:t>PI </a:t>
            </a:r>
            <a:endParaRPr lang="en-US" dirty="0"/>
          </a:p>
        </p:txBody>
      </p:sp>
      <p:sp>
        <p:nvSpPr>
          <p:cNvPr id="6" name="TextBox 5"/>
          <p:cNvSpPr txBox="1"/>
          <p:nvPr/>
        </p:nvSpPr>
        <p:spPr>
          <a:xfrm>
            <a:off x="1554784" y="3513575"/>
            <a:ext cx="1655772" cy="1384995"/>
          </a:xfrm>
          <a:prstGeom prst="rect">
            <a:avLst/>
          </a:prstGeom>
          <a:noFill/>
        </p:spPr>
        <p:txBody>
          <a:bodyPr wrap="none" rtlCol="0">
            <a:spAutoFit/>
          </a:bodyPr>
          <a:lstStyle/>
          <a:p>
            <a:r>
              <a:rPr lang="en-US" b="1" dirty="0" smtClean="0">
                <a:solidFill>
                  <a:srgbClr val="DFA900"/>
                </a:solidFill>
              </a:rPr>
              <a:t>iDigPaleo</a:t>
            </a:r>
          </a:p>
          <a:p>
            <a:endParaRPr lang="en-US" dirty="0"/>
          </a:p>
          <a:p>
            <a:r>
              <a:rPr lang="en-US" sz="1200" dirty="0" smtClean="0"/>
              <a:t>Susan Butts, Yale</a:t>
            </a:r>
          </a:p>
          <a:p>
            <a:r>
              <a:rPr lang="en-US" sz="1200" dirty="0" smtClean="0"/>
              <a:t>Talia </a:t>
            </a:r>
            <a:r>
              <a:rPr lang="en-US" sz="1200" dirty="0" err="1" smtClean="0"/>
              <a:t>Karim</a:t>
            </a:r>
            <a:r>
              <a:rPr lang="en-US" sz="1200" dirty="0" smtClean="0"/>
              <a:t>, Colorado</a:t>
            </a:r>
          </a:p>
          <a:p>
            <a:r>
              <a:rPr lang="en-US" sz="1200" dirty="0" smtClean="0"/>
              <a:t>Chris Norris, Yale</a:t>
            </a:r>
          </a:p>
          <a:p>
            <a:r>
              <a:rPr lang="en-US" sz="1200" dirty="0" smtClean="0"/>
              <a:t>Dena Smith, GSA</a:t>
            </a:r>
            <a:endParaRPr lang="en-US" sz="1200" dirty="0"/>
          </a:p>
        </p:txBody>
      </p:sp>
      <p:sp>
        <p:nvSpPr>
          <p:cNvPr id="7" name="TextBox 6"/>
          <p:cNvSpPr txBox="1"/>
          <p:nvPr/>
        </p:nvSpPr>
        <p:spPr>
          <a:xfrm>
            <a:off x="3855398" y="3513575"/>
            <a:ext cx="2040718" cy="1015663"/>
          </a:xfrm>
          <a:prstGeom prst="rect">
            <a:avLst/>
          </a:prstGeom>
          <a:noFill/>
        </p:spPr>
        <p:txBody>
          <a:bodyPr wrap="none" rtlCol="0">
            <a:spAutoFit/>
          </a:bodyPr>
          <a:lstStyle/>
          <a:p>
            <a:r>
              <a:rPr lang="en-US" b="1" dirty="0" smtClean="0">
                <a:solidFill>
                  <a:srgbClr val="DFA900"/>
                </a:solidFill>
              </a:rPr>
              <a:t>PaleoDB</a:t>
            </a:r>
          </a:p>
          <a:p>
            <a:endParaRPr lang="en-US" dirty="0"/>
          </a:p>
          <a:p>
            <a:r>
              <a:rPr lang="en-US" sz="1200" dirty="0" smtClean="0"/>
              <a:t>Jocelyn </a:t>
            </a:r>
            <a:r>
              <a:rPr lang="en-US" sz="1200" dirty="0" err="1" smtClean="0"/>
              <a:t>Sessa</a:t>
            </a:r>
            <a:r>
              <a:rPr lang="en-US" sz="1200" dirty="0" smtClean="0"/>
              <a:t>, AMNH</a:t>
            </a:r>
          </a:p>
          <a:p>
            <a:r>
              <a:rPr lang="en-US" sz="1200" dirty="0" smtClean="0"/>
              <a:t>Mark </a:t>
            </a:r>
            <a:r>
              <a:rPr lang="en-US" sz="1200" dirty="0" err="1" smtClean="0"/>
              <a:t>Uhen</a:t>
            </a:r>
            <a:r>
              <a:rPr lang="en-US" sz="1200" dirty="0" smtClean="0"/>
              <a:t>, George Mason</a:t>
            </a:r>
          </a:p>
        </p:txBody>
      </p:sp>
      <p:sp>
        <p:nvSpPr>
          <p:cNvPr id="8" name="TextBox 7"/>
          <p:cNvSpPr txBox="1"/>
          <p:nvPr/>
        </p:nvSpPr>
        <p:spPr>
          <a:xfrm>
            <a:off x="6440019" y="3513575"/>
            <a:ext cx="1852490" cy="1015663"/>
          </a:xfrm>
          <a:prstGeom prst="rect">
            <a:avLst/>
          </a:prstGeom>
          <a:noFill/>
        </p:spPr>
        <p:txBody>
          <a:bodyPr wrap="none" rtlCol="0">
            <a:spAutoFit/>
          </a:bodyPr>
          <a:lstStyle/>
          <a:p>
            <a:r>
              <a:rPr lang="en-US" b="1" dirty="0" smtClean="0">
                <a:solidFill>
                  <a:srgbClr val="DFA900"/>
                </a:solidFill>
              </a:rPr>
              <a:t>iDigBio</a:t>
            </a:r>
          </a:p>
          <a:p>
            <a:endParaRPr lang="en-US" dirty="0"/>
          </a:p>
          <a:p>
            <a:r>
              <a:rPr lang="en-US" sz="1200" dirty="0" smtClean="0"/>
              <a:t>Shelley James, Florida</a:t>
            </a:r>
          </a:p>
          <a:p>
            <a:r>
              <a:rPr lang="en-US" sz="1200" dirty="0" smtClean="0"/>
              <a:t>Gil Nelson, Florida State</a:t>
            </a:r>
          </a:p>
        </p:txBody>
      </p:sp>
      <p:sp>
        <p:nvSpPr>
          <p:cNvPr id="9" name="Rectangle 8"/>
          <p:cNvSpPr/>
          <p:nvPr/>
        </p:nvSpPr>
        <p:spPr>
          <a:xfrm>
            <a:off x="9546894" y="707886"/>
            <a:ext cx="1649610" cy="461665"/>
          </a:xfrm>
          <a:prstGeom prst="rect">
            <a:avLst/>
          </a:prstGeom>
        </p:spPr>
        <p:txBody>
          <a:bodyPr wrap="none">
            <a:spAutoFit/>
          </a:bodyPr>
          <a:lstStyle/>
          <a:p>
            <a:r>
              <a:rPr lang="en-US" sz="2400" b="1" dirty="0">
                <a:solidFill>
                  <a:srgbClr val="DFA900"/>
                </a:solidFill>
              </a:rPr>
              <a:t>ePANDDA</a:t>
            </a:r>
            <a:r>
              <a:rPr lang="en-US" b="1" dirty="0"/>
              <a:t> </a:t>
            </a:r>
          </a:p>
        </p:txBody>
      </p:sp>
      <p:pic>
        <p:nvPicPr>
          <p:cNvPr id="10" name="Picture 9"/>
          <p:cNvPicPr>
            <a:picLocks noChangeAspect="1"/>
          </p:cNvPicPr>
          <p:nvPr/>
        </p:nvPicPr>
        <p:blipFill>
          <a:blip r:embed="rId3"/>
          <a:stretch>
            <a:fillRect/>
          </a:stretch>
        </p:blipFill>
        <p:spPr>
          <a:xfrm>
            <a:off x="9555542" y="3513575"/>
            <a:ext cx="1640962" cy="2153439"/>
          </a:xfrm>
          <a:prstGeom prst="rect">
            <a:avLst/>
          </a:prstGeom>
        </p:spPr>
      </p:pic>
      <p:sp>
        <p:nvSpPr>
          <p:cNvPr id="11" name="TextBox 10"/>
          <p:cNvSpPr txBox="1"/>
          <p:nvPr/>
        </p:nvSpPr>
        <p:spPr>
          <a:xfrm>
            <a:off x="9546893" y="5667014"/>
            <a:ext cx="1740127" cy="338554"/>
          </a:xfrm>
          <a:prstGeom prst="rect">
            <a:avLst/>
          </a:prstGeom>
          <a:noFill/>
        </p:spPr>
        <p:txBody>
          <a:bodyPr wrap="square" rtlCol="0">
            <a:spAutoFit/>
          </a:bodyPr>
          <a:lstStyle/>
          <a:p>
            <a:r>
              <a:rPr lang="en-US" sz="1600" dirty="0" smtClean="0"/>
              <a:t>Not our final logo</a:t>
            </a:r>
            <a:endParaRPr lang="en-US" sz="1600" dirty="0"/>
          </a:p>
        </p:txBody>
      </p:sp>
    </p:spTree>
    <p:extLst>
      <p:ext uri="{BB962C8B-B14F-4D97-AF65-F5344CB8AC3E}">
        <p14:creationId xmlns:p14="http://schemas.microsoft.com/office/powerpoint/2010/main" val="954275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flipH="1">
            <a:off x="5305255" y="2528348"/>
            <a:ext cx="1086310" cy="1097173"/>
          </a:xfrm>
          <a:prstGeom prst="rect">
            <a:avLst/>
          </a:prstGeom>
        </p:spPr>
      </p:pic>
      <p:sp>
        <p:nvSpPr>
          <p:cNvPr id="6" name="TextBox 5"/>
          <p:cNvSpPr txBox="1"/>
          <p:nvPr/>
        </p:nvSpPr>
        <p:spPr>
          <a:xfrm>
            <a:off x="4950775" y="3630636"/>
            <a:ext cx="1802448" cy="1015663"/>
          </a:xfrm>
          <a:prstGeom prst="rect">
            <a:avLst/>
          </a:prstGeom>
          <a:noFill/>
        </p:spPr>
        <p:txBody>
          <a:bodyPr wrap="square" rtlCol="0">
            <a:spAutoFit/>
          </a:bodyPr>
          <a:lstStyle/>
          <a:p>
            <a:pPr algn="ctr"/>
            <a:r>
              <a:rPr lang="en-US" dirty="0" smtClean="0">
                <a:solidFill>
                  <a:srgbClr val="DFA900"/>
                </a:solidFill>
              </a:rPr>
              <a:t>ePANDDA</a:t>
            </a:r>
            <a:r>
              <a:rPr lang="en-US" dirty="0" smtClean="0"/>
              <a:t> API</a:t>
            </a:r>
          </a:p>
          <a:p>
            <a:pPr algn="ctr"/>
            <a:r>
              <a:rPr lang="en-US" sz="1200" dirty="0" smtClean="0"/>
              <a:t>Map, Translate, and Distribute Data</a:t>
            </a:r>
          </a:p>
          <a:p>
            <a:endParaRPr lang="en-US" dirty="0"/>
          </a:p>
        </p:txBody>
      </p:sp>
      <p:sp>
        <p:nvSpPr>
          <p:cNvPr id="7" name="Oval 6"/>
          <p:cNvSpPr/>
          <p:nvPr/>
        </p:nvSpPr>
        <p:spPr>
          <a:xfrm>
            <a:off x="2100740" y="1495643"/>
            <a:ext cx="1602258" cy="664730"/>
          </a:xfrm>
          <a:prstGeom prst="ellipse">
            <a:avLst/>
          </a:prstGeom>
          <a:solidFill>
            <a:srgbClr val="008000"/>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iDigBio</a:t>
            </a:r>
            <a:endParaRPr lang="en-US" dirty="0"/>
          </a:p>
        </p:txBody>
      </p:sp>
      <p:sp>
        <p:nvSpPr>
          <p:cNvPr id="8" name="Oval 7"/>
          <p:cNvSpPr/>
          <p:nvPr/>
        </p:nvSpPr>
        <p:spPr>
          <a:xfrm>
            <a:off x="8319874" y="1495643"/>
            <a:ext cx="1637865" cy="66473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iDigPaleo</a:t>
            </a:r>
            <a:endParaRPr lang="en-US" dirty="0"/>
          </a:p>
        </p:txBody>
      </p:sp>
      <p:sp>
        <p:nvSpPr>
          <p:cNvPr id="9" name="Oval 8"/>
          <p:cNvSpPr/>
          <p:nvPr/>
        </p:nvSpPr>
        <p:spPr>
          <a:xfrm>
            <a:off x="5103491" y="5460285"/>
            <a:ext cx="1554784" cy="66473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PBDB</a:t>
            </a:r>
            <a:endParaRPr lang="en-US" dirty="0"/>
          </a:p>
        </p:txBody>
      </p:sp>
      <p:sp>
        <p:nvSpPr>
          <p:cNvPr id="11" name="Rectangle 10"/>
          <p:cNvSpPr/>
          <p:nvPr/>
        </p:nvSpPr>
        <p:spPr>
          <a:xfrm>
            <a:off x="2255030" y="2160373"/>
            <a:ext cx="1293676" cy="36797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iDigBio API</a:t>
            </a:r>
            <a:endParaRPr lang="en-US" sz="1200" dirty="0"/>
          </a:p>
        </p:txBody>
      </p:sp>
      <p:sp>
        <p:nvSpPr>
          <p:cNvPr id="13" name="Rectangle 12"/>
          <p:cNvSpPr/>
          <p:nvPr/>
        </p:nvSpPr>
        <p:spPr>
          <a:xfrm>
            <a:off x="5210306" y="5078527"/>
            <a:ext cx="1293676" cy="367975"/>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PBDB API</a:t>
            </a:r>
            <a:endParaRPr lang="en-US" sz="1200" dirty="0"/>
          </a:p>
        </p:txBody>
      </p:sp>
      <p:sp>
        <p:nvSpPr>
          <p:cNvPr id="14" name="Rectangle 13"/>
          <p:cNvSpPr/>
          <p:nvPr/>
        </p:nvSpPr>
        <p:spPr>
          <a:xfrm>
            <a:off x="8460406" y="2160373"/>
            <a:ext cx="1293676" cy="3679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iDigPaleo API</a:t>
            </a:r>
            <a:endParaRPr lang="en-US" sz="1200" dirty="0"/>
          </a:p>
        </p:txBody>
      </p:sp>
      <p:sp>
        <p:nvSpPr>
          <p:cNvPr id="15" name="Hexagon 14"/>
          <p:cNvSpPr/>
          <p:nvPr/>
        </p:nvSpPr>
        <p:spPr>
          <a:xfrm>
            <a:off x="5198440" y="724081"/>
            <a:ext cx="1305542" cy="98522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Research User Custom Interface</a:t>
            </a:r>
            <a:endParaRPr lang="en-US" sz="1200" dirty="0"/>
          </a:p>
        </p:txBody>
      </p:sp>
      <p:sp>
        <p:nvSpPr>
          <p:cNvPr id="16" name="Oval 15"/>
          <p:cNvSpPr/>
          <p:nvPr/>
        </p:nvSpPr>
        <p:spPr>
          <a:xfrm>
            <a:off x="2100740" y="4959825"/>
            <a:ext cx="1685339" cy="6547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Fossil Club Web Portal</a:t>
            </a:r>
            <a:endParaRPr lang="en-US" sz="1400" dirty="0"/>
          </a:p>
        </p:txBody>
      </p:sp>
      <p:sp>
        <p:nvSpPr>
          <p:cNvPr id="17" name="Rectangle 16"/>
          <p:cNvSpPr/>
          <p:nvPr/>
        </p:nvSpPr>
        <p:spPr>
          <a:xfrm>
            <a:off x="2255030" y="4558151"/>
            <a:ext cx="1293676" cy="4016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Fossil Club API</a:t>
            </a:r>
            <a:endParaRPr lang="en-US" sz="1200"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9874" y="4483214"/>
            <a:ext cx="1781175" cy="1190625"/>
          </a:xfrm>
          <a:prstGeom prst="rect">
            <a:avLst/>
          </a:prstGeom>
          <a:ln w="19050">
            <a:solidFill>
              <a:schemeClr val="bg2"/>
            </a:solidFill>
          </a:ln>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512" y="914003"/>
            <a:ext cx="1428750" cy="409575"/>
          </a:xfrm>
          <a:prstGeom prst="rect">
            <a:avLst/>
          </a:prstGeom>
          <a:ln w="19050">
            <a:solidFill>
              <a:schemeClr val="bg2"/>
            </a:solidFill>
          </a:ln>
        </p:spPr>
      </p:pic>
      <p:pic>
        <p:nvPicPr>
          <p:cNvPr id="20" name="Picture 1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5512" y="5280592"/>
            <a:ext cx="1126408" cy="1114425"/>
          </a:xfrm>
          <a:prstGeom prst="rect">
            <a:avLst/>
          </a:prstGeom>
          <a:solidFill>
            <a:srgbClr val="FFFFFF">
              <a:shade val="85000"/>
            </a:srgbClr>
          </a:solidFill>
          <a:ln w="1905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r="6729" b="6488"/>
          <a:stretch/>
        </p:blipFill>
        <p:spPr>
          <a:xfrm>
            <a:off x="10521130" y="1165568"/>
            <a:ext cx="1332607" cy="1362780"/>
          </a:xfrm>
          <a:prstGeom prst="rect">
            <a:avLst/>
          </a:prstGeom>
          <a:ln w="19050">
            <a:solidFill>
              <a:schemeClr val="bg2"/>
            </a:solidFill>
          </a:ln>
        </p:spPr>
      </p:pic>
      <p:pic>
        <p:nvPicPr>
          <p:cNvPr id="22" name="Picture 2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521130" y="5547128"/>
            <a:ext cx="1187435" cy="1187435"/>
          </a:xfrm>
          <a:prstGeom prst="rect">
            <a:avLst/>
          </a:prstGeom>
          <a:ln w="19050">
            <a:solidFill>
              <a:schemeClr val="bg2"/>
            </a:solidFill>
          </a:ln>
        </p:spPr>
      </p:pic>
      <p:sp>
        <p:nvSpPr>
          <p:cNvPr id="23" name="Up-Down Arrow 22"/>
          <p:cNvSpPr/>
          <p:nvPr/>
        </p:nvSpPr>
        <p:spPr>
          <a:xfrm>
            <a:off x="5673182" y="1875489"/>
            <a:ext cx="403532" cy="546029"/>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Down Arrow 23"/>
          <p:cNvSpPr/>
          <p:nvPr/>
        </p:nvSpPr>
        <p:spPr>
          <a:xfrm>
            <a:off x="5673182" y="4413796"/>
            <a:ext cx="403532" cy="546029"/>
          </a:xfrm>
          <a:prstGeom prst="up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Left-Right Arrow 24"/>
          <p:cNvSpPr/>
          <p:nvPr/>
        </p:nvSpPr>
        <p:spPr>
          <a:xfrm rot="1570816">
            <a:off x="4023448" y="2436794"/>
            <a:ext cx="927326" cy="367975"/>
          </a:xfrm>
          <a:prstGeom prst="lef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Right Arrow 25"/>
          <p:cNvSpPr/>
          <p:nvPr/>
        </p:nvSpPr>
        <p:spPr>
          <a:xfrm rot="20383869">
            <a:off x="6943122" y="2496532"/>
            <a:ext cx="925749" cy="344237"/>
          </a:xfrm>
          <a:prstGeom prst="lef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Left-Right Arrow 26"/>
          <p:cNvSpPr/>
          <p:nvPr/>
        </p:nvSpPr>
        <p:spPr>
          <a:xfrm rot="19971210">
            <a:off x="4022722" y="3983516"/>
            <a:ext cx="960935" cy="37613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eft-Right Arrow 27"/>
          <p:cNvSpPr/>
          <p:nvPr/>
        </p:nvSpPr>
        <p:spPr>
          <a:xfrm rot="1573714">
            <a:off x="6912157" y="3984321"/>
            <a:ext cx="987677" cy="367976"/>
          </a:xfrm>
          <a:prstGeom prst="leftRightArrow">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1478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pic>
        <p:nvPicPr>
          <p:cNvPr id="6" name="Picture 5" descr="iDigBi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099" y="1353201"/>
            <a:ext cx="9245624" cy="5138835"/>
          </a:xfrm>
          <a:prstGeom prst="rect">
            <a:avLst/>
          </a:prstGeom>
        </p:spPr>
      </p:pic>
    </p:spTree>
    <p:extLst>
      <p:ext uri="{BB962C8B-B14F-4D97-AF65-F5344CB8AC3E}">
        <p14:creationId xmlns:p14="http://schemas.microsoft.com/office/powerpoint/2010/main" val="26682215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199" y="1669925"/>
            <a:ext cx="9977305" cy="4639435"/>
          </a:xfrm>
        </p:spPr>
        <p:txBody>
          <a:bodyPr>
            <a:normAutofit fontScale="92500" lnSpcReduction="10000"/>
          </a:bodyPr>
          <a:lstStyle/>
          <a:p>
            <a:pPr marL="285750" indent="-285750">
              <a:buFont typeface="Arial"/>
              <a:buChar char="•"/>
            </a:pPr>
            <a:r>
              <a:rPr lang="en-US" sz="2400" dirty="0" smtClean="0">
                <a:solidFill>
                  <a:schemeClr val="tx2"/>
                </a:solidFill>
              </a:rPr>
              <a:t>Matching services</a:t>
            </a:r>
          </a:p>
          <a:p>
            <a:pPr marL="742950" lvl="1" indent="-285750">
              <a:buFont typeface="Arial"/>
              <a:buChar char="•"/>
            </a:pPr>
            <a:r>
              <a:rPr lang="en-US" sz="2000" dirty="0" smtClean="0"/>
              <a:t>Occurrence – specimen</a:t>
            </a:r>
          </a:p>
          <a:p>
            <a:pPr marL="742950" lvl="1" indent="-285750">
              <a:buFont typeface="Arial"/>
              <a:buChar char="•"/>
            </a:pPr>
            <a:r>
              <a:rPr lang="en-US" sz="2000" dirty="0" smtClean="0"/>
              <a:t>Publication – specimen</a:t>
            </a:r>
          </a:p>
          <a:p>
            <a:pPr marL="742950" lvl="1" indent="-285750">
              <a:buFont typeface="Arial"/>
              <a:buChar char="•"/>
            </a:pPr>
            <a:r>
              <a:rPr lang="en-US" sz="2000" dirty="0" smtClean="0"/>
              <a:t>Taxon – specimen</a:t>
            </a:r>
          </a:p>
          <a:p>
            <a:pPr marL="742950" lvl="1" indent="-285750">
              <a:buFont typeface="Arial"/>
              <a:buChar char="•"/>
            </a:pPr>
            <a:r>
              <a:rPr lang="en-US" sz="2000" dirty="0" smtClean="0"/>
              <a:t>Locality – specimen</a:t>
            </a:r>
          </a:p>
          <a:p>
            <a:pPr marL="742950" lvl="1" indent="-285750">
              <a:buFont typeface="Arial"/>
              <a:buChar char="•"/>
            </a:pPr>
            <a:r>
              <a:rPr lang="en-US" sz="2000" dirty="0" smtClean="0"/>
              <a:t>Stratigraphic – specimen</a:t>
            </a:r>
          </a:p>
          <a:p>
            <a:pPr marL="285750" indent="-285750">
              <a:buFont typeface="Arial"/>
              <a:buChar char="•"/>
            </a:pPr>
            <a:r>
              <a:rPr lang="en-US" sz="2400" dirty="0" smtClean="0">
                <a:solidFill>
                  <a:srgbClr val="DFA900"/>
                </a:solidFill>
              </a:rPr>
              <a:t>Utility services</a:t>
            </a:r>
          </a:p>
          <a:p>
            <a:pPr marL="742950" lvl="1" indent="-285750">
              <a:buFont typeface="Arial"/>
              <a:buChar char="•"/>
            </a:pPr>
            <a:r>
              <a:rPr lang="en-US" sz="2000" dirty="0" smtClean="0"/>
              <a:t>Lookup and validation – taxon, DOI, stratigraphy</a:t>
            </a:r>
          </a:p>
          <a:p>
            <a:pPr marL="285750" indent="-285750">
              <a:buFont typeface="Arial"/>
              <a:buChar char="•"/>
            </a:pPr>
            <a:r>
              <a:rPr lang="en-US" sz="2400" dirty="0" smtClean="0">
                <a:solidFill>
                  <a:srgbClr val="DFA900"/>
                </a:solidFill>
              </a:rPr>
              <a:t>Inexact text matching algorithms &amp; machine learning</a:t>
            </a:r>
          </a:p>
          <a:p>
            <a:pPr marL="742950" lvl="1" indent="-285750">
              <a:buFont typeface="Arial"/>
              <a:buChar char="•"/>
            </a:pPr>
            <a:r>
              <a:rPr lang="en-US" sz="2000" dirty="0" smtClean="0"/>
              <a:t>Establish potential links between data entities</a:t>
            </a:r>
            <a:endParaRPr lang="en-US" sz="2000" dirty="0"/>
          </a:p>
          <a:p>
            <a:pPr marL="285750" indent="-285750">
              <a:buFont typeface="Arial"/>
              <a:buChar char="•"/>
            </a:pPr>
            <a:r>
              <a:rPr lang="en-US" sz="2400" dirty="0" smtClean="0">
                <a:solidFill>
                  <a:srgbClr val="DFA900"/>
                </a:solidFill>
              </a:rPr>
              <a:t>User customizable</a:t>
            </a:r>
          </a:p>
          <a:p>
            <a:pPr marL="742950" lvl="1" indent="-285750">
              <a:buFont typeface="Arial"/>
              <a:buChar char="•"/>
            </a:pPr>
            <a:r>
              <a:rPr lang="en-US" sz="2200" dirty="0" smtClean="0"/>
              <a:t>Control methods employed</a:t>
            </a:r>
          </a:p>
          <a:p>
            <a:pPr marL="742950" lvl="1" indent="-285750">
              <a:buFont typeface="Arial"/>
              <a:buChar char="•"/>
            </a:pPr>
            <a:r>
              <a:rPr lang="en-US" sz="2200" dirty="0" smtClean="0"/>
              <a:t>Set how aggressive (or not) matching will be</a:t>
            </a:r>
            <a:endParaRPr lang="en-US" sz="2200" dirty="0"/>
          </a:p>
        </p:txBody>
      </p:sp>
      <p:sp>
        <p:nvSpPr>
          <p:cNvPr id="5" name="Rectangle 4"/>
          <p:cNvSpPr/>
          <p:nvPr/>
        </p:nvSpPr>
        <p:spPr>
          <a:xfrm>
            <a:off x="9546894" y="707886"/>
            <a:ext cx="1649610" cy="461665"/>
          </a:xfrm>
          <a:prstGeom prst="rect">
            <a:avLst/>
          </a:prstGeom>
        </p:spPr>
        <p:txBody>
          <a:bodyPr wrap="none">
            <a:spAutoFit/>
          </a:bodyPr>
          <a:lstStyle/>
          <a:p>
            <a:r>
              <a:rPr lang="en-US" sz="2400" b="1" dirty="0">
                <a:solidFill>
                  <a:srgbClr val="DFA900"/>
                </a:solidFill>
              </a:rPr>
              <a:t>ePANDDA</a:t>
            </a:r>
            <a:r>
              <a:rPr lang="en-US" b="1" dirty="0"/>
              <a:t> </a:t>
            </a:r>
          </a:p>
        </p:txBody>
      </p:sp>
    </p:spTree>
    <p:extLst>
      <p:ext uri="{BB962C8B-B14F-4D97-AF65-F5344CB8AC3E}">
        <p14:creationId xmlns:p14="http://schemas.microsoft.com/office/powerpoint/2010/main" val="11406598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46894" y="707886"/>
            <a:ext cx="1649610" cy="461665"/>
          </a:xfrm>
          <a:prstGeom prst="rect">
            <a:avLst/>
          </a:prstGeom>
        </p:spPr>
        <p:txBody>
          <a:bodyPr wrap="none">
            <a:spAutoFit/>
          </a:bodyPr>
          <a:lstStyle/>
          <a:p>
            <a:r>
              <a:rPr lang="en-US" sz="2400" b="1" dirty="0">
                <a:solidFill>
                  <a:srgbClr val="DFA900"/>
                </a:solidFill>
              </a:rPr>
              <a:t>ePANDDA</a:t>
            </a:r>
            <a:r>
              <a:rPr lang="en-US" b="1" dirty="0"/>
              <a:t> </a:t>
            </a:r>
          </a:p>
        </p:txBody>
      </p:sp>
      <p:sp>
        <p:nvSpPr>
          <p:cNvPr id="7" name="Title 6"/>
          <p:cNvSpPr>
            <a:spLocks noGrp="1"/>
          </p:cNvSpPr>
          <p:nvPr>
            <p:ph type="title"/>
          </p:nvPr>
        </p:nvSpPr>
        <p:spPr>
          <a:xfrm>
            <a:off x="1219200" y="1544717"/>
            <a:ext cx="9753600" cy="594876"/>
          </a:xfrm>
        </p:spPr>
        <p:txBody>
          <a:bodyPr>
            <a:normAutofit fontScale="90000"/>
          </a:bodyPr>
          <a:lstStyle/>
          <a:p>
            <a:r>
              <a:rPr lang="en-US" dirty="0" smtClean="0"/>
              <a:t>Possible Pathways to implementation</a:t>
            </a:r>
            <a:endParaRPr lang="en-US" dirty="0"/>
          </a:p>
        </p:txBody>
      </p:sp>
      <p:sp>
        <p:nvSpPr>
          <p:cNvPr id="8" name="Content Placeholder 7"/>
          <p:cNvSpPr>
            <a:spLocks noGrp="1"/>
          </p:cNvSpPr>
          <p:nvPr>
            <p:ph idx="1"/>
          </p:nvPr>
        </p:nvSpPr>
        <p:spPr/>
        <p:txBody>
          <a:bodyPr/>
          <a:lstStyle/>
          <a:p>
            <a:r>
              <a:rPr lang="en-US" sz="2400" dirty="0" smtClean="0"/>
              <a:t>Interactive API based on replicated dataset</a:t>
            </a:r>
          </a:p>
          <a:p>
            <a:pPr lvl="1"/>
            <a:r>
              <a:rPr lang="en-US" dirty="0" smtClean="0">
                <a:solidFill>
                  <a:srgbClr val="DFA900"/>
                </a:solidFill>
              </a:rPr>
              <a:t>PROS</a:t>
            </a:r>
            <a:r>
              <a:rPr lang="en-US" dirty="0" smtClean="0"/>
              <a:t>: requires only minimal dataset to perform matching; more customizable; much faster</a:t>
            </a:r>
          </a:p>
          <a:p>
            <a:pPr lvl="1"/>
            <a:r>
              <a:rPr lang="en-US" dirty="0" smtClean="0">
                <a:solidFill>
                  <a:srgbClr val="DFA900"/>
                </a:solidFill>
              </a:rPr>
              <a:t>CONS</a:t>
            </a:r>
            <a:r>
              <a:rPr lang="en-US" dirty="0" smtClean="0"/>
              <a:t>: requires more infrastructure – storage, bandwidth, processing</a:t>
            </a:r>
          </a:p>
          <a:p>
            <a:r>
              <a:rPr lang="en-US" sz="2400" dirty="0" smtClean="0"/>
              <a:t>Non-interactive API, working on a per-request basis</a:t>
            </a:r>
          </a:p>
          <a:p>
            <a:pPr lvl="1"/>
            <a:r>
              <a:rPr lang="en-US" dirty="0" smtClean="0">
                <a:solidFill>
                  <a:srgbClr val="DFA900"/>
                </a:solidFill>
              </a:rPr>
              <a:t>PROS</a:t>
            </a:r>
            <a:r>
              <a:rPr lang="en-US" dirty="0" smtClean="0"/>
              <a:t>: less infrastructure management</a:t>
            </a:r>
          </a:p>
          <a:p>
            <a:pPr lvl="1"/>
            <a:r>
              <a:rPr lang="en-US" dirty="0" smtClean="0">
                <a:solidFill>
                  <a:srgbClr val="DFA900"/>
                </a:solidFill>
              </a:rPr>
              <a:t>CONS</a:t>
            </a:r>
            <a:r>
              <a:rPr lang="en-US" dirty="0" smtClean="0"/>
              <a:t>: less functionality – fewer matching options, fewer services: slower; less scalable as usage grows</a:t>
            </a:r>
            <a:endParaRPr lang="en-US" dirty="0"/>
          </a:p>
        </p:txBody>
      </p:sp>
    </p:spTree>
    <p:extLst>
      <p:ext uri="{BB962C8B-B14F-4D97-AF65-F5344CB8AC3E}">
        <p14:creationId xmlns:p14="http://schemas.microsoft.com/office/powerpoint/2010/main" val="35380367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926" y="1519474"/>
            <a:ext cx="9144000" cy="3208570"/>
          </a:xfrm>
          <a:prstGeom prst="rect">
            <a:avLst/>
          </a:prstGeom>
          <a:noFill/>
        </p:spPr>
        <p:txBody>
          <a:bodyPr wrap="square" rtlCol="0">
            <a:spAutoFit/>
          </a:bodyPr>
          <a:lstStyle/>
          <a:p>
            <a:r>
              <a:rPr lang="en-US" sz="1350" dirty="0" smtClean="0">
                <a:solidFill>
                  <a:srgbClr val="DFA900"/>
                </a:solidFill>
              </a:rPr>
              <a:t>iDigPaleo:</a:t>
            </a:r>
            <a:r>
              <a:rPr lang="en-US" sz="1350" dirty="0" smtClean="0"/>
              <a:t> Christina Byrd, Michael Engel, Brian Farrell, David </a:t>
            </a:r>
            <a:r>
              <a:rPr lang="en-US" sz="1350" dirty="0" err="1" smtClean="0"/>
              <a:t>Grimaldi</a:t>
            </a:r>
            <a:r>
              <a:rPr lang="en-US" sz="1350" dirty="0"/>
              <a:t>, </a:t>
            </a:r>
            <a:r>
              <a:rPr lang="en-US" sz="1350" dirty="0" smtClean="0"/>
              <a:t>Alex Hastings, Sam Heads, Kathy Hollis, Holly Little, Ricardo </a:t>
            </a:r>
            <a:r>
              <a:rPr lang="en-US" sz="1350" dirty="0"/>
              <a:t>Perez-de la </a:t>
            </a:r>
            <a:r>
              <a:rPr lang="en-US" sz="1350" dirty="0" err="1" smtClean="0"/>
              <a:t>Fuente</a:t>
            </a:r>
            <a:endParaRPr lang="en-US" sz="1350" dirty="0" smtClean="0"/>
          </a:p>
          <a:p>
            <a:endParaRPr lang="en-US" sz="1350" dirty="0"/>
          </a:p>
          <a:p>
            <a:r>
              <a:rPr lang="en-US" sz="1350" dirty="0" smtClean="0">
                <a:solidFill>
                  <a:srgbClr val="DFA900"/>
                </a:solidFill>
              </a:rPr>
              <a:t>ePANDDA:</a:t>
            </a:r>
            <a:r>
              <a:rPr lang="en-US" sz="1350" dirty="0" smtClean="0"/>
              <a:t> Larry Gall, Shelley James, John </a:t>
            </a:r>
            <a:r>
              <a:rPr lang="en-US" sz="1350" dirty="0" err="1" smtClean="0"/>
              <a:t>Lauters</a:t>
            </a:r>
            <a:r>
              <a:rPr lang="en-US" sz="1350" dirty="0" smtClean="0"/>
              <a:t>, Gil Nelson, Jocelyn </a:t>
            </a:r>
            <a:r>
              <a:rPr lang="en-US" sz="1350" dirty="0" err="1" smtClean="0"/>
              <a:t>Sessa</a:t>
            </a:r>
            <a:r>
              <a:rPr lang="en-US" sz="1350" dirty="0" smtClean="0"/>
              <a:t>, Danielle </a:t>
            </a:r>
            <a:r>
              <a:rPr lang="en-US" sz="1350" dirty="0" err="1" smtClean="0"/>
              <a:t>Serratos</a:t>
            </a:r>
            <a:r>
              <a:rPr lang="en-US" sz="1350" dirty="0" smtClean="0"/>
              <a:t>, Harry </a:t>
            </a:r>
            <a:r>
              <a:rPr lang="en-US" sz="1350" dirty="0" err="1" smtClean="0"/>
              <a:t>Shyket</a:t>
            </a:r>
            <a:r>
              <a:rPr lang="en-US" sz="1350" dirty="0" smtClean="0"/>
              <a:t>, Mark </a:t>
            </a:r>
            <a:r>
              <a:rPr lang="en-US" sz="1350" dirty="0" err="1" smtClean="0"/>
              <a:t>Uhen</a:t>
            </a:r>
            <a:endParaRPr lang="en-US" sz="1350" dirty="0" smtClean="0"/>
          </a:p>
          <a:p>
            <a:endParaRPr lang="en-US" sz="1350" dirty="0"/>
          </a:p>
          <a:p>
            <a:r>
              <a:rPr lang="en-US" sz="1350" dirty="0" smtClean="0">
                <a:solidFill>
                  <a:srgbClr val="DFA900"/>
                </a:solidFill>
              </a:rPr>
              <a:t>Programming</a:t>
            </a:r>
            <a:r>
              <a:rPr lang="en-US" sz="1350" dirty="0" smtClean="0"/>
              <a:t> for iDigPaleo and ePANDDA is coordinated by Seth Kaufman, Whirl-</a:t>
            </a:r>
            <a:r>
              <a:rPr lang="en-US" sz="1350" dirty="0" err="1" smtClean="0"/>
              <a:t>i</a:t>
            </a:r>
            <a:r>
              <a:rPr lang="en-US" sz="1350" dirty="0" smtClean="0"/>
              <a:t>-Gig</a:t>
            </a:r>
          </a:p>
          <a:p>
            <a:endParaRPr lang="en-US" sz="1350" dirty="0"/>
          </a:p>
          <a:p>
            <a:r>
              <a:rPr lang="en-US" sz="1350" dirty="0" smtClean="0"/>
              <a:t>Development </a:t>
            </a:r>
            <a:r>
              <a:rPr lang="en-US" sz="1350" dirty="0"/>
              <a:t>of iDigPaleo is supported through </a:t>
            </a:r>
            <a:r>
              <a:rPr lang="en-US" sz="1350" dirty="0">
                <a:solidFill>
                  <a:srgbClr val="DFA900"/>
                </a:solidFill>
              </a:rPr>
              <a:t>NSF EF 1305027</a:t>
            </a:r>
            <a:r>
              <a:rPr lang="en-US" sz="1350" dirty="0"/>
              <a:t>: Digitization TCN: Collaborative Research: Fossil Insect Collaborative: A deep-time approach to studying diversification and response to environmental change</a:t>
            </a:r>
          </a:p>
          <a:p>
            <a:endParaRPr lang="en-US" sz="1350" dirty="0"/>
          </a:p>
          <a:p>
            <a:r>
              <a:rPr lang="en-US" sz="1350" dirty="0"/>
              <a:t>ePANDDA is supported through </a:t>
            </a:r>
            <a:r>
              <a:rPr lang="en-US" sz="1350" dirty="0">
                <a:solidFill>
                  <a:srgbClr val="DFA900"/>
                </a:solidFill>
              </a:rPr>
              <a:t>NSF ICER 1540984</a:t>
            </a:r>
            <a:r>
              <a:rPr lang="en-US" sz="1350" dirty="0"/>
              <a:t>: </a:t>
            </a:r>
            <a:r>
              <a:rPr lang="en-US" sz="1350" dirty="0" err="1"/>
              <a:t>EarthCube</a:t>
            </a:r>
            <a:r>
              <a:rPr lang="en-US" sz="1350" dirty="0"/>
              <a:t> IA. Collaborative Proposal: ePANDDA: Enhancing Paleontological and </a:t>
            </a:r>
            <a:r>
              <a:rPr lang="en-US" sz="1350" dirty="0" err="1"/>
              <a:t>Neontological</a:t>
            </a:r>
            <a:r>
              <a:rPr lang="en-US" sz="1350" dirty="0"/>
              <a:t> Data Discovery API</a:t>
            </a:r>
          </a:p>
          <a:p>
            <a:endParaRPr lang="en-US" sz="1350" dirty="0"/>
          </a:p>
          <a:p>
            <a:endParaRPr lang="en-US" sz="1350" dirty="0"/>
          </a:p>
        </p:txBody>
      </p:sp>
      <p:pic>
        <p:nvPicPr>
          <p:cNvPr id="7" name="Picture 6"/>
          <p:cNvPicPr>
            <a:picLocks noChangeAspect="1"/>
          </p:cNvPicPr>
          <p:nvPr/>
        </p:nvPicPr>
        <p:blipFill>
          <a:blip r:embed="rId3"/>
          <a:stretch>
            <a:fillRect/>
          </a:stretch>
        </p:blipFill>
        <p:spPr>
          <a:xfrm>
            <a:off x="1403926" y="4531310"/>
            <a:ext cx="1010500" cy="1010500"/>
          </a:xfrm>
          <a:prstGeom prst="rect">
            <a:avLst/>
          </a:prstGeom>
        </p:spPr>
      </p:pic>
      <p:pic>
        <p:nvPicPr>
          <p:cNvPr id="8" name="Picture 7" descr="iD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a:xfrm>
            <a:off x="6185409" y="4776121"/>
            <a:ext cx="2137799" cy="604197"/>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FIC.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44890" y="4683414"/>
            <a:ext cx="816581" cy="695342"/>
          </a:xfrm>
          <a:prstGeom prst="rect">
            <a:avLst/>
          </a:prstGeom>
          <a:ln w="19050">
            <a:solidFill>
              <a:schemeClr val="accent1"/>
            </a:solidFill>
          </a:ln>
        </p:spPr>
      </p:pic>
      <p:sp>
        <p:nvSpPr>
          <p:cNvPr id="10" name="TextBox 9"/>
          <p:cNvSpPr txBox="1"/>
          <p:nvPr/>
        </p:nvSpPr>
        <p:spPr>
          <a:xfrm>
            <a:off x="773316" y="753940"/>
            <a:ext cx="1915909" cy="507831"/>
          </a:xfrm>
          <a:prstGeom prst="rect">
            <a:avLst/>
          </a:prstGeom>
          <a:noFill/>
        </p:spPr>
        <p:txBody>
          <a:bodyPr wrap="none" rtlCol="0">
            <a:spAutoFit/>
          </a:bodyPr>
          <a:lstStyle/>
          <a:p>
            <a:r>
              <a:rPr lang="en-US" sz="2700" b="1" dirty="0">
                <a:solidFill>
                  <a:schemeClr val="tx2"/>
                </a:solidFill>
              </a:rPr>
              <a:t>Thank you</a:t>
            </a:r>
          </a:p>
        </p:txBody>
      </p:sp>
      <p:pic>
        <p:nvPicPr>
          <p:cNvPr id="11" name="Picture 10"/>
          <p:cNvPicPr>
            <a:picLocks noChangeAspect="1"/>
          </p:cNvPicPr>
          <p:nvPr/>
        </p:nvPicPr>
        <p:blipFill>
          <a:blip r:embed="rId6"/>
          <a:stretch>
            <a:fillRect/>
          </a:stretch>
        </p:blipFill>
        <p:spPr>
          <a:xfrm>
            <a:off x="9174355" y="4305777"/>
            <a:ext cx="1106180" cy="1451643"/>
          </a:xfrm>
          <a:prstGeom prst="rect">
            <a:avLst/>
          </a:prstGeom>
        </p:spPr>
      </p:pic>
    </p:spTree>
    <p:extLst>
      <p:ext uri="{BB962C8B-B14F-4D97-AF65-F5344CB8AC3E}">
        <p14:creationId xmlns:p14="http://schemas.microsoft.com/office/powerpoint/2010/main" val="3843874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pic>
        <p:nvPicPr>
          <p:cNvPr id="3" name="Picture 2" descr="PbD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899" y="1327358"/>
            <a:ext cx="9236723" cy="5145181"/>
          </a:xfrm>
          <a:prstGeom prst="rect">
            <a:avLst/>
          </a:prstGeom>
        </p:spPr>
      </p:pic>
    </p:spTree>
    <p:extLst>
      <p:ext uri="{BB962C8B-B14F-4D97-AF65-F5344CB8AC3E}">
        <p14:creationId xmlns:p14="http://schemas.microsoft.com/office/powerpoint/2010/main" val="33336822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pic>
        <p:nvPicPr>
          <p:cNvPr id="3" name="Picture 2" descr="Untitled-2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880" y="4025430"/>
            <a:ext cx="2506511" cy="1740370"/>
          </a:xfrm>
          <a:prstGeom prst="rect">
            <a:avLst/>
          </a:prstGeom>
        </p:spPr>
      </p:pic>
      <p:pic>
        <p:nvPicPr>
          <p:cNvPr id="4" name="Picture 3" descr="iDigBi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1200" y="2376028"/>
            <a:ext cx="2447895" cy="1360571"/>
          </a:xfrm>
          <a:prstGeom prst="rect">
            <a:avLst/>
          </a:prstGeom>
        </p:spPr>
      </p:pic>
      <p:pic>
        <p:nvPicPr>
          <p:cNvPr id="5" name="Picture 4" descr="PbD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0901" y="2378277"/>
            <a:ext cx="2444929" cy="1361912"/>
          </a:xfrm>
          <a:prstGeom prst="rect">
            <a:avLst/>
          </a:prstGeom>
        </p:spPr>
      </p:pic>
      <p:pic>
        <p:nvPicPr>
          <p:cNvPr id="6" name="Picture 5" descr="Cove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5830" y="4164855"/>
            <a:ext cx="1540767" cy="1927611"/>
          </a:xfrm>
          <a:prstGeom prst="rect">
            <a:avLst/>
          </a:prstGeom>
        </p:spPr>
      </p:pic>
      <p:graphicFrame>
        <p:nvGraphicFramePr>
          <p:cNvPr id="8" name="Diagram 7"/>
          <p:cNvGraphicFramePr>
            <a:graphicFrameLocks noChangeAspect="1"/>
          </p:cNvGraphicFramePr>
          <p:nvPr>
            <p:extLst>
              <p:ext uri="{D42A27DB-BD31-4B8C-83A1-F6EECF244321}">
                <p14:modId xmlns:p14="http://schemas.microsoft.com/office/powerpoint/2010/main" val="1886470126"/>
              </p:ext>
            </p:extLst>
          </p:nvPr>
        </p:nvGraphicFramePr>
        <p:xfrm>
          <a:off x="4533798" y="2421518"/>
          <a:ext cx="2462308" cy="16438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a:graphicFrameLocks noChangeAspect="1"/>
          </p:cNvGraphicFramePr>
          <p:nvPr>
            <p:extLst>
              <p:ext uri="{D42A27DB-BD31-4B8C-83A1-F6EECF244321}">
                <p14:modId xmlns:p14="http://schemas.microsoft.com/office/powerpoint/2010/main" val="3688783632"/>
              </p:ext>
            </p:extLst>
          </p:nvPr>
        </p:nvGraphicFramePr>
        <p:xfrm>
          <a:off x="1877475" y="3507314"/>
          <a:ext cx="2462308" cy="164385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agram 9"/>
          <p:cNvGraphicFramePr>
            <a:graphicFrameLocks noChangeAspect="1"/>
          </p:cNvGraphicFramePr>
          <p:nvPr>
            <p:extLst>
              <p:ext uri="{D42A27DB-BD31-4B8C-83A1-F6EECF244321}">
                <p14:modId xmlns:p14="http://schemas.microsoft.com/office/powerpoint/2010/main" val="670118183"/>
              </p:ext>
            </p:extLst>
          </p:nvPr>
        </p:nvGraphicFramePr>
        <p:xfrm>
          <a:off x="7973795" y="3507314"/>
          <a:ext cx="2462308" cy="164385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869187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1" nodeType="clickEffect">
                                  <p:stCondLst>
                                    <p:cond delay="0"/>
                                  </p:stCondLst>
                                  <p:childTnLst>
                                    <p:animRot by="43200000">
                                      <p:cBhvr>
                                        <p:cTn id="10" dur="1900" fill="hold"/>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1" nodeType="clickEffect">
                                  <p:stCondLst>
                                    <p:cond delay="0"/>
                                  </p:stCondLst>
                                  <p:childTnLst>
                                    <p:animRot by="43200000">
                                      <p:cBhvr>
                                        <p:cTn id="18" dur="1900" fill="hold"/>
                                        <p:tgtEl>
                                          <p:spTgt spid="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1" nodeType="clickEffect">
                                  <p:stCondLst>
                                    <p:cond delay="0"/>
                                  </p:stCondLst>
                                  <p:childTnLst>
                                    <p:animRot by="43200000">
                                      <p:cBhvr>
                                        <p:cTn id="26" dur="19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9" grpId="0">
        <p:bldAsOne/>
      </p:bldGraphic>
      <p:bldGraphic spid="9" grpId="1">
        <p:bldAsOne/>
      </p:bldGraphic>
      <p:bldGraphic spid="10" grpId="0">
        <p:bldAsOne/>
      </p:bldGraphic>
      <p:bldGraphic spid="10"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rcinek-classroom-management-with-technology-ts-460x3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900" y="4078853"/>
            <a:ext cx="2964024" cy="2223018"/>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pic>
        <p:nvPicPr>
          <p:cNvPr id="3" name="Picture 2" descr="iDigBi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1200" y="2376028"/>
            <a:ext cx="2447895" cy="1360571"/>
          </a:xfrm>
          <a:prstGeom prst="rect">
            <a:avLst/>
          </a:prstGeom>
        </p:spPr>
      </p:pic>
      <p:pic>
        <p:nvPicPr>
          <p:cNvPr id="4" name="Picture 3" descr="PbD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0901" y="2378277"/>
            <a:ext cx="2444929" cy="1361912"/>
          </a:xfrm>
          <a:prstGeom prst="rect">
            <a:avLst/>
          </a:prstGeom>
        </p:spPr>
      </p:pic>
      <p:graphicFrame>
        <p:nvGraphicFramePr>
          <p:cNvPr id="5" name="Diagram 4"/>
          <p:cNvGraphicFramePr>
            <a:graphicFrameLocks noChangeAspect="1"/>
          </p:cNvGraphicFramePr>
          <p:nvPr>
            <p:extLst>
              <p:ext uri="{D42A27DB-BD31-4B8C-83A1-F6EECF244321}">
                <p14:modId xmlns:p14="http://schemas.microsoft.com/office/powerpoint/2010/main" val="2192515687"/>
              </p:ext>
            </p:extLst>
          </p:nvPr>
        </p:nvGraphicFramePr>
        <p:xfrm>
          <a:off x="4533798" y="3121859"/>
          <a:ext cx="2462308" cy="16438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10859752" y="6576083"/>
            <a:ext cx="1239705" cy="246221"/>
          </a:xfrm>
          <a:prstGeom prst="rect">
            <a:avLst/>
          </a:prstGeom>
          <a:noFill/>
        </p:spPr>
        <p:txBody>
          <a:bodyPr wrap="none" rtlCol="0">
            <a:spAutoFit/>
          </a:bodyPr>
          <a:lstStyle/>
          <a:p>
            <a:r>
              <a:rPr lang="en-US" sz="1000" dirty="0" err="1" smtClean="0"/>
              <a:t>www.edutopia.org</a:t>
            </a:r>
            <a:endParaRPr lang="en-US" sz="1000" dirty="0"/>
          </a:p>
        </p:txBody>
      </p:sp>
    </p:spTree>
    <p:extLst>
      <p:ext uri="{BB962C8B-B14F-4D97-AF65-F5344CB8AC3E}">
        <p14:creationId xmlns:p14="http://schemas.microsoft.com/office/powerpoint/2010/main" val="807773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1" nodeType="clickEffect">
                                  <p:stCondLst>
                                    <p:cond delay="0"/>
                                  </p:stCondLst>
                                  <p:childTnLst>
                                    <p:animRot by="43200000">
                                      <p:cBhvr>
                                        <p:cTn id="10" dur="19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sp>
        <p:nvSpPr>
          <p:cNvPr id="6" name="TextBox 5"/>
          <p:cNvSpPr txBox="1"/>
          <p:nvPr/>
        </p:nvSpPr>
        <p:spPr>
          <a:xfrm>
            <a:off x="1163120" y="2848845"/>
            <a:ext cx="10323409" cy="1200328"/>
          </a:xfrm>
          <a:prstGeom prst="rect">
            <a:avLst/>
          </a:prstGeom>
          <a:noFill/>
        </p:spPr>
        <p:txBody>
          <a:bodyPr wrap="none" rtlCol="0">
            <a:spAutoFit/>
          </a:bodyPr>
          <a:lstStyle/>
          <a:p>
            <a:r>
              <a:rPr lang="en-US" sz="2400" dirty="0" smtClean="0">
                <a:solidFill>
                  <a:schemeClr val="tx2"/>
                </a:solidFill>
              </a:rPr>
              <a:t>ePANDDA</a:t>
            </a:r>
            <a:r>
              <a:rPr lang="en-US" sz="2400" dirty="0" smtClean="0"/>
              <a:t>: seamless linkage of paleontological data from multiple sources</a:t>
            </a:r>
          </a:p>
          <a:p>
            <a:endParaRPr lang="en-US" sz="2400" dirty="0"/>
          </a:p>
          <a:p>
            <a:r>
              <a:rPr lang="en-US" sz="2400" dirty="0" smtClean="0">
                <a:solidFill>
                  <a:srgbClr val="DFA900"/>
                </a:solidFill>
              </a:rPr>
              <a:t>iDigPaleo</a:t>
            </a:r>
            <a:r>
              <a:rPr lang="en-US" sz="2400" dirty="0" smtClean="0"/>
              <a:t>: tools for discovering, saving, and sharing paleontological data</a:t>
            </a:r>
            <a:endParaRPr lang="en-US" sz="2400" dirty="0"/>
          </a:p>
        </p:txBody>
      </p:sp>
    </p:spTree>
    <p:extLst>
      <p:ext uri="{BB962C8B-B14F-4D97-AF65-F5344CB8AC3E}">
        <p14:creationId xmlns:p14="http://schemas.microsoft.com/office/powerpoint/2010/main" val="8583420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pal spider 50mm 1-2 comp.tiff"/>
          <p:cNvPicPr>
            <a:picLocks noChangeAspect="1"/>
          </p:cNvPicPr>
          <p:nvPr/>
        </p:nvPicPr>
        <p:blipFill rotWithShape="1">
          <a:blip r:embed="rId3">
            <a:extLst>
              <a:ext uri="{28A0092B-C50C-407E-A947-70E740481C1C}">
                <a14:useLocalDpi xmlns:a14="http://schemas.microsoft.com/office/drawing/2010/main" val="0"/>
              </a:ext>
            </a:extLst>
          </a:blip>
          <a:srcRect l="31511" t="24129" r="17121" b="25190"/>
          <a:stretch/>
        </p:blipFill>
        <p:spPr>
          <a:xfrm>
            <a:off x="0" y="3903346"/>
            <a:ext cx="4580372" cy="2954654"/>
          </a:xfrm>
          <a:prstGeom prst="rect">
            <a:avLst/>
          </a:prstGeom>
        </p:spPr>
      </p:pic>
      <p:sp>
        <p:nvSpPr>
          <p:cNvPr id="5" name="Rectangle 4"/>
          <p:cNvSpPr/>
          <p:nvPr/>
        </p:nvSpPr>
        <p:spPr>
          <a:xfrm>
            <a:off x="5483284" y="1804333"/>
            <a:ext cx="5720424" cy="2062103"/>
          </a:xfrm>
          <a:prstGeom prst="rect">
            <a:avLst/>
          </a:prstGeom>
        </p:spPr>
        <p:txBody>
          <a:bodyPr wrap="square">
            <a:spAutoFit/>
          </a:bodyPr>
          <a:lstStyle/>
          <a:p>
            <a:pPr>
              <a:defRPr/>
            </a:pPr>
            <a:r>
              <a:rPr lang="en-US" b="1" dirty="0"/>
              <a:t>TCN:  Fossil Insect Collaborative: A Deep-Time Approach to Studying Diversification and Response </a:t>
            </a:r>
            <a:r>
              <a:rPr lang="en-US" b="1" dirty="0" smtClean="0"/>
              <a:t>to </a:t>
            </a:r>
            <a:r>
              <a:rPr lang="en-US" b="1" dirty="0"/>
              <a:t>Environmental Change</a:t>
            </a:r>
          </a:p>
          <a:p>
            <a:pPr>
              <a:defRPr/>
            </a:pPr>
            <a:endParaRPr lang="en-US" b="1" dirty="0"/>
          </a:p>
          <a:p>
            <a:pPr marL="285750" indent="-285750">
              <a:buClr>
                <a:schemeClr val="accent2"/>
              </a:buClr>
              <a:buFont typeface="Wingdings" panose="05000000000000000000" pitchFamily="2" charset="2"/>
              <a:buChar char="§"/>
              <a:defRPr/>
            </a:pPr>
            <a:r>
              <a:rPr lang="en-US" sz="1400" dirty="0"/>
              <a:t>Lead PIs: University of Colorado Museum of Natural History – Dena Smith (also now STEPPE GSA) and Talia Karim</a:t>
            </a:r>
          </a:p>
          <a:p>
            <a:pPr>
              <a:buClr>
                <a:schemeClr val="accent2"/>
              </a:buClr>
              <a:defRPr/>
            </a:pPr>
            <a:endParaRPr lang="en-US" sz="1400" dirty="0"/>
          </a:p>
          <a:p>
            <a:pPr marL="285750" indent="-285750">
              <a:buClr>
                <a:schemeClr val="accent2"/>
              </a:buClr>
              <a:buFont typeface="Wingdings" panose="05000000000000000000" pitchFamily="2" charset="2"/>
              <a:buChar char="§"/>
              <a:defRPr/>
            </a:pPr>
            <a:r>
              <a:rPr lang="en-US" sz="1400" dirty="0"/>
              <a:t>YPM PIs: Susan Butts and Chris Norris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39492" y="4995510"/>
            <a:ext cx="1781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580372" cy="3900317"/>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spTree>
    <p:extLst>
      <p:ext uri="{BB962C8B-B14F-4D97-AF65-F5344CB8AC3E}">
        <p14:creationId xmlns:p14="http://schemas.microsoft.com/office/powerpoint/2010/main" val="35069693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6016" y="1665383"/>
            <a:ext cx="6539588" cy="3539527"/>
          </a:xfrm>
        </p:spPr>
        <p:txBody>
          <a:bodyPr>
            <a:normAutofit/>
          </a:bodyPr>
          <a:lstStyle/>
          <a:p>
            <a:pPr marL="45720" indent="0">
              <a:buNone/>
            </a:pPr>
            <a:r>
              <a:rPr lang="en-US" sz="2100" i="1" dirty="0"/>
              <a:t>Digitize and make available all the major collections of fossil insect specimens in the United State</a:t>
            </a:r>
            <a:r>
              <a:rPr lang="en-US" sz="1800" i="1" dirty="0"/>
              <a:t>s</a:t>
            </a:r>
          </a:p>
          <a:p>
            <a:pPr marL="45720" indent="0">
              <a:buNone/>
            </a:pPr>
            <a:endParaRPr lang="en-US" sz="1800" dirty="0">
              <a:solidFill>
                <a:schemeClr val="tx2"/>
              </a:solidFill>
            </a:endParaRPr>
          </a:p>
          <a:p>
            <a:pPr marL="45720" indent="0">
              <a:buNone/>
            </a:pPr>
            <a:r>
              <a:rPr lang="en-US" sz="1800" dirty="0">
                <a:solidFill>
                  <a:schemeClr val="tx2"/>
                </a:solidFill>
              </a:rPr>
              <a:t>Research Goals</a:t>
            </a:r>
          </a:p>
          <a:p>
            <a:pPr marL="45720" indent="0">
              <a:buNone/>
            </a:pPr>
            <a:endParaRPr lang="en-US" sz="1800" dirty="0"/>
          </a:p>
          <a:p>
            <a:r>
              <a:rPr lang="en-US" sz="1800" dirty="0"/>
              <a:t>understand responses to environmental change and patterns of biodiversity through time</a:t>
            </a:r>
          </a:p>
          <a:p>
            <a:pPr marL="45720" indent="0">
              <a:buNone/>
            </a:pPr>
            <a:endParaRPr lang="en-US" sz="1800" dirty="0"/>
          </a:p>
          <a:p>
            <a:r>
              <a:rPr lang="en-US" sz="1800" dirty="0"/>
              <a:t>phylogenetic reconstruction, evolution of morphological characteristics, and studies of overall patterns of diversification in deep time</a:t>
            </a:r>
          </a:p>
          <a:p>
            <a:endParaRPr lang="en-US" sz="2400" dirty="0"/>
          </a:p>
          <a:p>
            <a:endParaRPr lang="en-US" sz="2400" dirty="0"/>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3241"/>
            <a:ext cx="3918056" cy="3336335"/>
          </a:xfrm>
          <a:prstGeom prst="rect">
            <a:avLst/>
          </a:prstGeom>
        </p:spPr>
      </p:pic>
      <p:pic>
        <p:nvPicPr>
          <p:cNvPr id="15" name="Picture 2" descr="C:\figures&amp;pictures\YPM Specimens\Great Hall\2D\1406-e.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3918" t="16592" r="21299" b="13031"/>
          <a:stretch/>
        </p:blipFill>
        <p:spPr bwMode="auto">
          <a:xfrm>
            <a:off x="0" y="3304875"/>
            <a:ext cx="3918056" cy="354490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524001" y="6618950"/>
            <a:ext cx="5522259" cy="230832"/>
          </a:xfrm>
          <a:prstGeom prst="rect">
            <a:avLst/>
          </a:prstGeom>
        </p:spPr>
        <p:txBody>
          <a:bodyPr wrap="square">
            <a:spAutoFit/>
          </a:bodyPr>
          <a:lstStyle/>
          <a:p>
            <a:r>
              <a:rPr lang="en-US" sz="900" dirty="0"/>
              <a:t>YPM-IP.1002 </a:t>
            </a:r>
            <a:r>
              <a:rPr lang="en-US" sz="900" i="1" dirty="0" err="1"/>
              <a:t>Dunbaria</a:t>
            </a:r>
            <a:r>
              <a:rPr lang="en-US" sz="900" i="1" dirty="0"/>
              <a:t> </a:t>
            </a:r>
            <a:r>
              <a:rPr lang="en-US" sz="900" i="1" dirty="0" err="1"/>
              <a:t>fasciipennis</a:t>
            </a:r>
            <a:r>
              <a:rPr lang="en-US" sz="900" i="1" dirty="0"/>
              <a:t> </a:t>
            </a:r>
            <a:r>
              <a:rPr lang="en-US" sz="900" dirty="0"/>
              <a:t>Holotype</a:t>
            </a:r>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52000" y="581555"/>
            <a:ext cx="1551708" cy="564455"/>
          </a:xfrm>
          <a:prstGeom prst="rect">
            <a:avLst/>
          </a:prstGeom>
        </p:spPr>
      </p:pic>
    </p:spTree>
    <p:extLst>
      <p:ext uri="{BB962C8B-B14F-4D97-AF65-F5344CB8AC3E}">
        <p14:creationId xmlns:p14="http://schemas.microsoft.com/office/powerpoint/2010/main" val="13758677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MSmith_ECN TALK">
  <a:themeElements>
    <a:clrScheme name="Custom 3">
      <a:dk1>
        <a:sysClr val="windowText" lastClr="000000"/>
      </a:dk1>
      <a:lt1>
        <a:sysClr val="window" lastClr="FFFFFF"/>
      </a:lt1>
      <a:dk2>
        <a:srgbClr val="283138"/>
      </a:dk2>
      <a:lt2>
        <a:srgbClr val="DFA900"/>
      </a:lt2>
      <a:accent1>
        <a:srgbClr val="838D9B"/>
      </a:accent1>
      <a:accent2>
        <a:srgbClr val="DFA800"/>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6689</TotalTime>
  <Words>2535</Words>
  <Application>Microsoft Macintosh PowerPoint</Application>
  <PresentationFormat>Custom</PresentationFormat>
  <Paragraphs>365</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DMSmith_ECN TALK</vt:lpstr>
      <vt:lpstr>iDigPaleo &amp; ePANDDA Digital infrastructure and tools for collection discovery and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Pathways to implementation</vt:lpstr>
      <vt:lpstr>PowerPoint Presentation</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 Insect Collaborative Digitization Project</dc:title>
  <dc:creator>Ms. Price</dc:creator>
  <cp:lastModifiedBy>Christopher Norris</cp:lastModifiedBy>
  <cp:revision>798</cp:revision>
  <dcterms:created xsi:type="dcterms:W3CDTF">2014-02-06T20:18:49Z</dcterms:created>
  <dcterms:modified xsi:type="dcterms:W3CDTF">2016-06-22T09:13:08Z</dcterms:modified>
</cp:coreProperties>
</file>