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94" r:id="rId4"/>
  </p:sldMasterIdLst>
  <p:notesMasterIdLst>
    <p:notesMasterId r:id="rId39"/>
  </p:notesMasterIdLst>
  <p:sldIdLst>
    <p:sldId id="285" r:id="rId5"/>
    <p:sldId id="305" r:id="rId6"/>
    <p:sldId id="304" r:id="rId7"/>
    <p:sldId id="299" r:id="rId8"/>
    <p:sldId id="300" r:id="rId9"/>
    <p:sldId id="298" r:id="rId10"/>
    <p:sldId id="258" r:id="rId11"/>
    <p:sldId id="261" r:id="rId12"/>
    <p:sldId id="263" r:id="rId13"/>
    <p:sldId id="266" r:id="rId14"/>
    <p:sldId id="264" r:id="rId15"/>
    <p:sldId id="277" r:id="rId16"/>
    <p:sldId id="265" r:id="rId17"/>
    <p:sldId id="267" r:id="rId18"/>
    <p:sldId id="268" r:id="rId19"/>
    <p:sldId id="286" r:id="rId20"/>
    <p:sldId id="287" r:id="rId21"/>
    <p:sldId id="288" r:id="rId22"/>
    <p:sldId id="301" r:id="rId23"/>
    <p:sldId id="269" r:id="rId24"/>
    <p:sldId id="270" r:id="rId25"/>
    <p:sldId id="302" r:id="rId26"/>
    <p:sldId id="294" r:id="rId27"/>
    <p:sldId id="303" r:id="rId28"/>
    <p:sldId id="272" r:id="rId29"/>
    <p:sldId id="275" r:id="rId30"/>
    <p:sldId id="283" r:id="rId31"/>
    <p:sldId id="276" r:id="rId32"/>
    <p:sldId id="306" r:id="rId33"/>
    <p:sldId id="280" r:id="rId34"/>
    <p:sldId id="289" r:id="rId35"/>
    <p:sldId id="309" r:id="rId36"/>
    <p:sldId id="307" r:id="rId37"/>
    <p:sldId id="30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D5D7"/>
    <a:srgbClr val="D0CCCD"/>
    <a:srgbClr val="E5F6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4" autoAdjust="0"/>
    <p:restoredTop sz="81669" autoAdjust="0"/>
  </p:normalViewPr>
  <p:slideViewPr>
    <p:cSldViewPr snapToGrid="0" snapToObjects="1">
      <p:cViewPr>
        <p:scale>
          <a:sx n="94" d="100"/>
          <a:sy n="94" d="100"/>
        </p:scale>
        <p:origin x="-544" y="-160"/>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BD3EF-B5AC-C648-A806-1163396CCFBB}"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E4020291-9CBB-B040-9871-832D8FB7AF45}">
      <dgm:prSet phldrT="[Text]"/>
      <dgm:spPr>
        <a:solidFill>
          <a:schemeClr val="accent5"/>
        </a:solidFill>
      </dgm:spPr>
      <dgm:t>
        <a:bodyPr/>
        <a:lstStyle/>
        <a:p>
          <a:r>
            <a:rPr lang="en-US" dirty="0" smtClean="0"/>
            <a:t>YU</a:t>
          </a:r>
          <a:endParaRPr lang="en-US" dirty="0"/>
        </a:p>
      </dgm:t>
    </dgm:pt>
    <dgm:pt modelId="{E0DE4864-170B-6344-95B2-82D53DE4E661}" type="parTrans" cxnId="{FD6E3849-A4A2-5D40-81BA-46E864A0B4B4}">
      <dgm:prSet/>
      <dgm:spPr/>
      <dgm:t>
        <a:bodyPr/>
        <a:lstStyle/>
        <a:p>
          <a:endParaRPr lang="en-US"/>
        </a:p>
      </dgm:t>
    </dgm:pt>
    <dgm:pt modelId="{42F4D671-6628-4D4A-B569-EE616C8C28C6}" type="sibTrans" cxnId="{FD6E3849-A4A2-5D40-81BA-46E864A0B4B4}">
      <dgm:prSet/>
      <dgm:spPr/>
      <dgm:t>
        <a:bodyPr/>
        <a:lstStyle/>
        <a:p>
          <a:endParaRPr lang="en-US"/>
        </a:p>
      </dgm:t>
    </dgm:pt>
    <dgm:pt modelId="{B4C336D9-62FB-384C-8BFE-D53B2B0569C4}">
      <dgm:prSet phldrT="[Text]"/>
      <dgm:spPr/>
      <dgm:t>
        <a:bodyPr/>
        <a:lstStyle/>
        <a:p>
          <a:r>
            <a:rPr lang="en-US" dirty="0" smtClean="0"/>
            <a:t>BART</a:t>
          </a:r>
          <a:endParaRPr lang="en-US" dirty="0"/>
        </a:p>
      </dgm:t>
    </dgm:pt>
    <dgm:pt modelId="{4B36F08C-DFFE-6D4D-BFFA-378A9FD50901}" type="parTrans" cxnId="{42849245-D681-6D47-A89B-A7102120BF85}">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05F577D5-0AC3-CF49-B7C3-E8754330BD35}" type="sibTrans" cxnId="{42849245-D681-6D47-A89B-A7102120BF85}">
      <dgm:prSet/>
      <dgm:spPr/>
      <dgm:t>
        <a:bodyPr/>
        <a:lstStyle/>
        <a:p>
          <a:endParaRPr lang="en-US"/>
        </a:p>
      </dgm:t>
    </dgm:pt>
    <dgm:pt modelId="{A5906F7E-AD23-1B4A-8F45-A469847C8590}">
      <dgm:prSet phldrT="[Text]"/>
      <dgm:spPr/>
      <dgm:t>
        <a:bodyPr/>
        <a:lstStyle/>
        <a:p>
          <a:r>
            <a:rPr lang="en-US" dirty="0" smtClean="0"/>
            <a:t>BSN</a:t>
          </a:r>
          <a:endParaRPr lang="en-US" dirty="0"/>
        </a:p>
      </dgm:t>
    </dgm:pt>
    <dgm:pt modelId="{5EDF4841-99F1-C946-AFB4-3AF104830845}" type="parTrans" cxnId="{6FC4F048-3196-5C4C-9959-78EEFFC98513}">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7A2241E5-8AEB-E846-8666-C8F09F9531B9}" type="sibTrans" cxnId="{6FC4F048-3196-5C4C-9959-78EEFFC98513}">
      <dgm:prSet/>
      <dgm:spPr/>
      <dgm:t>
        <a:bodyPr/>
        <a:lstStyle/>
        <a:p>
          <a:endParaRPr lang="en-US"/>
        </a:p>
      </dgm:t>
    </dgm:pt>
    <dgm:pt modelId="{370CBC8A-6D25-5F45-990D-2D865037D2BF}">
      <dgm:prSet phldrT="[Text]"/>
      <dgm:spPr/>
      <dgm:t>
        <a:bodyPr/>
        <a:lstStyle/>
        <a:p>
          <a:r>
            <a:rPr lang="en-US" dirty="0" smtClean="0"/>
            <a:t>KESC</a:t>
          </a:r>
          <a:endParaRPr lang="en-US" dirty="0"/>
        </a:p>
      </dgm:t>
    </dgm:pt>
    <dgm:pt modelId="{229FA96E-E2B6-794E-9CC6-C9F22504ACEB}" type="parTrans" cxnId="{3173D912-827F-924D-A7B3-C62F195BF096}">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41CFA317-D0D0-AB43-BDBF-C975AF9CECC9}" type="sibTrans" cxnId="{3173D912-827F-924D-A7B3-C62F195BF096}">
      <dgm:prSet/>
      <dgm:spPr/>
      <dgm:t>
        <a:bodyPr/>
        <a:lstStyle/>
        <a:p>
          <a:endParaRPr lang="en-US"/>
        </a:p>
      </dgm:t>
    </dgm:pt>
    <dgm:pt modelId="{94851D9A-4B9A-D347-854B-DE15501CA561}">
      <dgm:prSet phldrT="[Text]"/>
      <dgm:spPr/>
      <dgm:t>
        <a:bodyPr/>
        <a:lstStyle/>
        <a:p>
          <a:r>
            <a:rPr lang="en-US" dirty="0" smtClean="0"/>
            <a:t>CCNL</a:t>
          </a:r>
          <a:endParaRPr lang="en-US" dirty="0"/>
        </a:p>
      </dgm:t>
    </dgm:pt>
    <dgm:pt modelId="{C79C41F6-3F7F-EC44-8FBD-63271F93912E}" type="parTrans" cxnId="{C49013D0-897C-5F4F-B56A-2A3DE21F1B64}">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A90D1486-8198-8E4B-9A1A-9ACD00F9AD18}" type="sibTrans" cxnId="{C49013D0-897C-5F4F-B56A-2A3DE21F1B64}">
      <dgm:prSet/>
      <dgm:spPr/>
      <dgm:t>
        <a:bodyPr/>
        <a:lstStyle/>
        <a:p>
          <a:endParaRPr lang="en-US"/>
        </a:p>
      </dgm:t>
    </dgm:pt>
    <dgm:pt modelId="{556DEA36-70C1-B244-99D9-C46C80CF10DF}">
      <dgm:prSet phldrT="[Text]"/>
      <dgm:spPr/>
      <dgm:t>
        <a:bodyPr/>
        <a:lstStyle/>
        <a:p>
          <a:r>
            <a:rPr lang="en-US" dirty="0" smtClean="0"/>
            <a:t>WCSU</a:t>
          </a:r>
          <a:endParaRPr lang="en-US" dirty="0"/>
        </a:p>
      </dgm:t>
    </dgm:pt>
    <dgm:pt modelId="{3C6961B5-FB5B-0640-8CDA-FE769A8806D0}" type="parTrans" cxnId="{1B1176D1-7E95-7546-A295-C6365F15C17D}">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A594E824-257C-A44C-A4F2-B38D03196C24}" type="sibTrans" cxnId="{1B1176D1-7E95-7546-A295-C6365F15C17D}">
      <dgm:prSet/>
      <dgm:spPr/>
      <dgm:t>
        <a:bodyPr/>
        <a:lstStyle/>
        <a:p>
          <a:endParaRPr lang="en-US"/>
        </a:p>
      </dgm:t>
    </dgm:pt>
    <dgm:pt modelId="{5D90A27A-2186-D54C-8BB8-AE042211C3F2}">
      <dgm:prSet phldrT="[Text]"/>
      <dgm:spPr/>
      <dgm:t>
        <a:bodyPr/>
        <a:lstStyle/>
        <a:p>
          <a:r>
            <a:rPr lang="en-US" dirty="0" smtClean="0"/>
            <a:t>CCSU</a:t>
          </a:r>
          <a:endParaRPr lang="en-US" dirty="0"/>
        </a:p>
      </dgm:t>
    </dgm:pt>
    <dgm:pt modelId="{9077D5ED-B7A6-8048-8C92-6D6713B9F7A6}" type="parTrans" cxnId="{74CC8DE5-3804-4C4B-A70B-17F4D73A434C}">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8D5A333E-A2B5-F24B-9F64-C322C6FB4C7B}" type="sibTrans" cxnId="{74CC8DE5-3804-4C4B-A70B-17F4D73A434C}">
      <dgm:prSet/>
      <dgm:spPr/>
      <dgm:t>
        <a:bodyPr/>
        <a:lstStyle/>
        <a:p>
          <a:endParaRPr lang="en-US"/>
        </a:p>
      </dgm:t>
    </dgm:pt>
    <dgm:pt modelId="{A247B580-2CD7-8A4B-96B4-B131060EBFB1}">
      <dgm:prSet phldrT="[Text]"/>
      <dgm:spPr/>
      <dgm:t>
        <a:bodyPr/>
        <a:lstStyle/>
        <a:p>
          <a:r>
            <a:rPr lang="en-US" dirty="0" smtClean="0"/>
            <a:t>BERK</a:t>
          </a:r>
          <a:endParaRPr lang="en-US" dirty="0"/>
        </a:p>
      </dgm:t>
    </dgm:pt>
    <dgm:pt modelId="{C849011A-96AD-2745-9E45-76432CFC839B}" type="parTrans" cxnId="{68208B51-EE8C-D741-8985-CF8457DF9B6C}">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6BB0D19C-2B64-774E-B849-CA8E1AF7E007}" type="sibTrans" cxnId="{68208B51-EE8C-D741-8985-CF8457DF9B6C}">
      <dgm:prSet/>
      <dgm:spPr/>
      <dgm:t>
        <a:bodyPr/>
        <a:lstStyle/>
        <a:p>
          <a:endParaRPr lang="en-US"/>
        </a:p>
      </dgm:t>
    </dgm:pt>
    <dgm:pt modelId="{BCBCD088-E609-7F44-88CF-28292C42DD97}" type="pres">
      <dgm:prSet presAssocID="{DB6BD3EF-B5AC-C648-A806-1163396CCFBB}" presName="Name0" presStyleCnt="0">
        <dgm:presLayoutVars>
          <dgm:chMax val="1"/>
          <dgm:dir/>
          <dgm:animLvl val="ctr"/>
          <dgm:resizeHandles val="exact"/>
        </dgm:presLayoutVars>
      </dgm:prSet>
      <dgm:spPr/>
      <dgm:t>
        <a:bodyPr/>
        <a:lstStyle/>
        <a:p>
          <a:endParaRPr lang="en-US"/>
        </a:p>
      </dgm:t>
    </dgm:pt>
    <dgm:pt modelId="{E5DC4373-0572-6E4E-9785-88458F4437B2}" type="pres">
      <dgm:prSet presAssocID="{E4020291-9CBB-B040-9871-832D8FB7AF45}" presName="centerShape" presStyleLbl="node0" presStyleIdx="0" presStyleCnt="1"/>
      <dgm:spPr/>
      <dgm:t>
        <a:bodyPr/>
        <a:lstStyle/>
        <a:p>
          <a:endParaRPr lang="en-US"/>
        </a:p>
      </dgm:t>
    </dgm:pt>
    <dgm:pt modelId="{BD873A3B-62DE-5344-869F-2021A345A506}" type="pres">
      <dgm:prSet presAssocID="{4B36F08C-DFFE-6D4D-BFFA-378A9FD50901}" presName="parTrans" presStyleLbl="sibTrans2D1" presStyleIdx="0" presStyleCnt="7"/>
      <dgm:spPr/>
      <dgm:t>
        <a:bodyPr/>
        <a:lstStyle/>
        <a:p>
          <a:endParaRPr lang="en-US"/>
        </a:p>
      </dgm:t>
    </dgm:pt>
    <dgm:pt modelId="{25FAC024-267B-7C40-AE17-3CAACB8FF6BC}" type="pres">
      <dgm:prSet presAssocID="{4B36F08C-DFFE-6D4D-BFFA-378A9FD50901}" presName="connectorText" presStyleLbl="sibTrans2D1" presStyleIdx="0" presStyleCnt="7"/>
      <dgm:spPr/>
      <dgm:t>
        <a:bodyPr/>
        <a:lstStyle/>
        <a:p>
          <a:endParaRPr lang="en-US"/>
        </a:p>
      </dgm:t>
    </dgm:pt>
    <dgm:pt modelId="{1D792771-D057-4F49-A8D1-999286654552}" type="pres">
      <dgm:prSet presAssocID="{B4C336D9-62FB-384C-8BFE-D53B2B0569C4}" presName="node" presStyleLbl="node1" presStyleIdx="0" presStyleCnt="7">
        <dgm:presLayoutVars>
          <dgm:bulletEnabled val="1"/>
        </dgm:presLayoutVars>
      </dgm:prSet>
      <dgm:spPr/>
      <dgm:t>
        <a:bodyPr/>
        <a:lstStyle/>
        <a:p>
          <a:endParaRPr lang="en-US"/>
        </a:p>
      </dgm:t>
    </dgm:pt>
    <dgm:pt modelId="{A1D2AFBF-F0EE-3449-9FE3-CF25E90182C8}" type="pres">
      <dgm:prSet presAssocID="{C849011A-96AD-2745-9E45-76432CFC839B}" presName="parTrans" presStyleLbl="sibTrans2D1" presStyleIdx="1" presStyleCnt="7"/>
      <dgm:spPr/>
      <dgm:t>
        <a:bodyPr/>
        <a:lstStyle/>
        <a:p>
          <a:endParaRPr lang="en-US"/>
        </a:p>
      </dgm:t>
    </dgm:pt>
    <dgm:pt modelId="{C28D03A7-4244-774C-B9E4-81C50CD78E37}" type="pres">
      <dgm:prSet presAssocID="{C849011A-96AD-2745-9E45-76432CFC839B}" presName="connectorText" presStyleLbl="sibTrans2D1" presStyleIdx="1" presStyleCnt="7"/>
      <dgm:spPr/>
      <dgm:t>
        <a:bodyPr/>
        <a:lstStyle/>
        <a:p>
          <a:endParaRPr lang="en-US"/>
        </a:p>
      </dgm:t>
    </dgm:pt>
    <dgm:pt modelId="{97AD469E-3D90-C34D-B933-CD62338EBD5E}" type="pres">
      <dgm:prSet presAssocID="{A247B580-2CD7-8A4B-96B4-B131060EBFB1}" presName="node" presStyleLbl="node1" presStyleIdx="1" presStyleCnt="7">
        <dgm:presLayoutVars>
          <dgm:bulletEnabled val="1"/>
        </dgm:presLayoutVars>
      </dgm:prSet>
      <dgm:spPr/>
      <dgm:t>
        <a:bodyPr/>
        <a:lstStyle/>
        <a:p>
          <a:endParaRPr lang="en-US"/>
        </a:p>
      </dgm:t>
    </dgm:pt>
    <dgm:pt modelId="{BACF96E3-675D-BF41-BC37-C350B23ACC8B}" type="pres">
      <dgm:prSet presAssocID="{5EDF4841-99F1-C946-AFB4-3AF104830845}" presName="parTrans" presStyleLbl="sibTrans2D1" presStyleIdx="2" presStyleCnt="7"/>
      <dgm:spPr/>
      <dgm:t>
        <a:bodyPr/>
        <a:lstStyle/>
        <a:p>
          <a:endParaRPr lang="en-US"/>
        </a:p>
      </dgm:t>
    </dgm:pt>
    <dgm:pt modelId="{9DC46E4A-2011-0849-B386-AFB4A79BF68D}" type="pres">
      <dgm:prSet presAssocID="{5EDF4841-99F1-C946-AFB4-3AF104830845}" presName="connectorText" presStyleLbl="sibTrans2D1" presStyleIdx="2" presStyleCnt="7"/>
      <dgm:spPr/>
      <dgm:t>
        <a:bodyPr/>
        <a:lstStyle/>
        <a:p>
          <a:endParaRPr lang="en-US"/>
        </a:p>
      </dgm:t>
    </dgm:pt>
    <dgm:pt modelId="{86E9FE0A-D262-7C40-BCF7-BB93EE7D5346}" type="pres">
      <dgm:prSet presAssocID="{A5906F7E-AD23-1B4A-8F45-A469847C8590}" presName="node" presStyleLbl="node1" presStyleIdx="2" presStyleCnt="7">
        <dgm:presLayoutVars>
          <dgm:bulletEnabled val="1"/>
        </dgm:presLayoutVars>
      </dgm:prSet>
      <dgm:spPr/>
      <dgm:t>
        <a:bodyPr/>
        <a:lstStyle/>
        <a:p>
          <a:endParaRPr lang="en-US"/>
        </a:p>
      </dgm:t>
    </dgm:pt>
    <dgm:pt modelId="{874DDB66-EFAF-AE42-92CC-2649928C8586}" type="pres">
      <dgm:prSet presAssocID="{229FA96E-E2B6-794E-9CC6-C9F22504ACEB}" presName="parTrans" presStyleLbl="sibTrans2D1" presStyleIdx="3" presStyleCnt="7"/>
      <dgm:spPr/>
      <dgm:t>
        <a:bodyPr/>
        <a:lstStyle/>
        <a:p>
          <a:endParaRPr lang="en-US"/>
        </a:p>
      </dgm:t>
    </dgm:pt>
    <dgm:pt modelId="{002556FD-28CA-B14D-8A72-28A510E120E5}" type="pres">
      <dgm:prSet presAssocID="{229FA96E-E2B6-794E-9CC6-C9F22504ACEB}" presName="connectorText" presStyleLbl="sibTrans2D1" presStyleIdx="3" presStyleCnt="7"/>
      <dgm:spPr/>
      <dgm:t>
        <a:bodyPr/>
        <a:lstStyle/>
        <a:p>
          <a:endParaRPr lang="en-US"/>
        </a:p>
      </dgm:t>
    </dgm:pt>
    <dgm:pt modelId="{AF757334-ABB8-0B49-9436-4FEE9022B31E}" type="pres">
      <dgm:prSet presAssocID="{370CBC8A-6D25-5F45-990D-2D865037D2BF}" presName="node" presStyleLbl="node1" presStyleIdx="3" presStyleCnt="7">
        <dgm:presLayoutVars>
          <dgm:bulletEnabled val="1"/>
        </dgm:presLayoutVars>
      </dgm:prSet>
      <dgm:spPr/>
      <dgm:t>
        <a:bodyPr/>
        <a:lstStyle/>
        <a:p>
          <a:endParaRPr lang="en-US"/>
        </a:p>
      </dgm:t>
    </dgm:pt>
    <dgm:pt modelId="{6A44B878-8B04-884A-8C55-4FBA9B6B300B}" type="pres">
      <dgm:prSet presAssocID="{C79C41F6-3F7F-EC44-8FBD-63271F93912E}" presName="parTrans" presStyleLbl="sibTrans2D1" presStyleIdx="4" presStyleCnt="7"/>
      <dgm:spPr/>
      <dgm:t>
        <a:bodyPr/>
        <a:lstStyle/>
        <a:p>
          <a:endParaRPr lang="en-US"/>
        </a:p>
      </dgm:t>
    </dgm:pt>
    <dgm:pt modelId="{FF0276F8-E463-AE40-8891-DB796842AF02}" type="pres">
      <dgm:prSet presAssocID="{C79C41F6-3F7F-EC44-8FBD-63271F93912E}" presName="connectorText" presStyleLbl="sibTrans2D1" presStyleIdx="4" presStyleCnt="7"/>
      <dgm:spPr/>
      <dgm:t>
        <a:bodyPr/>
        <a:lstStyle/>
        <a:p>
          <a:endParaRPr lang="en-US"/>
        </a:p>
      </dgm:t>
    </dgm:pt>
    <dgm:pt modelId="{D2458F5F-4856-0B46-839C-C7590AED9C38}" type="pres">
      <dgm:prSet presAssocID="{94851D9A-4B9A-D347-854B-DE15501CA561}" presName="node" presStyleLbl="node1" presStyleIdx="4" presStyleCnt="7">
        <dgm:presLayoutVars>
          <dgm:bulletEnabled val="1"/>
        </dgm:presLayoutVars>
      </dgm:prSet>
      <dgm:spPr/>
      <dgm:t>
        <a:bodyPr/>
        <a:lstStyle/>
        <a:p>
          <a:endParaRPr lang="en-US"/>
        </a:p>
      </dgm:t>
    </dgm:pt>
    <dgm:pt modelId="{E18A0DDD-1AE0-E640-8C27-4A21A0F3CC2A}" type="pres">
      <dgm:prSet presAssocID="{9077D5ED-B7A6-8048-8C92-6D6713B9F7A6}" presName="parTrans" presStyleLbl="sibTrans2D1" presStyleIdx="5" presStyleCnt="7"/>
      <dgm:spPr/>
      <dgm:t>
        <a:bodyPr/>
        <a:lstStyle/>
        <a:p>
          <a:endParaRPr lang="en-US"/>
        </a:p>
      </dgm:t>
    </dgm:pt>
    <dgm:pt modelId="{5CBE2247-553D-804D-999E-251ECEB4B442}" type="pres">
      <dgm:prSet presAssocID="{9077D5ED-B7A6-8048-8C92-6D6713B9F7A6}" presName="connectorText" presStyleLbl="sibTrans2D1" presStyleIdx="5" presStyleCnt="7"/>
      <dgm:spPr/>
      <dgm:t>
        <a:bodyPr/>
        <a:lstStyle/>
        <a:p>
          <a:endParaRPr lang="en-US"/>
        </a:p>
      </dgm:t>
    </dgm:pt>
    <dgm:pt modelId="{4C6AC230-443A-CC43-9BA2-5865F47723D5}" type="pres">
      <dgm:prSet presAssocID="{5D90A27A-2186-D54C-8BB8-AE042211C3F2}" presName="node" presStyleLbl="node1" presStyleIdx="5" presStyleCnt="7">
        <dgm:presLayoutVars>
          <dgm:bulletEnabled val="1"/>
        </dgm:presLayoutVars>
      </dgm:prSet>
      <dgm:spPr/>
      <dgm:t>
        <a:bodyPr/>
        <a:lstStyle/>
        <a:p>
          <a:endParaRPr lang="en-US"/>
        </a:p>
      </dgm:t>
    </dgm:pt>
    <dgm:pt modelId="{338DF983-4447-E440-8229-F0CD41BE442A}" type="pres">
      <dgm:prSet presAssocID="{3C6961B5-FB5B-0640-8CDA-FE769A8806D0}" presName="parTrans" presStyleLbl="sibTrans2D1" presStyleIdx="6" presStyleCnt="7"/>
      <dgm:spPr/>
      <dgm:t>
        <a:bodyPr/>
        <a:lstStyle/>
        <a:p>
          <a:endParaRPr lang="en-US"/>
        </a:p>
      </dgm:t>
    </dgm:pt>
    <dgm:pt modelId="{14817987-8251-FA4C-BF78-416D6B0B799B}" type="pres">
      <dgm:prSet presAssocID="{3C6961B5-FB5B-0640-8CDA-FE769A8806D0}" presName="connectorText" presStyleLbl="sibTrans2D1" presStyleIdx="6" presStyleCnt="7"/>
      <dgm:spPr/>
      <dgm:t>
        <a:bodyPr/>
        <a:lstStyle/>
        <a:p>
          <a:endParaRPr lang="en-US"/>
        </a:p>
      </dgm:t>
    </dgm:pt>
    <dgm:pt modelId="{A1998344-4361-E043-B4BD-2F9C9E9283DE}" type="pres">
      <dgm:prSet presAssocID="{556DEA36-70C1-B244-99D9-C46C80CF10DF}" presName="node" presStyleLbl="node1" presStyleIdx="6" presStyleCnt="7">
        <dgm:presLayoutVars>
          <dgm:bulletEnabled val="1"/>
        </dgm:presLayoutVars>
      </dgm:prSet>
      <dgm:spPr/>
      <dgm:t>
        <a:bodyPr/>
        <a:lstStyle/>
        <a:p>
          <a:endParaRPr lang="en-US"/>
        </a:p>
      </dgm:t>
    </dgm:pt>
  </dgm:ptLst>
  <dgm:cxnLst>
    <dgm:cxn modelId="{74CC8DE5-3804-4C4B-A70B-17F4D73A434C}" srcId="{E4020291-9CBB-B040-9871-832D8FB7AF45}" destId="{5D90A27A-2186-D54C-8BB8-AE042211C3F2}" srcOrd="5" destOrd="0" parTransId="{9077D5ED-B7A6-8048-8C92-6D6713B9F7A6}" sibTransId="{8D5A333E-A2B5-F24B-9F64-C322C6FB4C7B}"/>
    <dgm:cxn modelId="{C686E27A-C2F4-1946-8F56-8D57267C9395}" type="presOf" srcId="{5EDF4841-99F1-C946-AFB4-3AF104830845}" destId="{9DC46E4A-2011-0849-B386-AFB4A79BF68D}" srcOrd="1" destOrd="0" presId="urn:microsoft.com/office/officeart/2005/8/layout/radial5"/>
    <dgm:cxn modelId="{5716F108-F704-2B46-8931-1599ED2BFAB0}" type="presOf" srcId="{C849011A-96AD-2745-9E45-76432CFC839B}" destId="{A1D2AFBF-F0EE-3449-9FE3-CF25E90182C8}" srcOrd="0" destOrd="0" presId="urn:microsoft.com/office/officeart/2005/8/layout/radial5"/>
    <dgm:cxn modelId="{929F62C6-A34B-F044-B865-1BB116A688B3}" type="presOf" srcId="{229FA96E-E2B6-794E-9CC6-C9F22504ACEB}" destId="{002556FD-28CA-B14D-8A72-28A510E120E5}" srcOrd="1" destOrd="0" presId="urn:microsoft.com/office/officeart/2005/8/layout/radial5"/>
    <dgm:cxn modelId="{1B1176D1-7E95-7546-A295-C6365F15C17D}" srcId="{E4020291-9CBB-B040-9871-832D8FB7AF45}" destId="{556DEA36-70C1-B244-99D9-C46C80CF10DF}" srcOrd="6" destOrd="0" parTransId="{3C6961B5-FB5B-0640-8CDA-FE769A8806D0}" sibTransId="{A594E824-257C-A44C-A4F2-B38D03196C24}"/>
    <dgm:cxn modelId="{5BB98B3E-1D03-E542-AB66-A6C87CCA557E}" type="presOf" srcId="{E4020291-9CBB-B040-9871-832D8FB7AF45}" destId="{E5DC4373-0572-6E4E-9785-88458F4437B2}" srcOrd="0" destOrd="0" presId="urn:microsoft.com/office/officeart/2005/8/layout/radial5"/>
    <dgm:cxn modelId="{FD6E3849-A4A2-5D40-81BA-46E864A0B4B4}" srcId="{DB6BD3EF-B5AC-C648-A806-1163396CCFBB}" destId="{E4020291-9CBB-B040-9871-832D8FB7AF45}" srcOrd="0" destOrd="0" parTransId="{E0DE4864-170B-6344-95B2-82D53DE4E661}" sibTransId="{42F4D671-6628-4D4A-B569-EE616C8C28C6}"/>
    <dgm:cxn modelId="{6FC4F048-3196-5C4C-9959-78EEFFC98513}" srcId="{E4020291-9CBB-B040-9871-832D8FB7AF45}" destId="{A5906F7E-AD23-1B4A-8F45-A469847C8590}" srcOrd="2" destOrd="0" parTransId="{5EDF4841-99F1-C946-AFB4-3AF104830845}" sibTransId="{7A2241E5-8AEB-E846-8666-C8F09F9531B9}"/>
    <dgm:cxn modelId="{E27E4F6E-B962-944B-96A2-7B03D92D4C44}" type="presOf" srcId="{5EDF4841-99F1-C946-AFB4-3AF104830845}" destId="{BACF96E3-675D-BF41-BC37-C350B23ACC8B}" srcOrd="0" destOrd="0" presId="urn:microsoft.com/office/officeart/2005/8/layout/radial5"/>
    <dgm:cxn modelId="{D68BE237-B031-8840-80D6-8B2693BF4EE4}" type="presOf" srcId="{5D90A27A-2186-D54C-8BB8-AE042211C3F2}" destId="{4C6AC230-443A-CC43-9BA2-5865F47723D5}" srcOrd="0" destOrd="0" presId="urn:microsoft.com/office/officeart/2005/8/layout/radial5"/>
    <dgm:cxn modelId="{CB7F3BAD-5C5B-7B4B-8CD1-FFEE322B02BC}" type="presOf" srcId="{B4C336D9-62FB-384C-8BFE-D53B2B0569C4}" destId="{1D792771-D057-4F49-A8D1-999286654552}" srcOrd="0" destOrd="0" presId="urn:microsoft.com/office/officeart/2005/8/layout/radial5"/>
    <dgm:cxn modelId="{5046C2FE-F77D-EC43-B23F-0E1651BDE08D}" type="presOf" srcId="{556DEA36-70C1-B244-99D9-C46C80CF10DF}" destId="{A1998344-4361-E043-B4BD-2F9C9E9283DE}" srcOrd="0" destOrd="0" presId="urn:microsoft.com/office/officeart/2005/8/layout/radial5"/>
    <dgm:cxn modelId="{9F852331-EF2B-524F-BEA7-E12911BCD3E7}" type="presOf" srcId="{C79C41F6-3F7F-EC44-8FBD-63271F93912E}" destId="{FF0276F8-E463-AE40-8891-DB796842AF02}" srcOrd="1" destOrd="0" presId="urn:microsoft.com/office/officeart/2005/8/layout/radial5"/>
    <dgm:cxn modelId="{094BDD49-B302-6140-9B5D-927D16C87DC3}" type="presOf" srcId="{C849011A-96AD-2745-9E45-76432CFC839B}" destId="{C28D03A7-4244-774C-B9E4-81C50CD78E37}" srcOrd="1" destOrd="0" presId="urn:microsoft.com/office/officeart/2005/8/layout/radial5"/>
    <dgm:cxn modelId="{45DF80DC-B7F9-164E-A087-1B0552FF1FCD}" type="presOf" srcId="{DB6BD3EF-B5AC-C648-A806-1163396CCFBB}" destId="{BCBCD088-E609-7F44-88CF-28292C42DD97}" srcOrd="0" destOrd="0" presId="urn:microsoft.com/office/officeart/2005/8/layout/radial5"/>
    <dgm:cxn modelId="{B548A532-0D53-E048-BD36-0F6EEFCB8781}" type="presOf" srcId="{3C6961B5-FB5B-0640-8CDA-FE769A8806D0}" destId="{338DF983-4447-E440-8229-F0CD41BE442A}" srcOrd="0" destOrd="0" presId="urn:microsoft.com/office/officeart/2005/8/layout/radial5"/>
    <dgm:cxn modelId="{B7FB62DC-C2B1-8C40-998A-E4144785CBCD}" type="presOf" srcId="{3C6961B5-FB5B-0640-8CDA-FE769A8806D0}" destId="{14817987-8251-FA4C-BF78-416D6B0B799B}" srcOrd="1" destOrd="0" presId="urn:microsoft.com/office/officeart/2005/8/layout/radial5"/>
    <dgm:cxn modelId="{3173D912-827F-924D-A7B3-C62F195BF096}" srcId="{E4020291-9CBB-B040-9871-832D8FB7AF45}" destId="{370CBC8A-6D25-5F45-990D-2D865037D2BF}" srcOrd="3" destOrd="0" parTransId="{229FA96E-E2B6-794E-9CC6-C9F22504ACEB}" sibTransId="{41CFA317-D0D0-AB43-BDBF-C975AF9CECC9}"/>
    <dgm:cxn modelId="{9B738AB3-D051-C442-BFF7-3BB4065DF34E}" type="presOf" srcId="{A5906F7E-AD23-1B4A-8F45-A469847C8590}" destId="{86E9FE0A-D262-7C40-BCF7-BB93EE7D5346}" srcOrd="0" destOrd="0" presId="urn:microsoft.com/office/officeart/2005/8/layout/radial5"/>
    <dgm:cxn modelId="{6230AE97-D4F9-F44E-86C2-0D12384F09E6}" type="presOf" srcId="{229FA96E-E2B6-794E-9CC6-C9F22504ACEB}" destId="{874DDB66-EFAF-AE42-92CC-2649928C8586}" srcOrd="0" destOrd="0" presId="urn:microsoft.com/office/officeart/2005/8/layout/radial5"/>
    <dgm:cxn modelId="{68208B51-EE8C-D741-8985-CF8457DF9B6C}" srcId="{E4020291-9CBB-B040-9871-832D8FB7AF45}" destId="{A247B580-2CD7-8A4B-96B4-B131060EBFB1}" srcOrd="1" destOrd="0" parTransId="{C849011A-96AD-2745-9E45-76432CFC839B}" sibTransId="{6BB0D19C-2B64-774E-B849-CA8E1AF7E007}"/>
    <dgm:cxn modelId="{C49013D0-897C-5F4F-B56A-2A3DE21F1B64}" srcId="{E4020291-9CBB-B040-9871-832D8FB7AF45}" destId="{94851D9A-4B9A-D347-854B-DE15501CA561}" srcOrd="4" destOrd="0" parTransId="{C79C41F6-3F7F-EC44-8FBD-63271F93912E}" sibTransId="{A90D1486-8198-8E4B-9A1A-9ACD00F9AD18}"/>
    <dgm:cxn modelId="{8A7E19F4-BA7C-A943-BBEE-0DB2B1B411FC}" type="presOf" srcId="{370CBC8A-6D25-5F45-990D-2D865037D2BF}" destId="{AF757334-ABB8-0B49-9436-4FEE9022B31E}" srcOrd="0" destOrd="0" presId="urn:microsoft.com/office/officeart/2005/8/layout/radial5"/>
    <dgm:cxn modelId="{0B11AA47-E57D-D041-A8A2-40F04D9458DB}" type="presOf" srcId="{94851D9A-4B9A-D347-854B-DE15501CA561}" destId="{D2458F5F-4856-0B46-839C-C7590AED9C38}" srcOrd="0" destOrd="0" presId="urn:microsoft.com/office/officeart/2005/8/layout/radial5"/>
    <dgm:cxn modelId="{CF8B0C67-4202-A247-AE72-2A3CE526C69A}" type="presOf" srcId="{9077D5ED-B7A6-8048-8C92-6D6713B9F7A6}" destId="{E18A0DDD-1AE0-E640-8C27-4A21A0F3CC2A}" srcOrd="0" destOrd="0" presId="urn:microsoft.com/office/officeart/2005/8/layout/radial5"/>
    <dgm:cxn modelId="{817994B9-1133-A54A-ABF4-8125E33D4522}" type="presOf" srcId="{A247B580-2CD7-8A4B-96B4-B131060EBFB1}" destId="{97AD469E-3D90-C34D-B933-CD62338EBD5E}" srcOrd="0" destOrd="0" presId="urn:microsoft.com/office/officeart/2005/8/layout/radial5"/>
    <dgm:cxn modelId="{66819C6B-FCD0-D341-9913-D9CC9750D638}" type="presOf" srcId="{C79C41F6-3F7F-EC44-8FBD-63271F93912E}" destId="{6A44B878-8B04-884A-8C55-4FBA9B6B300B}" srcOrd="0" destOrd="0" presId="urn:microsoft.com/office/officeart/2005/8/layout/radial5"/>
    <dgm:cxn modelId="{3D683F63-2181-7F4E-A2E4-51EB2653FD1E}" type="presOf" srcId="{4B36F08C-DFFE-6D4D-BFFA-378A9FD50901}" destId="{BD873A3B-62DE-5344-869F-2021A345A506}" srcOrd="0" destOrd="0" presId="urn:microsoft.com/office/officeart/2005/8/layout/radial5"/>
    <dgm:cxn modelId="{7D415B3C-8E10-E345-ACD1-B40138143795}" type="presOf" srcId="{4B36F08C-DFFE-6D4D-BFFA-378A9FD50901}" destId="{25FAC024-267B-7C40-AE17-3CAACB8FF6BC}" srcOrd="1" destOrd="0" presId="urn:microsoft.com/office/officeart/2005/8/layout/radial5"/>
    <dgm:cxn modelId="{42849245-D681-6D47-A89B-A7102120BF85}" srcId="{E4020291-9CBB-B040-9871-832D8FB7AF45}" destId="{B4C336D9-62FB-384C-8BFE-D53B2B0569C4}" srcOrd="0" destOrd="0" parTransId="{4B36F08C-DFFE-6D4D-BFFA-378A9FD50901}" sibTransId="{05F577D5-0AC3-CF49-B7C3-E8754330BD35}"/>
    <dgm:cxn modelId="{A1F703E1-839A-A84F-9567-0C1B78B08635}" type="presOf" srcId="{9077D5ED-B7A6-8048-8C92-6D6713B9F7A6}" destId="{5CBE2247-553D-804D-999E-251ECEB4B442}" srcOrd="1" destOrd="0" presId="urn:microsoft.com/office/officeart/2005/8/layout/radial5"/>
    <dgm:cxn modelId="{0AF0CAC1-2CF3-C843-B63E-0382DE544A9E}" type="presParOf" srcId="{BCBCD088-E609-7F44-88CF-28292C42DD97}" destId="{E5DC4373-0572-6E4E-9785-88458F4437B2}" srcOrd="0" destOrd="0" presId="urn:microsoft.com/office/officeart/2005/8/layout/radial5"/>
    <dgm:cxn modelId="{D9C1B90C-127A-7A4A-BD3C-F2B9806FD434}" type="presParOf" srcId="{BCBCD088-E609-7F44-88CF-28292C42DD97}" destId="{BD873A3B-62DE-5344-869F-2021A345A506}" srcOrd="1" destOrd="0" presId="urn:microsoft.com/office/officeart/2005/8/layout/radial5"/>
    <dgm:cxn modelId="{A1298934-36BA-1C44-8270-CF69ED5444FD}" type="presParOf" srcId="{BD873A3B-62DE-5344-869F-2021A345A506}" destId="{25FAC024-267B-7C40-AE17-3CAACB8FF6BC}" srcOrd="0" destOrd="0" presId="urn:microsoft.com/office/officeart/2005/8/layout/radial5"/>
    <dgm:cxn modelId="{53900036-9F60-C04C-BA00-F87504FCE6A3}" type="presParOf" srcId="{BCBCD088-E609-7F44-88CF-28292C42DD97}" destId="{1D792771-D057-4F49-A8D1-999286654552}" srcOrd="2" destOrd="0" presId="urn:microsoft.com/office/officeart/2005/8/layout/radial5"/>
    <dgm:cxn modelId="{A4FEC7B0-DD6F-0846-A8AD-694B5C5BBBBB}" type="presParOf" srcId="{BCBCD088-E609-7F44-88CF-28292C42DD97}" destId="{A1D2AFBF-F0EE-3449-9FE3-CF25E90182C8}" srcOrd="3" destOrd="0" presId="urn:microsoft.com/office/officeart/2005/8/layout/radial5"/>
    <dgm:cxn modelId="{CEFAF080-A32F-2F43-B52B-E9A157865B35}" type="presParOf" srcId="{A1D2AFBF-F0EE-3449-9FE3-CF25E90182C8}" destId="{C28D03A7-4244-774C-B9E4-81C50CD78E37}" srcOrd="0" destOrd="0" presId="urn:microsoft.com/office/officeart/2005/8/layout/radial5"/>
    <dgm:cxn modelId="{B01023D0-950B-4E47-999A-67206FCE5ECE}" type="presParOf" srcId="{BCBCD088-E609-7F44-88CF-28292C42DD97}" destId="{97AD469E-3D90-C34D-B933-CD62338EBD5E}" srcOrd="4" destOrd="0" presId="urn:microsoft.com/office/officeart/2005/8/layout/radial5"/>
    <dgm:cxn modelId="{7288CC31-647A-2447-A043-1EE3722D0BF0}" type="presParOf" srcId="{BCBCD088-E609-7F44-88CF-28292C42DD97}" destId="{BACF96E3-675D-BF41-BC37-C350B23ACC8B}" srcOrd="5" destOrd="0" presId="urn:microsoft.com/office/officeart/2005/8/layout/radial5"/>
    <dgm:cxn modelId="{9AE6EA9E-732C-0D4D-933F-BA6816D4374A}" type="presParOf" srcId="{BACF96E3-675D-BF41-BC37-C350B23ACC8B}" destId="{9DC46E4A-2011-0849-B386-AFB4A79BF68D}" srcOrd="0" destOrd="0" presId="urn:microsoft.com/office/officeart/2005/8/layout/radial5"/>
    <dgm:cxn modelId="{F0560710-8DAF-2640-95C7-2A9153837BEF}" type="presParOf" srcId="{BCBCD088-E609-7F44-88CF-28292C42DD97}" destId="{86E9FE0A-D262-7C40-BCF7-BB93EE7D5346}" srcOrd="6" destOrd="0" presId="urn:microsoft.com/office/officeart/2005/8/layout/radial5"/>
    <dgm:cxn modelId="{2679A9F6-739C-A441-B97E-B88323BEDE26}" type="presParOf" srcId="{BCBCD088-E609-7F44-88CF-28292C42DD97}" destId="{874DDB66-EFAF-AE42-92CC-2649928C8586}" srcOrd="7" destOrd="0" presId="urn:microsoft.com/office/officeart/2005/8/layout/radial5"/>
    <dgm:cxn modelId="{C40CD03D-19F6-7444-93EA-5E9D3C4F0A9E}" type="presParOf" srcId="{874DDB66-EFAF-AE42-92CC-2649928C8586}" destId="{002556FD-28CA-B14D-8A72-28A510E120E5}" srcOrd="0" destOrd="0" presId="urn:microsoft.com/office/officeart/2005/8/layout/radial5"/>
    <dgm:cxn modelId="{D7195D94-F33D-8F47-9E1C-397C64A90A9A}" type="presParOf" srcId="{BCBCD088-E609-7F44-88CF-28292C42DD97}" destId="{AF757334-ABB8-0B49-9436-4FEE9022B31E}" srcOrd="8" destOrd="0" presId="urn:microsoft.com/office/officeart/2005/8/layout/radial5"/>
    <dgm:cxn modelId="{0D831E7F-A55F-B142-AAB1-2FA700D9D6B4}" type="presParOf" srcId="{BCBCD088-E609-7F44-88CF-28292C42DD97}" destId="{6A44B878-8B04-884A-8C55-4FBA9B6B300B}" srcOrd="9" destOrd="0" presId="urn:microsoft.com/office/officeart/2005/8/layout/radial5"/>
    <dgm:cxn modelId="{21A70D47-9EA1-A24D-BB26-145D1929DB80}" type="presParOf" srcId="{6A44B878-8B04-884A-8C55-4FBA9B6B300B}" destId="{FF0276F8-E463-AE40-8891-DB796842AF02}" srcOrd="0" destOrd="0" presId="urn:microsoft.com/office/officeart/2005/8/layout/radial5"/>
    <dgm:cxn modelId="{AE409CDB-0A96-9E45-AD3B-48D02BC08F26}" type="presParOf" srcId="{BCBCD088-E609-7F44-88CF-28292C42DD97}" destId="{D2458F5F-4856-0B46-839C-C7590AED9C38}" srcOrd="10" destOrd="0" presId="urn:microsoft.com/office/officeart/2005/8/layout/radial5"/>
    <dgm:cxn modelId="{482DED8B-EF9C-1342-915F-D31845D7224F}" type="presParOf" srcId="{BCBCD088-E609-7F44-88CF-28292C42DD97}" destId="{E18A0DDD-1AE0-E640-8C27-4A21A0F3CC2A}" srcOrd="11" destOrd="0" presId="urn:microsoft.com/office/officeart/2005/8/layout/radial5"/>
    <dgm:cxn modelId="{08C95693-DD95-864D-B3C5-BA26B988BD1A}" type="presParOf" srcId="{E18A0DDD-1AE0-E640-8C27-4A21A0F3CC2A}" destId="{5CBE2247-553D-804D-999E-251ECEB4B442}" srcOrd="0" destOrd="0" presId="urn:microsoft.com/office/officeart/2005/8/layout/radial5"/>
    <dgm:cxn modelId="{EF026CFE-9E18-794E-A238-16516C286DDF}" type="presParOf" srcId="{BCBCD088-E609-7F44-88CF-28292C42DD97}" destId="{4C6AC230-443A-CC43-9BA2-5865F47723D5}" srcOrd="12" destOrd="0" presId="urn:microsoft.com/office/officeart/2005/8/layout/radial5"/>
    <dgm:cxn modelId="{4B7F4F5B-FD0C-9B44-9E29-524B1C068E6B}" type="presParOf" srcId="{BCBCD088-E609-7F44-88CF-28292C42DD97}" destId="{338DF983-4447-E440-8229-F0CD41BE442A}" srcOrd="13" destOrd="0" presId="urn:microsoft.com/office/officeart/2005/8/layout/radial5"/>
    <dgm:cxn modelId="{E42E23ED-27E2-7A4C-B9AF-D5E1D9BE3C57}" type="presParOf" srcId="{338DF983-4447-E440-8229-F0CD41BE442A}" destId="{14817987-8251-FA4C-BF78-416D6B0B799B}" srcOrd="0" destOrd="0" presId="urn:microsoft.com/office/officeart/2005/8/layout/radial5"/>
    <dgm:cxn modelId="{A28CCFE5-60CD-C74F-8807-A1FC83C7BDE6}" type="presParOf" srcId="{BCBCD088-E609-7F44-88CF-28292C42DD97}" destId="{A1998344-4361-E043-B4BD-2F9C9E9283D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6B133-8464-914D-912E-EB5AAD400DAC}"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55384269-9E9D-144B-84E1-022225B68A83}">
      <dgm:prSet phldrT="[Text]"/>
      <dgm:spPr>
        <a:solidFill>
          <a:schemeClr val="accent5"/>
        </a:solidFill>
      </dgm:spPr>
      <dgm:t>
        <a:bodyPr/>
        <a:lstStyle/>
        <a:p>
          <a:r>
            <a:rPr lang="en-US" dirty="0" smtClean="0"/>
            <a:t>MASS</a:t>
          </a:r>
          <a:endParaRPr lang="en-US" dirty="0"/>
        </a:p>
      </dgm:t>
    </dgm:pt>
    <dgm:pt modelId="{EC60E3E7-6676-AD45-B4A2-57CEC272888B}" type="parTrans" cxnId="{F0F798E6-5648-6041-B1A5-C604C2D421BF}">
      <dgm:prSet/>
      <dgm:spPr/>
      <dgm:t>
        <a:bodyPr/>
        <a:lstStyle/>
        <a:p>
          <a:endParaRPr lang="en-US"/>
        </a:p>
      </dgm:t>
    </dgm:pt>
    <dgm:pt modelId="{8238BD6A-47AE-4044-B52D-7D6182EE2451}" type="sibTrans" cxnId="{F0F798E6-5648-6041-B1A5-C604C2D421BF}">
      <dgm:prSet/>
      <dgm:spPr/>
      <dgm:t>
        <a:bodyPr/>
        <a:lstStyle/>
        <a:p>
          <a:endParaRPr lang="en-US"/>
        </a:p>
      </dgm:t>
    </dgm:pt>
    <dgm:pt modelId="{27C9870A-3EBD-654B-B9F7-D40AF79AE34A}">
      <dgm:prSet phldrT="[Text]"/>
      <dgm:spPr/>
      <dgm:t>
        <a:bodyPr/>
        <a:lstStyle/>
        <a:p>
          <a:r>
            <a:rPr lang="en-US" dirty="0" smtClean="0"/>
            <a:t>WSCH</a:t>
          </a:r>
          <a:endParaRPr lang="en-US" dirty="0"/>
        </a:p>
      </dgm:t>
    </dgm:pt>
    <dgm:pt modelId="{895F6B2F-834A-F946-9447-FB8B7744BB71}" type="parTrans" cxnId="{4C79D9BA-DF36-C046-BD1B-F174305EDB3F}">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2F9AD645-A549-A14C-AAA2-9C7D3669D5A7}" type="sibTrans" cxnId="{4C79D9BA-DF36-C046-BD1B-F174305EDB3F}">
      <dgm:prSet/>
      <dgm:spPr/>
      <dgm:t>
        <a:bodyPr/>
        <a:lstStyle/>
        <a:p>
          <a:endParaRPr lang="en-US"/>
        </a:p>
      </dgm:t>
    </dgm:pt>
    <dgm:pt modelId="{EF0D2A1E-5E1D-E147-8878-D67293C5EF37}">
      <dgm:prSet phldrT="[Text]"/>
      <dgm:spPr/>
      <dgm:t>
        <a:bodyPr/>
        <a:lstStyle/>
        <a:p>
          <a:r>
            <a:rPr lang="en-US" dirty="0" smtClean="0"/>
            <a:t>HF</a:t>
          </a:r>
        </a:p>
      </dgm:t>
    </dgm:pt>
    <dgm:pt modelId="{DCB2C18D-2424-B341-AE28-8259D258C772}" type="parTrans" cxnId="{AA1E0891-1F11-AF47-BE15-2956A8527428}">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664BCB88-2D97-2043-A0D3-E3F1BD2F7892}" type="sibTrans" cxnId="{AA1E0891-1F11-AF47-BE15-2956A8527428}">
      <dgm:prSet/>
      <dgm:spPr/>
      <dgm:t>
        <a:bodyPr/>
        <a:lstStyle/>
        <a:p>
          <a:endParaRPr lang="en-US"/>
        </a:p>
      </dgm:t>
    </dgm:pt>
    <dgm:pt modelId="{8287B87C-F7B5-AC42-BD29-A128AE71B6D0}" type="pres">
      <dgm:prSet presAssocID="{4CA6B133-8464-914D-912E-EB5AAD400DAC}" presName="Name0" presStyleCnt="0">
        <dgm:presLayoutVars>
          <dgm:chMax val="1"/>
          <dgm:dir/>
          <dgm:animLvl val="ctr"/>
          <dgm:resizeHandles val="exact"/>
        </dgm:presLayoutVars>
      </dgm:prSet>
      <dgm:spPr/>
      <dgm:t>
        <a:bodyPr/>
        <a:lstStyle/>
        <a:p>
          <a:endParaRPr lang="en-US"/>
        </a:p>
      </dgm:t>
    </dgm:pt>
    <dgm:pt modelId="{C0B623E0-FAC4-9C44-AFD0-584BDBC15D33}" type="pres">
      <dgm:prSet presAssocID="{55384269-9E9D-144B-84E1-022225B68A83}" presName="centerShape" presStyleLbl="node0" presStyleIdx="0" presStyleCnt="1"/>
      <dgm:spPr/>
      <dgm:t>
        <a:bodyPr/>
        <a:lstStyle/>
        <a:p>
          <a:endParaRPr lang="en-US"/>
        </a:p>
      </dgm:t>
    </dgm:pt>
    <dgm:pt modelId="{890226BB-6216-8C45-BF14-6F0EB9284711}" type="pres">
      <dgm:prSet presAssocID="{895F6B2F-834A-F946-9447-FB8B7744BB71}" presName="parTrans" presStyleLbl="sibTrans2D1" presStyleIdx="0" presStyleCnt="2"/>
      <dgm:spPr/>
      <dgm:t>
        <a:bodyPr/>
        <a:lstStyle/>
        <a:p>
          <a:endParaRPr lang="en-US"/>
        </a:p>
      </dgm:t>
    </dgm:pt>
    <dgm:pt modelId="{A280B3A0-4E6C-544D-8786-40AF3F227C03}" type="pres">
      <dgm:prSet presAssocID="{895F6B2F-834A-F946-9447-FB8B7744BB71}" presName="connectorText" presStyleLbl="sibTrans2D1" presStyleIdx="0" presStyleCnt="2"/>
      <dgm:spPr/>
      <dgm:t>
        <a:bodyPr/>
        <a:lstStyle/>
        <a:p>
          <a:endParaRPr lang="en-US"/>
        </a:p>
      </dgm:t>
    </dgm:pt>
    <dgm:pt modelId="{BBD55C98-E8CF-0B4D-B6EC-9DD7686BC06F}" type="pres">
      <dgm:prSet presAssocID="{27C9870A-3EBD-654B-B9F7-D40AF79AE34A}" presName="node" presStyleLbl="node1" presStyleIdx="0" presStyleCnt="2">
        <dgm:presLayoutVars>
          <dgm:bulletEnabled val="1"/>
        </dgm:presLayoutVars>
      </dgm:prSet>
      <dgm:spPr/>
      <dgm:t>
        <a:bodyPr/>
        <a:lstStyle/>
        <a:p>
          <a:endParaRPr lang="en-US"/>
        </a:p>
      </dgm:t>
    </dgm:pt>
    <dgm:pt modelId="{4D144950-A160-704C-BD69-F8C6009CBBA0}" type="pres">
      <dgm:prSet presAssocID="{DCB2C18D-2424-B341-AE28-8259D258C772}" presName="parTrans" presStyleLbl="sibTrans2D1" presStyleIdx="1" presStyleCnt="2"/>
      <dgm:spPr/>
      <dgm:t>
        <a:bodyPr/>
        <a:lstStyle/>
        <a:p>
          <a:endParaRPr lang="en-US"/>
        </a:p>
      </dgm:t>
    </dgm:pt>
    <dgm:pt modelId="{2168C506-0469-104B-8D47-430A2FDF2204}" type="pres">
      <dgm:prSet presAssocID="{DCB2C18D-2424-B341-AE28-8259D258C772}" presName="connectorText" presStyleLbl="sibTrans2D1" presStyleIdx="1" presStyleCnt="2"/>
      <dgm:spPr/>
      <dgm:t>
        <a:bodyPr/>
        <a:lstStyle/>
        <a:p>
          <a:endParaRPr lang="en-US"/>
        </a:p>
      </dgm:t>
    </dgm:pt>
    <dgm:pt modelId="{F8FD35D6-8FCF-8643-84B5-7B3830C06556}" type="pres">
      <dgm:prSet presAssocID="{EF0D2A1E-5E1D-E147-8878-D67293C5EF37}" presName="node" presStyleLbl="node1" presStyleIdx="1" presStyleCnt="2">
        <dgm:presLayoutVars>
          <dgm:bulletEnabled val="1"/>
        </dgm:presLayoutVars>
      </dgm:prSet>
      <dgm:spPr/>
      <dgm:t>
        <a:bodyPr/>
        <a:lstStyle/>
        <a:p>
          <a:endParaRPr lang="en-US"/>
        </a:p>
      </dgm:t>
    </dgm:pt>
  </dgm:ptLst>
  <dgm:cxnLst>
    <dgm:cxn modelId="{AA1E0891-1F11-AF47-BE15-2956A8527428}" srcId="{55384269-9E9D-144B-84E1-022225B68A83}" destId="{EF0D2A1E-5E1D-E147-8878-D67293C5EF37}" srcOrd="1" destOrd="0" parTransId="{DCB2C18D-2424-B341-AE28-8259D258C772}" sibTransId="{664BCB88-2D97-2043-A0D3-E3F1BD2F7892}"/>
    <dgm:cxn modelId="{4C79D9BA-DF36-C046-BD1B-F174305EDB3F}" srcId="{55384269-9E9D-144B-84E1-022225B68A83}" destId="{27C9870A-3EBD-654B-B9F7-D40AF79AE34A}" srcOrd="0" destOrd="0" parTransId="{895F6B2F-834A-F946-9447-FB8B7744BB71}" sibTransId="{2F9AD645-A549-A14C-AAA2-9C7D3669D5A7}"/>
    <dgm:cxn modelId="{972802A4-534E-3A46-9DEB-62AF1E41D7D1}" type="presOf" srcId="{895F6B2F-834A-F946-9447-FB8B7744BB71}" destId="{890226BB-6216-8C45-BF14-6F0EB9284711}" srcOrd="0" destOrd="0" presId="urn:microsoft.com/office/officeart/2005/8/layout/radial5"/>
    <dgm:cxn modelId="{6D02B09D-9AED-3B41-9D49-4D60EB7ED8FE}" type="presOf" srcId="{55384269-9E9D-144B-84E1-022225B68A83}" destId="{C0B623E0-FAC4-9C44-AFD0-584BDBC15D33}" srcOrd="0" destOrd="0" presId="urn:microsoft.com/office/officeart/2005/8/layout/radial5"/>
    <dgm:cxn modelId="{6E51D93F-A23E-1A4F-AD99-E50AF5DFB40E}" type="presOf" srcId="{DCB2C18D-2424-B341-AE28-8259D258C772}" destId="{2168C506-0469-104B-8D47-430A2FDF2204}" srcOrd="1" destOrd="0" presId="urn:microsoft.com/office/officeart/2005/8/layout/radial5"/>
    <dgm:cxn modelId="{D25747FC-2BB1-314A-B1F9-B67D36A9393A}" type="presOf" srcId="{895F6B2F-834A-F946-9447-FB8B7744BB71}" destId="{A280B3A0-4E6C-544D-8786-40AF3F227C03}" srcOrd="1" destOrd="0" presId="urn:microsoft.com/office/officeart/2005/8/layout/radial5"/>
    <dgm:cxn modelId="{F0F798E6-5648-6041-B1A5-C604C2D421BF}" srcId="{4CA6B133-8464-914D-912E-EB5AAD400DAC}" destId="{55384269-9E9D-144B-84E1-022225B68A83}" srcOrd="0" destOrd="0" parTransId="{EC60E3E7-6676-AD45-B4A2-57CEC272888B}" sibTransId="{8238BD6A-47AE-4044-B52D-7D6182EE2451}"/>
    <dgm:cxn modelId="{95AEC73D-95FD-0E4D-A7D8-30973F7E2BED}" type="presOf" srcId="{DCB2C18D-2424-B341-AE28-8259D258C772}" destId="{4D144950-A160-704C-BD69-F8C6009CBBA0}" srcOrd="0" destOrd="0" presId="urn:microsoft.com/office/officeart/2005/8/layout/radial5"/>
    <dgm:cxn modelId="{73C0726B-188B-C546-89A5-A3355D7DAC2C}" type="presOf" srcId="{4CA6B133-8464-914D-912E-EB5AAD400DAC}" destId="{8287B87C-F7B5-AC42-BD29-A128AE71B6D0}" srcOrd="0" destOrd="0" presId="urn:microsoft.com/office/officeart/2005/8/layout/radial5"/>
    <dgm:cxn modelId="{6DE76DCD-C728-1C48-8672-FAA2280A6EE8}" type="presOf" srcId="{27C9870A-3EBD-654B-B9F7-D40AF79AE34A}" destId="{BBD55C98-E8CF-0B4D-B6EC-9DD7686BC06F}" srcOrd="0" destOrd="0" presId="urn:microsoft.com/office/officeart/2005/8/layout/radial5"/>
    <dgm:cxn modelId="{075F8E2A-B5A8-6F41-97D1-AD54FC676DD4}" type="presOf" srcId="{EF0D2A1E-5E1D-E147-8878-D67293C5EF37}" destId="{F8FD35D6-8FCF-8643-84B5-7B3830C06556}" srcOrd="0" destOrd="0" presId="urn:microsoft.com/office/officeart/2005/8/layout/radial5"/>
    <dgm:cxn modelId="{E5D8AAF0-F421-D54F-957E-A8A2A8EC82E8}" type="presParOf" srcId="{8287B87C-F7B5-AC42-BD29-A128AE71B6D0}" destId="{C0B623E0-FAC4-9C44-AFD0-584BDBC15D33}" srcOrd="0" destOrd="0" presId="urn:microsoft.com/office/officeart/2005/8/layout/radial5"/>
    <dgm:cxn modelId="{7BD2D0D2-3ADD-6141-9851-FC9E4E84829A}" type="presParOf" srcId="{8287B87C-F7B5-AC42-BD29-A128AE71B6D0}" destId="{890226BB-6216-8C45-BF14-6F0EB9284711}" srcOrd="1" destOrd="0" presId="urn:microsoft.com/office/officeart/2005/8/layout/radial5"/>
    <dgm:cxn modelId="{E53E22BB-C38D-0441-B5D5-6CFD0332206D}" type="presParOf" srcId="{890226BB-6216-8C45-BF14-6F0EB9284711}" destId="{A280B3A0-4E6C-544D-8786-40AF3F227C03}" srcOrd="0" destOrd="0" presId="urn:microsoft.com/office/officeart/2005/8/layout/radial5"/>
    <dgm:cxn modelId="{988D7B6E-7245-5347-B907-45BE1EAB29E6}" type="presParOf" srcId="{8287B87C-F7B5-AC42-BD29-A128AE71B6D0}" destId="{BBD55C98-E8CF-0B4D-B6EC-9DD7686BC06F}" srcOrd="2" destOrd="0" presId="urn:microsoft.com/office/officeart/2005/8/layout/radial5"/>
    <dgm:cxn modelId="{70B7E38E-EE87-AD4A-AF8D-874AD890F066}" type="presParOf" srcId="{8287B87C-F7B5-AC42-BD29-A128AE71B6D0}" destId="{4D144950-A160-704C-BD69-F8C6009CBBA0}" srcOrd="3" destOrd="0" presId="urn:microsoft.com/office/officeart/2005/8/layout/radial5"/>
    <dgm:cxn modelId="{3DA241ED-5212-8143-AC2F-F855BBD5F9E4}" type="presParOf" srcId="{4D144950-A160-704C-BD69-F8C6009CBBA0}" destId="{2168C506-0469-104B-8D47-430A2FDF2204}" srcOrd="0" destOrd="0" presId="urn:microsoft.com/office/officeart/2005/8/layout/radial5"/>
    <dgm:cxn modelId="{0219B526-4EAB-BB44-B14F-FE18700607E0}" type="presParOf" srcId="{8287B87C-F7B5-AC42-BD29-A128AE71B6D0}" destId="{F8FD35D6-8FCF-8643-84B5-7B3830C06556}" srcOrd="4"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8FBEA-5CCE-964C-9B05-2FC4F3844D97}"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B61DAF98-01D9-134E-901F-7197691B6DB5}">
      <dgm:prSet phldrT="[Text]"/>
      <dgm:spPr>
        <a:solidFill>
          <a:schemeClr val="accent5"/>
        </a:solidFill>
      </dgm:spPr>
      <dgm:t>
        <a:bodyPr/>
        <a:lstStyle/>
        <a:p>
          <a:r>
            <a:rPr lang="en-US" dirty="0" smtClean="0"/>
            <a:t>HUH &amp; YU</a:t>
          </a:r>
          <a:endParaRPr lang="en-US" dirty="0"/>
        </a:p>
      </dgm:t>
    </dgm:pt>
    <dgm:pt modelId="{49C8A7ED-DCE2-3E4D-97A9-582F19CD1B0C}" type="parTrans" cxnId="{B6CCB958-3929-9A42-935C-6E956CC192AB}">
      <dgm:prSet/>
      <dgm:spPr/>
      <dgm:t>
        <a:bodyPr/>
        <a:lstStyle/>
        <a:p>
          <a:endParaRPr lang="en-US"/>
        </a:p>
      </dgm:t>
    </dgm:pt>
    <dgm:pt modelId="{A970BC18-5B13-F14E-9549-A32B06B7B256}" type="sibTrans" cxnId="{B6CCB958-3929-9A42-935C-6E956CC192AB}">
      <dgm:prSet/>
      <dgm:spPr/>
      <dgm:t>
        <a:bodyPr/>
        <a:lstStyle/>
        <a:p>
          <a:endParaRPr lang="en-US"/>
        </a:p>
      </dgm:t>
    </dgm:pt>
    <dgm:pt modelId="{EB05B73A-1AD2-B54B-826B-A57EA5D5AA94}">
      <dgm:prSet phldrT="[Text]"/>
      <dgm:spPr/>
      <dgm:t>
        <a:bodyPr/>
        <a:lstStyle/>
        <a:p>
          <a:r>
            <a:rPr lang="en-US" dirty="0" smtClean="0"/>
            <a:t>BRU</a:t>
          </a:r>
          <a:endParaRPr lang="en-US" dirty="0"/>
        </a:p>
      </dgm:t>
    </dgm:pt>
    <dgm:pt modelId="{2D1BE70E-E7E2-DF4F-BA88-951336862D1D}" type="parTrans" cxnId="{297FE69D-B362-FF46-BDF9-A666DAA63B10}">
      <dgm:prSet/>
      <dgm:spPr>
        <a:solidFill>
          <a:schemeClr val="accent6"/>
        </a:solidFill>
      </dgm:spPr>
      <dgm:t>
        <a:bodyPr/>
        <a:lstStyle/>
        <a:p>
          <a:endParaRPr lang="en-US" dirty="0"/>
        </a:p>
      </dgm:t>
    </dgm:pt>
    <dgm:pt modelId="{41CF7D4E-9324-774B-8386-65A3135DCD79}" type="sibTrans" cxnId="{297FE69D-B362-FF46-BDF9-A666DAA63B10}">
      <dgm:prSet/>
      <dgm:spPr/>
      <dgm:t>
        <a:bodyPr/>
        <a:lstStyle/>
        <a:p>
          <a:endParaRPr lang="en-US"/>
        </a:p>
      </dgm:t>
    </dgm:pt>
    <dgm:pt modelId="{CC59EA54-A74C-B74C-B924-2DC00C3894E7}">
      <dgm:prSet phldrT="[Text]"/>
      <dgm:spPr/>
      <dgm:t>
        <a:bodyPr/>
        <a:lstStyle/>
        <a:p>
          <a:r>
            <a:rPr lang="en-US" dirty="0" smtClean="0"/>
            <a:t>MASS</a:t>
          </a:r>
          <a:endParaRPr lang="en-US" dirty="0"/>
        </a:p>
      </dgm:t>
    </dgm:pt>
    <dgm:pt modelId="{21332A82-CD1F-4142-8B62-11C7EE3CE65C}" type="parTrans" cxnId="{AC42905D-1D94-2647-AE6D-118624E2AC9A}">
      <dgm:prSet/>
      <dgm:spPr>
        <a:solidFill>
          <a:schemeClr val="accent6"/>
        </a:solidFill>
      </dgm:spPr>
      <dgm:t>
        <a:bodyPr/>
        <a:lstStyle/>
        <a:p>
          <a:endParaRPr lang="en-US" dirty="0"/>
        </a:p>
      </dgm:t>
    </dgm:pt>
    <dgm:pt modelId="{F9019617-0300-EF42-A82F-9C72B3883F30}" type="sibTrans" cxnId="{AC42905D-1D94-2647-AE6D-118624E2AC9A}">
      <dgm:prSet/>
      <dgm:spPr/>
      <dgm:t>
        <a:bodyPr/>
        <a:lstStyle/>
        <a:p>
          <a:endParaRPr lang="en-US"/>
        </a:p>
      </dgm:t>
    </dgm:pt>
    <dgm:pt modelId="{2DAE603B-DF2A-B04E-8A93-1F374FCBB8C6}">
      <dgm:prSet phldrT="[Text]"/>
      <dgm:spPr/>
      <dgm:t>
        <a:bodyPr/>
        <a:lstStyle/>
        <a:p>
          <a:r>
            <a:rPr lang="en-US" dirty="0" smtClean="0"/>
            <a:t>NHA</a:t>
          </a:r>
          <a:endParaRPr lang="en-US" dirty="0"/>
        </a:p>
      </dgm:t>
    </dgm:pt>
    <dgm:pt modelId="{B6A7704A-E466-B048-A93E-93CC16BB0533}" type="parTrans" cxnId="{6CDB57EC-0716-3A45-B3B0-F35FA0B3601B}">
      <dgm:prSet/>
      <dgm:spPr>
        <a:solidFill>
          <a:schemeClr val="accent6"/>
        </a:solidFill>
      </dgm:spPr>
      <dgm:t>
        <a:bodyPr/>
        <a:lstStyle/>
        <a:p>
          <a:endParaRPr lang="en-US" dirty="0"/>
        </a:p>
      </dgm:t>
    </dgm:pt>
    <dgm:pt modelId="{A7B4B0BD-DDA7-9146-939F-689AB5D09E78}" type="sibTrans" cxnId="{6CDB57EC-0716-3A45-B3B0-F35FA0B3601B}">
      <dgm:prSet/>
      <dgm:spPr/>
      <dgm:t>
        <a:bodyPr/>
        <a:lstStyle/>
        <a:p>
          <a:endParaRPr lang="en-US"/>
        </a:p>
      </dgm:t>
    </dgm:pt>
    <dgm:pt modelId="{09482278-C23D-6B43-A18B-181322001E15}">
      <dgm:prSet phldrT="[Text]"/>
      <dgm:spPr/>
      <dgm:t>
        <a:bodyPr/>
        <a:lstStyle/>
        <a:p>
          <a:r>
            <a:rPr lang="en-US" dirty="0" smtClean="0"/>
            <a:t>VT</a:t>
          </a:r>
          <a:endParaRPr lang="en-US" dirty="0"/>
        </a:p>
      </dgm:t>
    </dgm:pt>
    <dgm:pt modelId="{562068B8-31CB-AD44-B1EA-F7A41B580BE9}" type="parTrans" cxnId="{800A8FAB-BDE2-DA43-A15E-EFED1EDB80F0}">
      <dgm:prSet/>
      <dgm:spPr>
        <a:solidFill>
          <a:schemeClr val="accent6"/>
        </a:solidFill>
      </dgm:spPr>
      <dgm:t>
        <a:bodyPr/>
        <a:lstStyle/>
        <a:p>
          <a:endParaRPr lang="en-US" dirty="0"/>
        </a:p>
      </dgm:t>
    </dgm:pt>
    <dgm:pt modelId="{63DF17C8-15B7-B940-8764-765282459446}" type="sibTrans" cxnId="{800A8FAB-BDE2-DA43-A15E-EFED1EDB80F0}">
      <dgm:prSet/>
      <dgm:spPr/>
      <dgm:t>
        <a:bodyPr/>
        <a:lstStyle/>
        <a:p>
          <a:endParaRPr lang="en-US"/>
        </a:p>
      </dgm:t>
    </dgm:pt>
    <dgm:pt modelId="{363A02B6-8824-464A-90DD-B3CB31B4E0DE}">
      <dgm:prSet phldrT="[Text]"/>
      <dgm:spPr/>
      <dgm:t>
        <a:bodyPr/>
        <a:lstStyle/>
        <a:p>
          <a:r>
            <a:rPr lang="en-US" dirty="0" smtClean="0"/>
            <a:t>BART</a:t>
          </a:r>
          <a:endParaRPr lang="en-US" dirty="0"/>
        </a:p>
      </dgm:t>
    </dgm:pt>
    <dgm:pt modelId="{2B1EA933-3FFD-F641-A036-A78CB4DD6DAC}" type="parTrans" cxnId="{F3148C92-178D-D048-A00F-7C050532DA2B}">
      <dgm:prSet/>
      <dgm:spPr>
        <a:solidFill>
          <a:schemeClr val="accent6"/>
        </a:solidFill>
      </dgm:spPr>
      <dgm:t>
        <a:bodyPr/>
        <a:lstStyle/>
        <a:p>
          <a:endParaRPr lang="en-US" dirty="0"/>
        </a:p>
      </dgm:t>
    </dgm:pt>
    <dgm:pt modelId="{A0E6609D-4A9D-7B43-9317-FBAE67F810D7}" type="sibTrans" cxnId="{F3148C92-178D-D048-A00F-7C050532DA2B}">
      <dgm:prSet/>
      <dgm:spPr/>
      <dgm:t>
        <a:bodyPr/>
        <a:lstStyle/>
        <a:p>
          <a:endParaRPr lang="en-US"/>
        </a:p>
      </dgm:t>
    </dgm:pt>
    <dgm:pt modelId="{4D63641C-9AF1-FB4A-8CF2-9242FE500C18}">
      <dgm:prSet phldrT="[Text]"/>
      <dgm:spPr/>
      <dgm:t>
        <a:bodyPr/>
        <a:lstStyle/>
        <a:p>
          <a:r>
            <a:rPr lang="en-US" dirty="0" smtClean="0"/>
            <a:t>BERK</a:t>
          </a:r>
          <a:endParaRPr lang="en-US" dirty="0"/>
        </a:p>
      </dgm:t>
    </dgm:pt>
    <dgm:pt modelId="{E0E27E69-1492-694E-B7F0-BF4146E10D22}" type="parTrans" cxnId="{372BB8F3-D627-6748-AAD3-3B5962E820C9}">
      <dgm:prSet/>
      <dgm:spPr>
        <a:solidFill>
          <a:schemeClr val="accent6"/>
        </a:solidFill>
      </dgm:spPr>
      <dgm:t>
        <a:bodyPr/>
        <a:lstStyle/>
        <a:p>
          <a:endParaRPr lang="en-US" dirty="0"/>
        </a:p>
      </dgm:t>
    </dgm:pt>
    <dgm:pt modelId="{2B1D08F4-A1F8-A54F-A01D-BEA9418F1852}" type="sibTrans" cxnId="{372BB8F3-D627-6748-AAD3-3B5962E820C9}">
      <dgm:prSet/>
      <dgm:spPr/>
      <dgm:t>
        <a:bodyPr/>
        <a:lstStyle/>
        <a:p>
          <a:endParaRPr lang="en-US"/>
        </a:p>
      </dgm:t>
    </dgm:pt>
    <dgm:pt modelId="{E4DE297B-B38E-164B-8E01-F1734AE67F0A}">
      <dgm:prSet phldrT="[Text]"/>
      <dgm:spPr/>
      <dgm:t>
        <a:bodyPr/>
        <a:lstStyle/>
        <a:p>
          <a:r>
            <a:rPr lang="en-US" dirty="0" smtClean="0"/>
            <a:t>BSN</a:t>
          </a:r>
          <a:endParaRPr lang="en-US" dirty="0"/>
        </a:p>
      </dgm:t>
    </dgm:pt>
    <dgm:pt modelId="{05A120AB-3239-2343-93D0-A7351A6DDB7C}" type="parTrans" cxnId="{28C9914E-3EDB-2A4F-83BC-05C8261842AA}">
      <dgm:prSet/>
      <dgm:spPr>
        <a:solidFill>
          <a:schemeClr val="accent6"/>
        </a:solidFill>
      </dgm:spPr>
      <dgm:t>
        <a:bodyPr/>
        <a:lstStyle/>
        <a:p>
          <a:endParaRPr lang="en-US" dirty="0"/>
        </a:p>
      </dgm:t>
    </dgm:pt>
    <dgm:pt modelId="{577A3CCF-35C1-1544-800D-5F82E8502539}" type="sibTrans" cxnId="{28C9914E-3EDB-2A4F-83BC-05C8261842AA}">
      <dgm:prSet/>
      <dgm:spPr/>
      <dgm:t>
        <a:bodyPr/>
        <a:lstStyle/>
        <a:p>
          <a:endParaRPr lang="en-US"/>
        </a:p>
      </dgm:t>
    </dgm:pt>
    <dgm:pt modelId="{49699659-810A-CC48-BF3E-ACCE54C128EA}">
      <dgm:prSet phldrT="[Text]"/>
      <dgm:spPr/>
      <dgm:t>
        <a:bodyPr/>
        <a:lstStyle/>
        <a:p>
          <a:r>
            <a:rPr lang="en-US" dirty="0" smtClean="0"/>
            <a:t>KESC</a:t>
          </a:r>
          <a:endParaRPr lang="en-US" dirty="0"/>
        </a:p>
      </dgm:t>
    </dgm:pt>
    <dgm:pt modelId="{ACB5C061-50F0-DD45-BA1C-909E4880A49E}" type="parTrans" cxnId="{6531CCC2-AFC4-4A46-A0D9-D192098AFDDE}">
      <dgm:prSet/>
      <dgm:spPr>
        <a:solidFill>
          <a:schemeClr val="accent6"/>
        </a:solidFill>
      </dgm:spPr>
      <dgm:t>
        <a:bodyPr/>
        <a:lstStyle/>
        <a:p>
          <a:endParaRPr lang="en-US" dirty="0"/>
        </a:p>
      </dgm:t>
    </dgm:pt>
    <dgm:pt modelId="{6D29604A-EBB0-7245-99DA-E9BBC3928BB3}" type="sibTrans" cxnId="{6531CCC2-AFC4-4A46-A0D9-D192098AFDDE}">
      <dgm:prSet/>
      <dgm:spPr/>
      <dgm:t>
        <a:bodyPr/>
        <a:lstStyle/>
        <a:p>
          <a:endParaRPr lang="en-US"/>
        </a:p>
      </dgm:t>
    </dgm:pt>
    <dgm:pt modelId="{D52792CD-8675-104B-A576-09D43C73AD6C}">
      <dgm:prSet phldrT="[Text]"/>
      <dgm:spPr/>
      <dgm:t>
        <a:bodyPr/>
        <a:lstStyle/>
        <a:p>
          <a:r>
            <a:rPr lang="en-US" dirty="0" smtClean="0"/>
            <a:t>CCNL</a:t>
          </a:r>
          <a:endParaRPr lang="en-US" dirty="0"/>
        </a:p>
      </dgm:t>
    </dgm:pt>
    <dgm:pt modelId="{33C0F812-C0F7-FE4D-A6B0-CB34EB8E92E1}" type="parTrans" cxnId="{050E8043-3099-A244-A774-1FE440EC876C}">
      <dgm:prSet/>
      <dgm:spPr>
        <a:solidFill>
          <a:schemeClr val="accent6"/>
        </a:solidFill>
      </dgm:spPr>
      <dgm:t>
        <a:bodyPr/>
        <a:lstStyle/>
        <a:p>
          <a:endParaRPr lang="en-US" dirty="0"/>
        </a:p>
      </dgm:t>
    </dgm:pt>
    <dgm:pt modelId="{45D95474-50FD-A34E-805A-BB14C971E780}" type="sibTrans" cxnId="{050E8043-3099-A244-A774-1FE440EC876C}">
      <dgm:prSet/>
      <dgm:spPr/>
      <dgm:t>
        <a:bodyPr/>
        <a:lstStyle/>
        <a:p>
          <a:endParaRPr lang="en-US"/>
        </a:p>
      </dgm:t>
    </dgm:pt>
    <dgm:pt modelId="{0E33D87C-2FE4-4F42-8B47-F322CB6B08B1}">
      <dgm:prSet phldrT="[Text]"/>
      <dgm:spPr/>
      <dgm:t>
        <a:bodyPr/>
        <a:lstStyle/>
        <a:p>
          <a:r>
            <a:rPr lang="en-US" dirty="0" smtClean="0"/>
            <a:t>CCSU</a:t>
          </a:r>
          <a:endParaRPr lang="en-US" dirty="0"/>
        </a:p>
      </dgm:t>
    </dgm:pt>
    <dgm:pt modelId="{A964D03C-2E29-5A4B-8C2C-A0DC8A308136}" type="parTrans" cxnId="{9169A4EE-8F86-2142-B68E-A609706E9E9A}">
      <dgm:prSet/>
      <dgm:spPr>
        <a:solidFill>
          <a:schemeClr val="accent6"/>
        </a:solidFill>
      </dgm:spPr>
      <dgm:t>
        <a:bodyPr/>
        <a:lstStyle/>
        <a:p>
          <a:endParaRPr lang="en-US" dirty="0"/>
        </a:p>
      </dgm:t>
    </dgm:pt>
    <dgm:pt modelId="{4B189B62-73A7-4446-9739-0827FA9954D7}" type="sibTrans" cxnId="{9169A4EE-8F86-2142-B68E-A609706E9E9A}">
      <dgm:prSet/>
      <dgm:spPr/>
      <dgm:t>
        <a:bodyPr/>
        <a:lstStyle/>
        <a:p>
          <a:endParaRPr lang="en-US"/>
        </a:p>
      </dgm:t>
    </dgm:pt>
    <dgm:pt modelId="{C359392A-2F90-2B42-8E57-025CDB993397}">
      <dgm:prSet phldrT="[Text]"/>
      <dgm:spPr/>
      <dgm:t>
        <a:bodyPr/>
        <a:lstStyle/>
        <a:p>
          <a:r>
            <a:rPr lang="en-US" dirty="0" smtClean="0"/>
            <a:t>WCSU</a:t>
          </a:r>
          <a:endParaRPr lang="en-US" dirty="0"/>
        </a:p>
      </dgm:t>
    </dgm:pt>
    <dgm:pt modelId="{206F8A48-980A-174F-A983-31F3ED365612}" type="parTrans" cxnId="{3C31F559-65FF-974E-BDA3-AAD781C605F2}">
      <dgm:prSet/>
      <dgm:spPr>
        <a:solidFill>
          <a:schemeClr val="accent6"/>
        </a:solidFill>
      </dgm:spPr>
      <dgm:t>
        <a:bodyPr/>
        <a:lstStyle/>
        <a:p>
          <a:endParaRPr lang="en-US" dirty="0"/>
        </a:p>
      </dgm:t>
    </dgm:pt>
    <dgm:pt modelId="{B3683C29-CDF4-E14A-9FBA-109DF2A5BACC}" type="sibTrans" cxnId="{3C31F559-65FF-974E-BDA3-AAD781C605F2}">
      <dgm:prSet/>
      <dgm:spPr/>
      <dgm:t>
        <a:bodyPr/>
        <a:lstStyle/>
        <a:p>
          <a:endParaRPr lang="en-US"/>
        </a:p>
      </dgm:t>
    </dgm:pt>
    <dgm:pt modelId="{C52D0BB8-1663-A142-ADE3-71D98AA56C9A}">
      <dgm:prSet phldrT="[Text]"/>
      <dgm:spPr/>
      <dgm:t>
        <a:bodyPr/>
        <a:lstStyle/>
        <a:p>
          <a:r>
            <a:rPr lang="en-US" dirty="0" smtClean="0"/>
            <a:t>WSCU</a:t>
          </a:r>
          <a:endParaRPr lang="en-US" dirty="0"/>
        </a:p>
      </dgm:t>
    </dgm:pt>
    <dgm:pt modelId="{D7A75E27-3EE7-8C4E-BD33-AAC49EA19EAB}" type="parTrans" cxnId="{104A6DAE-0C37-294D-BE31-46E16B8777E7}">
      <dgm:prSet/>
      <dgm:spPr>
        <a:solidFill>
          <a:schemeClr val="accent6"/>
        </a:solidFill>
      </dgm:spPr>
      <dgm:t>
        <a:bodyPr/>
        <a:lstStyle/>
        <a:p>
          <a:endParaRPr lang="en-US" dirty="0"/>
        </a:p>
      </dgm:t>
    </dgm:pt>
    <dgm:pt modelId="{AA8FC8E0-D2BC-684F-80FB-B839CDA8C8C9}" type="sibTrans" cxnId="{104A6DAE-0C37-294D-BE31-46E16B8777E7}">
      <dgm:prSet/>
      <dgm:spPr/>
      <dgm:t>
        <a:bodyPr/>
        <a:lstStyle/>
        <a:p>
          <a:endParaRPr lang="en-US"/>
        </a:p>
      </dgm:t>
    </dgm:pt>
    <dgm:pt modelId="{314B354E-C97E-894A-99A1-FAC008175D51}">
      <dgm:prSet phldrT="[Text]"/>
      <dgm:spPr/>
      <dgm:t>
        <a:bodyPr/>
        <a:lstStyle/>
        <a:p>
          <a:r>
            <a:rPr lang="en-US" dirty="0" smtClean="0"/>
            <a:t>HF</a:t>
          </a:r>
          <a:endParaRPr lang="en-US" dirty="0"/>
        </a:p>
      </dgm:t>
    </dgm:pt>
    <dgm:pt modelId="{36EFD248-4B08-4740-B737-2839890DE0DF}" type="parTrans" cxnId="{5D86801C-5616-DF43-BCBF-19C1D117CCDF}">
      <dgm:prSet/>
      <dgm:spPr>
        <a:solidFill>
          <a:schemeClr val="accent6"/>
        </a:solidFill>
      </dgm:spPr>
      <dgm:t>
        <a:bodyPr/>
        <a:lstStyle/>
        <a:p>
          <a:endParaRPr lang="en-US" dirty="0"/>
        </a:p>
      </dgm:t>
    </dgm:pt>
    <dgm:pt modelId="{20FE12D1-1C1D-A243-93AA-A2BB2AB344CE}" type="sibTrans" cxnId="{5D86801C-5616-DF43-BCBF-19C1D117CCDF}">
      <dgm:prSet/>
      <dgm:spPr/>
      <dgm:t>
        <a:bodyPr/>
        <a:lstStyle/>
        <a:p>
          <a:endParaRPr lang="en-US"/>
        </a:p>
      </dgm:t>
    </dgm:pt>
    <dgm:pt modelId="{20A1AEEE-5FA6-6F45-A756-D8B5A22BA24C}" type="pres">
      <dgm:prSet presAssocID="{7448FBEA-5CCE-964C-9B05-2FC4F3844D97}" presName="Name0" presStyleCnt="0">
        <dgm:presLayoutVars>
          <dgm:chMax val="1"/>
          <dgm:dir/>
          <dgm:animLvl val="ctr"/>
          <dgm:resizeHandles val="exact"/>
        </dgm:presLayoutVars>
      </dgm:prSet>
      <dgm:spPr/>
      <dgm:t>
        <a:bodyPr/>
        <a:lstStyle/>
        <a:p>
          <a:endParaRPr lang="en-US"/>
        </a:p>
      </dgm:t>
    </dgm:pt>
    <dgm:pt modelId="{194BB365-462C-3B4B-9E38-900AB51E7BC8}" type="pres">
      <dgm:prSet presAssocID="{B61DAF98-01D9-134E-901F-7197691B6DB5}" presName="centerShape" presStyleLbl="node0" presStyleIdx="0" presStyleCnt="1"/>
      <dgm:spPr/>
      <dgm:t>
        <a:bodyPr/>
        <a:lstStyle/>
        <a:p>
          <a:endParaRPr lang="en-US"/>
        </a:p>
      </dgm:t>
    </dgm:pt>
    <dgm:pt modelId="{87746069-9F6D-CF41-A49B-71A40CA767CF}" type="pres">
      <dgm:prSet presAssocID="{2D1BE70E-E7E2-DF4F-BA88-951336862D1D}" presName="parTrans" presStyleLbl="sibTrans2D1" presStyleIdx="0" presStyleCnt="13"/>
      <dgm:spPr/>
      <dgm:t>
        <a:bodyPr/>
        <a:lstStyle/>
        <a:p>
          <a:endParaRPr lang="en-US"/>
        </a:p>
      </dgm:t>
    </dgm:pt>
    <dgm:pt modelId="{88EBD2A9-50F8-1D4C-825C-8C004C70A1CB}" type="pres">
      <dgm:prSet presAssocID="{2D1BE70E-E7E2-DF4F-BA88-951336862D1D}" presName="connectorText" presStyleLbl="sibTrans2D1" presStyleIdx="0" presStyleCnt="13"/>
      <dgm:spPr/>
      <dgm:t>
        <a:bodyPr/>
        <a:lstStyle/>
        <a:p>
          <a:endParaRPr lang="en-US"/>
        </a:p>
      </dgm:t>
    </dgm:pt>
    <dgm:pt modelId="{561E6822-D587-9749-925F-404D4A2AED41}" type="pres">
      <dgm:prSet presAssocID="{EB05B73A-1AD2-B54B-826B-A57EA5D5AA94}" presName="node" presStyleLbl="node1" presStyleIdx="0" presStyleCnt="13">
        <dgm:presLayoutVars>
          <dgm:bulletEnabled val="1"/>
        </dgm:presLayoutVars>
      </dgm:prSet>
      <dgm:spPr/>
      <dgm:t>
        <a:bodyPr/>
        <a:lstStyle/>
        <a:p>
          <a:endParaRPr lang="en-US"/>
        </a:p>
      </dgm:t>
    </dgm:pt>
    <dgm:pt modelId="{E6E18796-3BDB-5D42-BB60-1B10F000602B}" type="pres">
      <dgm:prSet presAssocID="{21332A82-CD1F-4142-8B62-11C7EE3CE65C}" presName="parTrans" presStyleLbl="sibTrans2D1" presStyleIdx="1" presStyleCnt="13"/>
      <dgm:spPr/>
      <dgm:t>
        <a:bodyPr/>
        <a:lstStyle/>
        <a:p>
          <a:endParaRPr lang="en-US"/>
        </a:p>
      </dgm:t>
    </dgm:pt>
    <dgm:pt modelId="{40E522F6-A589-7E47-8823-C82C265C783D}" type="pres">
      <dgm:prSet presAssocID="{21332A82-CD1F-4142-8B62-11C7EE3CE65C}" presName="connectorText" presStyleLbl="sibTrans2D1" presStyleIdx="1" presStyleCnt="13"/>
      <dgm:spPr/>
      <dgm:t>
        <a:bodyPr/>
        <a:lstStyle/>
        <a:p>
          <a:endParaRPr lang="en-US"/>
        </a:p>
      </dgm:t>
    </dgm:pt>
    <dgm:pt modelId="{46C4A4B5-1579-B04D-AC4A-3FE5EA42E084}" type="pres">
      <dgm:prSet presAssocID="{CC59EA54-A74C-B74C-B924-2DC00C3894E7}" presName="node" presStyleLbl="node1" presStyleIdx="1" presStyleCnt="13">
        <dgm:presLayoutVars>
          <dgm:bulletEnabled val="1"/>
        </dgm:presLayoutVars>
      </dgm:prSet>
      <dgm:spPr/>
      <dgm:t>
        <a:bodyPr/>
        <a:lstStyle/>
        <a:p>
          <a:endParaRPr lang="en-US"/>
        </a:p>
      </dgm:t>
    </dgm:pt>
    <dgm:pt modelId="{5F2667CC-6CFB-B349-A99B-D2CFE6F5FBD4}" type="pres">
      <dgm:prSet presAssocID="{B6A7704A-E466-B048-A93E-93CC16BB0533}" presName="parTrans" presStyleLbl="sibTrans2D1" presStyleIdx="2" presStyleCnt="13"/>
      <dgm:spPr/>
      <dgm:t>
        <a:bodyPr/>
        <a:lstStyle/>
        <a:p>
          <a:endParaRPr lang="en-US"/>
        </a:p>
      </dgm:t>
    </dgm:pt>
    <dgm:pt modelId="{EBA06F4A-7B34-244D-BD49-4E435C9A3182}" type="pres">
      <dgm:prSet presAssocID="{B6A7704A-E466-B048-A93E-93CC16BB0533}" presName="connectorText" presStyleLbl="sibTrans2D1" presStyleIdx="2" presStyleCnt="13"/>
      <dgm:spPr/>
      <dgm:t>
        <a:bodyPr/>
        <a:lstStyle/>
        <a:p>
          <a:endParaRPr lang="en-US"/>
        </a:p>
      </dgm:t>
    </dgm:pt>
    <dgm:pt modelId="{1C2F658E-F8C8-AD47-9412-C01EDF4D1C0C}" type="pres">
      <dgm:prSet presAssocID="{2DAE603B-DF2A-B04E-8A93-1F374FCBB8C6}" presName="node" presStyleLbl="node1" presStyleIdx="2" presStyleCnt="13">
        <dgm:presLayoutVars>
          <dgm:bulletEnabled val="1"/>
        </dgm:presLayoutVars>
      </dgm:prSet>
      <dgm:spPr/>
      <dgm:t>
        <a:bodyPr/>
        <a:lstStyle/>
        <a:p>
          <a:endParaRPr lang="en-US"/>
        </a:p>
      </dgm:t>
    </dgm:pt>
    <dgm:pt modelId="{D3177E20-5950-544E-B16C-32015A4B6299}" type="pres">
      <dgm:prSet presAssocID="{562068B8-31CB-AD44-B1EA-F7A41B580BE9}" presName="parTrans" presStyleLbl="sibTrans2D1" presStyleIdx="3" presStyleCnt="13"/>
      <dgm:spPr/>
      <dgm:t>
        <a:bodyPr/>
        <a:lstStyle/>
        <a:p>
          <a:endParaRPr lang="en-US"/>
        </a:p>
      </dgm:t>
    </dgm:pt>
    <dgm:pt modelId="{F99CD455-B76C-374F-8078-476FD4C0E55E}" type="pres">
      <dgm:prSet presAssocID="{562068B8-31CB-AD44-B1EA-F7A41B580BE9}" presName="connectorText" presStyleLbl="sibTrans2D1" presStyleIdx="3" presStyleCnt="13"/>
      <dgm:spPr/>
      <dgm:t>
        <a:bodyPr/>
        <a:lstStyle/>
        <a:p>
          <a:endParaRPr lang="en-US"/>
        </a:p>
      </dgm:t>
    </dgm:pt>
    <dgm:pt modelId="{CEEA7690-FE00-5543-887F-1A4318149826}" type="pres">
      <dgm:prSet presAssocID="{09482278-C23D-6B43-A18B-181322001E15}" presName="node" presStyleLbl="node1" presStyleIdx="3" presStyleCnt="13">
        <dgm:presLayoutVars>
          <dgm:bulletEnabled val="1"/>
        </dgm:presLayoutVars>
      </dgm:prSet>
      <dgm:spPr/>
      <dgm:t>
        <a:bodyPr/>
        <a:lstStyle/>
        <a:p>
          <a:endParaRPr lang="en-US"/>
        </a:p>
      </dgm:t>
    </dgm:pt>
    <dgm:pt modelId="{36B746DF-930F-2848-A35F-8F0A4A3F15D2}" type="pres">
      <dgm:prSet presAssocID="{2B1EA933-3FFD-F641-A036-A78CB4DD6DAC}" presName="parTrans" presStyleLbl="sibTrans2D1" presStyleIdx="4" presStyleCnt="13"/>
      <dgm:spPr/>
      <dgm:t>
        <a:bodyPr/>
        <a:lstStyle/>
        <a:p>
          <a:endParaRPr lang="en-US"/>
        </a:p>
      </dgm:t>
    </dgm:pt>
    <dgm:pt modelId="{83A5992C-A2D8-2D46-B636-ED67A0BF54C1}" type="pres">
      <dgm:prSet presAssocID="{2B1EA933-3FFD-F641-A036-A78CB4DD6DAC}" presName="connectorText" presStyleLbl="sibTrans2D1" presStyleIdx="4" presStyleCnt="13"/>
      <dgm:spPr/>
      <dgm:t>
        <a:bodyPr/>
        <a:lstStyle/>
        <a:p>
          <a:endParaRPr lang="en-US"/>
        </a:p>
      </dgm:t>
    </dgm:pt>
    <dgm:pt modelId="{2470B98C-1817-174E-848D-C4807B874555}" type="pres">
      <dgm:prSet presAssocID="{363A02B6-8824-464A-90DD-B3CB31B4E0DE}" presName="node" presStyleLbl="node1" presStyleIdx="4" presStyleCnt="13">
        <dgm:presLayoutVars>
          <dgm:bulletEnabled val="1"/>
        </dgm:presLayoutVars>
      </dgm:prSet>
      <dgm:spPr/>
      <dgm:t>
        <a:bodyPr/>
        <a:lstStyle/>
        <a:p>
          <a:endParaRPr lang="en-US"/>
        </a:p>
      </dgm:t>
    </dgm:pt>
    <dgm:pt modelId="{7D010200-CE82-1B4F-98CB-D91E33EB7A04}" type="pres">
      <dgm:prSet presAssocID="{E0E27E69-1492-694E-B7F0-BF4146E10D22}" presName="parTrans" presStyleLbl="sibTrans2D1" presStyleIdx="5" presStyleCnt="13"/>
      <dgm:spPr/>
      <dgm:t>
        <a:bodyPr/>
        <a:lstStyle/>
        <a:p>
          <a:endParaRPr lang="en-US"/>
        </a:p>
      </dgm:t>
    </dgm:pt>
    <dgm:pt modelId="{1EF800C1-6640-6942-AA99-88B192851998}" type="pres">
      <dgm:prSet presAssocID="{E0E27E69-1492-694E-B7F0-BF4146E10D22}" presName="connectorText" presStyleLbl="sibTrans2D1" presStyleIdx="5" presStyleCnt="13"/>
      <dgm:spPr/>
      <dgm:t>
        <a:bodyPr/>
        <a:lstStyle/>
        <a:p>
          <a:endParaRPr lang="en-US"/>
        </a:p>
      </dgm:t>
    </dgm:pt>
    <dgm:pt modelId="{2FF3BFBD-580B-B24F-8DC8-0634C9827362}" type="pres">
      <dgm:prSet presAssocID="{4D63641C-9AF1-FB4A-8CF2-9242FE500C18}" presName="node" presStyleLbl="node1" presStyleIdx="5" presStyleCnt="13">
        <dgm:presLayoutVars>
          <dgm:bulletEnabled val="1"/>
        </dgm:presLayoutVars>
      </dgm:prSet>
      <dgm:spPr/>
      <dgm:t>
        <a:bodyPr/>
        <a:lstStyle/>
        <a:p>
          <a:endParaRPr lang="en-US"/>
        </a:p>
      </dgm:t>
    </dgm:pt>
    <dgm:pt modelId="{645B6F5E-A26E-6D4B-B4BE-1D2FAC3F6F88}" type="pres">
      <dgm:prSet presAssocID="{05A120AB-3239-2343-93D0-A7351A6DDB7C}" presName="parTrans" presStyleLbl="sibTrans2D1" presStyleIdx="6" presStyleCnt="13"/>
      <dgm:spPr/>
      <dgm:t>
        <a:bodyPr/>
        <a:lstStyle/>
        <a:p>
          <a:endParaRPr lang="en-US"/>
        </a:p>
      </dgm:t>
    </dgm:pt>
    <dgm:pt modelId="{EB387966-B48B-7343-9488-1389C86D123F}" type="pres">
      <dgm:prSet presAssocID="{05A120AB-3239-2343-93D0-A7351A6DDB7C}" presName="connectorText" presStyleLbl="sibTrans2D1" presStyleIdx="6" presStyleCnt="13"/>
      <dgm:spPr/>
      <dgm:t>
        <a:bodyPr/>
        <a:lstStyle/>
        <a:p>
          <a:endParaRPr lang="en-US"/>
        </a:p>
      </dgm:t>
    </dgm:pt>
    <dgm:pt modelId="{FB277B98-D99D-C643-BB2D-29D17DE417EA}" type="pres">
      <dgm:prSet presAssocID="{E4DE297B-B38E-164B-8E01-F1734AE67F0A}" presName="node" presStyleLbl="node1" presStyleIdx="6" presStyleCnt="13">
        <dgm:presLayoutVars>
          <dgm:bulletEnabled val="1"/>
        </dgm:presLayoutVars>
      </dgm:prSet>
      <dgm:spPr/>
      <dgm:t>
        <a:bodyPr/>
        <a:lstStyle/>
        <a:p>
          <a:endParaRPr lang="en-US"/>
        </a:p>
      </dgm:t>
    </dgm:pt>
    <dgm:pt modelId="{7FBD82CB-681A-3941-8905-D6E4968270BD}" type="pres">
      <dgm:prSet presAssocID="{ACB5C061-50F0-DD45-BA1C-909E4880A49E}" presName="parTrans" presStyleLbl="sibTrans2D1" presStyleIdx="7" presStyleCnt="13"/>
      <dgm:spPr/>
      <dgm:t>
        <a:bodyPr/>
        <a:lstStyle/>
        <a:p>
          <a:endParaRPr lang="en-US"/>
        </a:p>
      </dgm:t>
    </dgm:pt>
    <dgm:pt modelId="{34321705-042C-A84C-BE1B-ED764C0E4BB6}" type="pres">
      <dgm:prSet presAssocID="{ACB5C061-50F0-DD45-BA1C-909E4880A49E}" presName="connectorText" presStyleLbl="sibTrans2D1" presStyleIdx="7" presStyleCnt="13"/>
      <dgm:spPr/>
      <dgm:t>
        <a:bodyPr/>
        <a:lstStyle/>
        <a:p>
          <a:endParaRPr lang="en-US"/>
        </a:p>
      </dgm:t>
    </dgm:pt>
    <dgm:pt modelId="{5E85D8E0-CBA4-BB4E-9147-AAD073E79D94}" type="pres">
      <dgm:prSet presAssocID="{49699659-810A-CC48-BF3E-ACCE54C128EA}" presName="node" presStyleLbl="node1" presStyleIdx="7" presStyleCnt="13">
        <dgm:presLayoutVars>
          <dgm:bulletEnabled val="1"/>
        </dgm:presLayoutVars>
      </dgm:prSet>
      <dgm:spPr/>
      <dgm:t>
        <a:bodyPr/>
        <a:lstStyle/>
        <a:p>
          <a:endParaRPr lang="en-US"/>
        </a:p>
      </dgm:t>
    </dgm:pt>
    <dgm:pt modelId="{F3A6BF3F-7090-B84D-A1D3-4ACA65D6A88A}" type="pres">
      <dgm:prSet presAssocID="{33C0F812-C0F7-FE4D-A6B0-CB34EB8E92E1}" presName="parTrans" presStyleLbl="sibTrans2D1" presStyleIdx="8" presStyleCnt="13"/>
      <dgm:spPr/>
      <dgm:t>
        <a:bodyPr/>
        <a:lstStyle/>
        <a:p>
          <a:endParaRPr lang="en-US"/>
        </a:p>
      </dgm:t>
    </dgm:pt>
    <dgm:pt modelId="{8F8723D9-552A-0048-AD2A-625240A66D77}" type="pres">
      <dgm:prSet presAssocID="{33C0F812-C0F7-FE4D-A6B0-CB34EB8E92E1}" presName="connectorText" presStyleLbl="sibTrans2D1" presStyleIdx="8" presStyleCnt="13"/>
      <dgm:spPr/>
      <dgm:t>
        <a:bodyPr/>
        <a:lstStyle/>
        <a:p>
          <a:endParaRPr lang="en-US"/>
        </a:p>
      </dgm:t>
    </dgm:pt>
    <dgm:pt modelId="{896769F3-0774-6D46-A421-85FA59E820EE}" type="pres">
      <dgm:prSet presAssocID="{D52792CD-8675-104B-A576-09D43C73AD6C}" presName="node" presStyleLbl="node1" presStyleIdx="8" presStyleCnt="13">
        <dgm:presLayoutVars>
          <dgm:bulletEnabled val="1"/>
        </dgm:presLayoutVars>
      </dgm:prSet>
      <dgm:spPr/>
      <dgm:t>
        <a:bodyPr/>
        <a:lstStyle/>
        <a:p>
          <a:endParaRPr lang="en-US"/>
        </a:p>
      </dgm:t>
    </dgm:pt>
    <dgm:pt modelId="{F1CACF31-3A0B-4D41-AE42-F79428FE54F6}" type="pres">
      <dgm:prSet presAssocID="{A964D03C-2E29-5A4B-8C2C-A0DC8A308136}" presName="parTrans" presStyleLbl="sibTrans2D1" presStyleIdx="9" presStyleCnt="13"/>
      <dgm:spPr/>
      <dgm:t>
        <a:bodyPr/>
        <a:lstStyle/>
        <a:p>
          <a:endParaRPr lang="en-US"/>
        </a:p>
      </dgm:t>
    </dgm:pt>
    <dgm:pt modelId="{52EEB64C-853B-234B-BF07-1B15FE371F5D}" type="pres">
      <dgm:prSet presAssocID="{A964D03C-2E29-5A4B-8C2C-A0DC8A308136}" presName="connectorText" presStyleLbl="sibTrans2D1" presStyleIdx="9" presStyleCnt="13"/>
      <dgm:spPr/>
      <dgm:t>
        <a:bodyPr/>
        <a:lstStyle/>
        <a:p>
          <a:endParaRPr lang="en-US"/>
        </a:p>
      </dgm:t>
    </dgm:pt>
    <dgm:pt modelId="{CD5EAB20-609A-C744-9CFD-7104561B7B30}" type="pres">
      <dgm:prSet presAssocID="{0E33D87C-2FE4-4F42-8B47-F322CB6B08B1}" presName="node" presStyleLbl="node1" presStyleIdx="9" presStyleCnt="13">
        <dgm:presLayoutVars>
          <dgm:bulletEnabled val="1"/>
        </dgm:presLayoutVars>
      </dgm:prSet>
      <dgm:spPr/>
      <dgm:t>
        <a:bodyPr/>
        <a:lstStyle/>
        <a:p>
          <a:endParaRPr lang="en-US"/>
        </a:p>
      </dgm:t>
    </dgm:pt>
    <dgm:pt modelId="{5332031D-60F5-0A48-B485-8BE0BB519B2E}" type="pres">
      <dgm:prSet presAssocID="{36EFD248-4B08-4740-B737-2839890DE0DF}" presName="parTrans" presStyleLbl="sibTrans2D1" presStyleIdx="10" presStyleCnt="13"/>
      <dgm:spPr/>
      <dgm:t>
        <a:bodyPr/>
        <a:lstStyle/>
        <a:p>
          <a:endParaRPr lang="en-US"/>
        </a:p>
      </dgm:t>
    </dgm:pt>
    <dgm:pt modelId="{1580693B-4D65-7749-8399-ECB493942442}" type="pres">
      <dgm:prSet presAssocID="{36EFD248-4B08-4740-B737-2839890DE0DF}" presName="connectorText" presStyleLbl="sibTrans2D1" presStyleIdx="10" presStyleCnt="13"/>
      <dgm:spPr/>
      <dgm:t>
        <a:bodyPr/>
        <a:lstStyle/>
        <a:p>
          <a:endParaRPr lang="en-US"/>
        </a:p>
      </dgm:t>
    </dgm:pt>
    <dgm:pt modelId="{298D2B32-66E6-B840-824B-92F8BD8E42D1}" type="pres">
      <dgm:prSet presAssocID="{314B354E-C97E-894A-99A1-FAC008175D51}" presName="node" presStyleLbl="node1" presStyleIdx="10" presStyleCnt="13">
        <dgm:presLayoutVars>
          <dgm:bulletEnabled val="1"/>
        </dgm:presLayoutVars>
      </dgm:prSet>
      <dgm:spPr/>
      <dgm:t>
        <a:bodyPr/>
        <a:lstStyle/>
        <a:p>
          <a:endParaRPr lang="en-US"/>
        </a:p>
      </dgm:t>
    </dgm:pt>
    <dgm:pt modelId="{86E606AD-5831-8946-AA3C-5EED5591DC36}" type="pres">
      <dgm:prSet presAssocID="{206F8A48-980A-174F-A983-31F3ED365612}" presName="parTrans" presStyleLbl="sibTrans2D1" presStyleIdx="11" presStyleCnt="13"/>
      <dgm:spPr/>
      <dgm:t>
        <a:bodyPr/>
        <a:lstStyle/>
        <a:p>
          <a:endParaRPr lang="en-US"/>
        </a:p>
      </dgm:t>
    </dgm:pt>
    <dgm:pt modelId="{9B9A323E-DD15-D444-9358-B7281A0CDF16}" type="pres">
      <dgm:prSet presAssocID="{206F8A48-980A-174F-A983-31F3ED365612}" presName="connectorText" presStyleLbl="sibTrans2D1" presStyleIdx="11" presStyleCnt="13"/>
      <dgm:spPr/>
      <dgm:t>
        <a:bodyPr/>
        <a:lstStyle/>
        <a:p>
          <a:endParaRPr lang="en-US"/>
        </a:p>
      </dgm:t>
    </dgm:pt>
    <dgm:pt modelId="{DE025BD4-6AB6-574E-9065-BAE5942D317A}" type="pres">
      <dgm:prSet presAssocID="{C359392A-2F90-2B42-8E57-025CDB993397}" presName="node" presStyleLbl="node1" presStyleIdx="11" presStyleCnt="13">
        <dgm:presLayoutVars>
          <dgm:bulletEnabled val="1"/>
        </dgm:presLayoutVars>
      </dgm:prSet>
      <dgm:spPr/>
      <dgm:t>
        <a:bodyPr/>
        <a:lstStyle/>
        <a:p>
          <a:endParaRPr lang="en-US"/>
        </a:p>
      </dgm:t>
    </dgm:pt>
    <dgm:pt modelId="{CAC4E006-4C4C-0648-8D66-62F2E5246E86}" type="pres">
      <dgm:prSet presAssocID="{D7A75E27-3EE7-8C4E-BD33-AAC49EA19EAB}" presName="parTrans" presStyleLbl="sibTrans2D1" presStyleIdx="12" presStyleCnt="13"/>
      <dgm:spPr/>
      <dgm:t>
        <a:bodyPr/>
        <a:lstStyle/>
        <a:p>
          <a:endParaRPr lang="en-US"/>
        </a:p>
      </dgm:t>
    </dgm:pt>
    <dgm:pt modelId="{702D45F2-0B0C-9548-AF2F-DDC4FC620923}" type="pres">
      <dgm:prSet presAssocID="{D7A75E27-3EE7-8C4E-BD33-AAC49EA19EAB}" presName="connectorText" presStyleLbl="sibTrans2D1" presStyleIdx="12" presStyleCnt="13"/>
      <dgm:spPr/>
      <dgm:t>
        <a:bodyPr/>
        <a:lstStyle/>
        <a:p>
          <a:endParaRPr lang="en-US"/>
        </a:p>
      </dgm:t>
    </dgm:pt>
    <dgm:pt modelId="{9BB29D12-9896-5745-8E27-5802B2BBA24A}" type="pres">
      <dgm:prSet presAssocID="{C52D0BB8-1663-A142-ADE3-71D98AA56C9A}" presName="node" presStyleLbl="node1" presStyleIdx="12" presStyleCnt="13">
        <dgm:presLayoutVars>
          <dgm:bulletEnabled val="1"/>
        </dgm:presLayoutVars>
      </dgm:prSet>
      <dgm:spPr/>
      <dgm:t>
        <a:bodyPr/>
        <a:lstStyle/>
        <a:p>
          <a:endParaRPr lang="en-US"/>
        </a:p>
      </dgm:t>
    </dgm:pt>
  </dgm:ptLst>
  <dgm:cxnLst>
    <dgm:cxn modelId="{8475FD83-6F18-E44E-8DDE-23F64CBCF2DA}" type="presOf" srcId="{A964D03C-2E29-5A4B-8C2C-A0DC8A308136}" destId="{F1CACF31-3A0B-4D41-AE42-F79428FE54F6}" srcOrd="0" destOrd="0" presId="urn:microsoft.com/office/officeart/2005/8/layout/radial5"/>
    <dgm:cxn modelId="{081C3532-4FCA-DE44-A850-8E680ADC75D8}" type="presOf" srcId="{B6A7704A-E466-B048-A93E-93CC16BB0533}" destId="{EBA06F4A-7B34-244D-BD49-4E435C9A3182}" srcOrd="1" destOrd="0" presId="urn:microsoft.com/office/officeart/2005/8/layout/radial5"/>
    <dgm:cxn modelId="{D2658361-3207-204D-852B-0AEA9BF2751A}" type="presOf" srcId="{A964D03C-2E29-5A4B-8C2C-A0DC8A308136}" destId="{52EEB64C-853B-234B-BF07-1B15FE371F5D}" srcOrd="1" destOrd="0" presId="urn:microsoft.com/office/officeart/2005/8/layout/radial5"/>
    <dgm:cxn modelId="{AC42905D-1D94-2647-AE6D-118624E2AC9A}" srcId="{B61DAF98-01D9-134E-901F-7197691B6DB5}" destId="{CC59EA54-A74C-B74C-B924-2DC00C3894E7}" srcOrd="1" destOrd="0" parTransId="{21332A82-CD1F-4142-8B62-11C7EE3CE65C}" sibTransId="{F9019617-0300-EF42-A82F-9C72B3883F30}"/>
    <dgm:cxn modelId="{372BB8F3-D627-6748-AAD3-3B5962E820C9}" srcId="{B61DAF98-01D9-134E-901F-7197691B6DB5}" destId="{4D63641C-9AF1-FB4A-8CF2-9242FE500C18}" srcOrd="5" destOrd="0" parTransId="{E0E27E69-1492-694E-B7F0-BF4146E10D22}" sibTransId="{2B1D08F4-A1F8-A54F-A01D-BEA9418F1852}"/>
    <dgm:cxn modelId="{4D50E0FA-6278-0242-9FA2-0D43F81298E8}" type="presOf" srcId="{05A120AB-3239-2343-93D0-A7351A6DDB7C}" destId="{645B6F5E-A26E-6D4B-B4BE-1D2FAC3F6F88}" srcOrd="0" destOrd="0" presId="urn:microsoft.com/office/officeart/2005/8/layout/radial5"/>
    <dgm:cxn modelId="{93C9C81A-0325-9943-9AF1-CE60EA907162}" type="presOf" srcId="{D7A75E27-3EE7-8C4E-BD33-AAC49EA19EAB}" destId="{CAC4E006-4C4C-0648-8D66-62F2E5246E86}" srcOrd="0" destOrd="0" presId="urn:microsoft.com/office/officeart/2005/8/layout/radial5"/>
    <dgm:cxn modelId="{FBA462A5-A506-7A4A-8A14-DB33410E1A2C}" type="presOf" srcId="{B61DAF98-01D9-134E-901F-7197691B6DB5}" destId="{194BB365-462C-3B4B-9E38-900AB51E7BC8}" srcOrd="0" destOrd="0" presId="urn:microsoft.com/office/officeart/2005/8/layout/radial5"/>
    <dgm:cxn modelId="{CF2E4D87-EB2F-9943-AA57-838E181CE713}" type="presOf" srcId="{09482278-C23D-6B43-A18B-181322001E15}" destId="{CEEA7690-FE00-5543-887F-1A4318149826}" srcOrd="0" destOrd="0" presId="urn:microsoft.com/office/officeart/2005/8/layout/radial5"/>
    <dgm:cxn modelId="{800A8FAB-BDE2-DA43-A15E-EFED1EDB80F0}" srcId="{B61DAF98-01D9-134E-901F-7197691B6DB5}" destId="{09482278-C23D-6B43-A18B-181322001E15}" srcOrd="3" destOrd="0" parTransId="{562068B8-31CB-AD44-B1EA-F7A41B580BE9}" sibTransId="{63DF17C8-15B7-B940-8764-765282459446}"/>
    <dgm:cxn modelId="{B37389E1-7D2A-624E-922B-F10E03C7A104}" type="presOf" srcId="{33C0F812-C0F7-FE4D-A6B0-CB34EB8E92E1}" destId="{F3A6BF3F-7090-B84D-A1D3-4ACA65D6A88A}" srcOrd="0" destOrd="0" presId="urn:microsoft.com/office/officeart/2005/8/layout/radial5"/>
    <dgm:cxn modelId="{24C4ECC3-AB09-AD4B-AB16-A0E9B386FB1D}" type="presOf" srcId="{4D63641C-9AF1-FB4A-8CF2-9242FE500C18}" destId="{2FF3BFBD-580B-B24F-8DC8-0634C9827362}" srcOrd="0" destOrd="0" presId="urn:microsoft.com/office/officeart/2005/8/layout/radial5"/>
    <dgm:cxn modelId="{0A632773-98DF-7744-AE9A-C8E5B774B182}" type="presOf" srcId="{36EFD248-4B08-4740-B737-2839890DE0DF}" destId="{5332031D-60F5-0A48-B485-8BE0BB519B2E}" srcOrd="0" destOrd="0" presId="urn:microsoft.com/office/officeart/2005/8/layout/radial5"/>
    <dgm:cxn modelId="{EE345D82-038A-F94B-BA24-F3D69E08C793}" type="presOf" srcId="{E0E27E69-1492-694E-B7F0-BF4146E10D22}" destId="{1EF800C1-6640-6942-AA99-88B192851998}" srcOrd="1" destOrd="0" presId="urn:microsoft.com/office/officeart/2005/8/layout/radial5"/>
    <dgm:cxn modelId="{5EBD6175-BEE7-2448-B077-208AB3A42959}" type="presOf" srcId="{562068B8-31CB-AD44-B1EA-F7A41B580BE9}" destId="{F99CD455-B76C-374F-8078-476FD4C0E55E}" srcOrd="1" destOrd="0" presId="urn:microsoft.com/office/officeart/2005/8/layout/radial5"/>
    <dgm:cxn modelId="{13ED5C36-0C48-344A-908E-2CB8CCF8B75C}" type="presOf" srcId="{363A02B6-8824-464A-90DD-B3CB31B4E0DE}" destId="{2470B98C-1817-174E-848D-C4807B874555}" srcOrd="0" destOrd="0" presId="urn:microsoft.com/office/officeart/2005/8/layout/radial5"/>
    <dgm:cxn modelId="{3C31F559-65FF-974E-BDA3-AAD781C605F2}" srcId="{B61DAF98-01D9-134E-901F-7197691B6DB5}" destId="{C359392A-2F90-2B42-8E57-025CDB993397}" srcOrd="11" destOrd="0" parTransId="{206F8A48-980A-174F-A983-31F3ED365612}" sibTransId="{B3683C29-CDF4-E14A-9FBA-109DF2A5BACC}"/>
    <dgm:cxn modelId="{FAD97CB8-D86E-7948-AC7D-D40A90C1637B}" type="presOf" srcId="{2D1BE70E-E7E2-DF4F-BA88-951336862D1D}" destId="{87746069-9F6D-CF41-A49B-71A40CA767CF}" srcOrd="0" destOrd="0" presId="urn:microsoft.com/office/officeart/2005/8/layout/radial5"/>
    <dgm:cxn modelId="{B6CCB958-3929-9A42-935C-6E956CC192AB}" srcId="{7448FBEA-5CCE-964C-9B05-2FC4F3844D97}" destId="{B61DAF98-01D9-134E-901F-7197691B6DB5}" srcOrd="0" destOrd="0" parTransId="{49C8A7ED-DCE2-3E4D-97A9-582F19CD1B0C}" sibTransId="{A970BC18-5B13-F14E-9549-A32B06B7B256}"/>
    <dgm:cxn modelId="{A6B9236B-CDF1-854F-A3A3-798A8B00520E}" type="presOf" srcId="{2D1BE70E-E7E2-DF4F-BA88-951336862D1D}" destId="{88EBD2A9-50F8-1D4C-825C-8C004C70A1CB}" srcOrd="1" destOrd="0" presId="urn:microsoft.com/office/officeart/2005/8/layout/radial5"/>
    <dgm:cxn modelId="{297FE69D-B362-FF46-BDF9-A666DAA63B10}" srcId="{B61DAF98-01D9-134E-901F-7197691B6DB5}" destId="{EB05B73A-1AD2-B54B-826B-A57EA5D5AA94}" srcOrd="0" destOrd="0" parTransId="{2D1BE70E-E7E2-DF4F-BA88-951336862D1D}" sibTransId="{41CF7D4E-9324-774B-8386-65A3135DCD79}"/>
    <dgm:cxn modelId="{980BC334-34A0-C54D-A918-0FB6A81F9FFB}" type="presOf" srcId="{D7A75E27-3EE7-8C4E-BD33-AAC49EA19EAB}" destId="{702D45F2-0B0C-9548-AF2F-DDC4FC620923}" srcOrd="1" destOrd="0" presId="urn:microsoft.com/office/officeart/2005/8/layout/radial5"/>
    <dgm:cxn modelId="{9B3EADA0-DBA7-4045-95A8-3CF034731C34}" type="presOf" srcId="{2B1EA933-3FFD-F641-A036-A78CB4DD6DAC}" destId="{36B746DF-930F-2848-A35F-8F0A4A3F15D2}" srcOrd="0" destOrd="0" presId="urn:microsoft.com/office/officeart/2005/8/layout/radial5"/>
    <dgm:cxn modelId="{599E6FF8-46DF-1E42-B48E-7EEBCA190F05}" type="presOf" srcId="{D52792CD-8675-104B-A576-09D43C73AD6C}" destId="{896769F3-0774-6D46-A421-85FA59E820EE}" srcOrd="0" destOrd="0" presId="urn:microsoft.com/office/officeart/2005/8/layout/radial5"/>
    <dgm:cxn modelId="{0D707044-15AB-A640-8F5F-9B7BB2CE4BBB}" type="presOf" srcId="{49699659-810A-CC48-BF3E-ACCE54C128EA}" destId="{5E85D8E0-CBA4-BB4E-9147-AAD073E79D94}" srcOrd="0" destOrd="0" presId="urn:microsoft.com/office/officeart/2005/8/layout/radial5"/>
    <dgm:cxn modelId="{16FDA429-57B5-6E43-AD9A-93817F6A1C30}" type="presOf" srcId="{21332A82-CD1F-4142-8B62-11C7EE3CE65C}" destId="{40E522F6-A589-7E47-8823-C82C265C783D}" srcOrd="1" destOrd="0" presId="urn:microsoft.com/office/officeart/2005/8/layout/radial5"/>
    <dgm:cxn modelId="{28C9914E-3EDB-2A4F-83BC-05C8261842AA}" srcId="{B61DAF98-01D9-134E-901F-7197691B6DB5}" destId="{E4DE297B-B38E-164B-8E01-F1734AE67F0A}" srcOrd="6" destOrd="0" parTransId="{05A120AB-3239-2343-93D0-A7351A6DDB7C}" sibTransId="{577A3CCF-35C1-1544-800D-5F82E8502539}"/>
    <dgm:cxn modelId="{76A0F61F-8EC3-8840-8CF2-A8DFA4844187}" type="presOf" srcId="{562068B8-31CB-AD44-B1EA-F7A41B580BE9}" destId="{D3177E20-5950-544E-B16C-32015A4B6299}" srcOrd="0" destOrd="0" presId="urn:microsoft.com/office/officeart/2005/8/layout/radial5"/>
    <dgm:cxn modelId="{530048BA-808A-5F42-BCC7-B7CB4A536A7C}" type="presOf" srcId="{2DAE603B-DF2A-B04E-8A93-1F374FCBB8C6}" destId="{1C2F658E-F8C8-AD47-9412-C01EDF4D1C0C}" srcOrd="0" destOrd="0" presId="urn:microsoft.com/office/officeart/2005/8/layout/radial5"/>
    <dgm:cxn modelId="{DE7C46F7-BE9E-F545-8B2A-15B824318197}" type="presOf" srcId="{CC59EA54-A74C-B74C-B924-2DC00C3894E7}" destId="{46C4A4B5-1579-B04D-AC4A-3FE5EA42E084}" srcOrd="0" destOrd="0" presId="urn:microsoft.com/office/officeart/2005/8/layout/radial5"/>
    <dgm:cxn modelId="{2711D2D8-9C23-8644-AFAE-4AA12257AD59}" type="presOf" srcId="{E0E27E69-1492-694E-B7F0-BF4146E10D22}" destId="{7D010200-CE82-1B4F-98CB-D91E33EB7A04}" srcOrd="0" destOrd="0" presId="urn:microsoft.com/office/officeart/2005/8/layout/radial5"/>
    <dgm:cxn modelId="{141F01C2-732A-2E4E-BE37-A0B1431A187F}" type="presOf" srcId="{2B1EA933-3FFD-F641-A036-A78CB4DD6DAC}" destId="{83A5992C-A2D8-2D46-B636-ED67A0BF54C1}" srcOrd="1" destOrd="0" presId="urn:microsoft.com/office/officeart/2005/8/layout/radial5"/>
    <dgm:cxn modelId="{915B67AB-F6BD-D44E-9C10-A6F9CE199113}" type="presOf" srcId="{ACB5C061-50F0-DD45-BA1C-909E4880A49E}" destId="{7FBD82CB-681A-3941-8905-D6E4968270BD}" srcOrd="0" destOrd="0" presId="urn:microsoft.com/office/officeart/2005/8/layout/radial5"/>
    <dgm:cxn modelId="{8D0E273D-4B6C-3E42-A671-1A162D9A9887}" type="presOf" srcId="{05A120AB-3239-2343-93D0-A7351A6DDB7C}" destId="{EB387966-B48B-7343-9488-1389C86D123F}" srcOrd="1" destOrd="0" presId="urn:microsoft.com/office/officeart/2005/8/layout/radial5"/>
    <dgm:cxn modelId="{93279462-8606-3042-B9A2-842E2BB324B7}" type="presOf" srcId="{EB05B73A-1AD2-B54B-826B-A57EA5D5AA94}" destId="{561E6822-D587-9749-925F-404D4A2AED41}" srcOrd="0" destOrd="0" presId="urn:microsoft.com/office/officeart/2005/8/layout/radial5"/>
    <dgm:cxn modelId="{BC7652C4-94BF-804F-9452-46DB2946E37C}" type="presOf" srcId="{36EFD248-4B08-4740-B737-2839890DE0DF}" destId="{1580693B-4D65-7749-8399-ECB493942442}" srcOrd="1" destOrd="0" presId="urn:microsoft.com/office/officeart/2005/8/layout/radial5"/>
    <dgm:cxn modelId="{0262D400-00B6-8E42-B6D9-C74BB069E15A}" type="presOf" srcId="{314B354E-C97E-894A-99A1-FAC008175D51}" destId="{298D2B32-66E6-B840-824B-92F8BD8E42D1}" srcOrd="0" destOrd="0" presId="urn:microsoft.com/office/officeart/2005/8/layout/radial5"/>
    <dgm:cxn modelId="{13947424-394E-B946-8AF8-BDC06CD3F5DC}" type="presOf" srcId="{E4DE297B-B38E-164B-8E01-F1734AE67F0A}" destId="{FB277B98-D99D-C643-BB2D-29D17DE417EA}" srcOrd="0" destOrd="0" presId="urn:microsoft.com/office/officeart/2005/8/layout/radial5"/>
    <dgm:cxn modelId="{F3148C92-178D-D048-A00F-7C050532DA2B}" srcId="{B61DAF98-01D9-134E-901F-7197691B6DB5}" destId="{363A02B6-8824-464A-90DD-B3CB31B4E0DE}" srcOrd="4" destOrd="0" parTransId="{2B1EA933-3FFD-F641-A036-A78CB4DD6DAC}" sibTransId="{A0E6609D-4A9D-7B43-9317-FBAE67F810D7}"/>
    <dgm:cxn modelId="{4CBE9859-B0CD-474A-95FC-3A89DA4497C9}" type="presOf" srcId="{C52D0BB8-1663-A142-ADE3-71D98AA56C9A}" destId="{9BB29D12-9896-5745-8E27-5802B2BBA24A}" srcOrd="0" destOrd="0" presId="urn:microsoft.com/office/officeart/2005/8/layout/radial5"/>
    <dgm:cxn modelId="{77ED0ACE-FA5A-054F-9213-15A4A4929CAE}" type="presOf" srcId="{ACB5C061-50F0-DD45-BA1C-909E4880A49E}" destId="{34321705-042C-A84C-BE1B-ED764C0E4BB6}" srcOrd="1" destOrd="0" presId="urn:microsoft.com/office/officeart/2005/8/layout/radial5"/>
    <dgm:cxn modelId="{4BB80298-267D-E34F-8A9E-19DC78B1C000}" type="presOf" srcId="{B6A7704A-E466-B048-A93E-93CC16BB0533}" destId="{5F2667CC-6CFB-B349-A99B-D2CFE6F5FBD4}" srcOrd="0" destOrd="0" presId="urn:microsoft.com/office/officeart/2005/8/layout/radial5"/>
    <dgm:cxn modelId="{5D86801C-5616-DF43-BCBF-19C1D117CCDF}" srcId="{B61DAF98-01D9-134E-901F-7197691B6DB5}" destId="{314B354E-C97E-894A-99A1-FAC008175D51}" srcOrd="10" destOrd="0" parTransId="{36EFD248-4B08-4740-B737-2839890DE0DF}" sibTransId="{20FE12D1-1C1D-A243-93AA-A2BB2AB344CE}"/>
    <dgm:cxn modelId="{6CDB57EC-0716-3A45-B3B0-F35FA0B3601B}" srcId="{B61DAF98-01D9-134E-901F-7197691B6DB5}" destId="{2DAE603B-DF2A-B04E-8A93-1F374FCBB8C6}" srcOrd="2" destOrd="0" parTransId="{B6A7704A-E466-B048-A93E-93CC16BB0533}" sibTransId="{A7B4B0BD-DDA7-9146-939F-689AB5D09E78}"/>
    <dgm:cxn modelId="{99D99920-B2BE-8847-B577-4A32EE4B0D45}" type="presOf" srcId="{21332A82-CD1F-4142-8B62-11C7EE3CE65C}" destId="{E6E18796-3BDB-5D42-BB60-1B10F000602B}" srcOrd="0" destOrd="0" presId="urn:microsoft.com/office/officeart/2005/8/layout/radial5"/>
    <dgm:cxn modelId="{9DCDF3FD-5B08-5843-B3F4-91EC519ABC83}" type="presOf" srcId="{C359392A-2F90-2B42-8E57-025CDB993397}" destId="{DE025BD4-6AB6-574E-9065-BAE5942D317A}" srcOrd="0" destOrd="0" presId="urn:microsoft.com/office/officeart/2005/8/layout/radial5"/>
    <dgm:cxn modelId="{050E8043-3099-A244-A774-1FE440EC876C}" srcId="{B61DAF98-01D9-134E-901F-7197691B6DB5}" destId="{D52792CD-8675-104B-A576-09D43C73AD6C}" srcOrd="8" destOrd="0" parTransId="{33C0F812-C0F7-FE4D-A6B0-CB34EB8E92E1}" sibTransId="{45D95474-50FD-A34E-805A-BB14C971E780}"/>
    <dgm:cxn modelId="{2CEFF9D2-C1B8-614E-9725-BB01A7CE669B}" type="presOf" srcId="{33C0F812-C0F7-FE4D-A6B0-CB34EB8E92E1}" destId="{8F8723D9-552A-0048-AD2A-625240A66D77}" srcOrd="1" destOrd="0" presId="urn:microsoft.com/office/officeart/2005/8/layout/radial5"/>
    <dgm:cxn modelId="{66985338-4F5F-0B44-9984-FB2274893A03}" type="presOf" srcId="{206F8A48-980A-174F-A983-31F3ED365612}" destId="{9B9A323E-DD15-D444-9358-B7281A0CDF16}" srcOrd="1" destOrd="0" presId="urn:microsoft.com/office/officeart/2005/8/layout/radial5"/>
    <dgm:cxn modelId="{9525391B-EDFF-9449-B4F1-D183B9378985}" type="presOf" srcId="{206F8A48-980A-174F-A983-31F3ED365612}" destId="{86E606AD-5831-8946-AA3C-5EED5591DC36}" srcOrd="0" destOrd="0" presId="urn:microsoft.com/office/officeart/2005/8/layout/radial5"/>
    <dgm:cxn modelId="{104A6DAE-0C37-294D-BE31-46E16B8777E7}" srcId="{B61DAF98-01D9-134E-901F-7197691B6DB5}" destId="{C52D0BB8-1663-A142-ADE3-71D98AA56C9A}" srcOrd="12" destOrd="0" parTransId="{D7A75E27-3EE7-8C4E-BD33-AAC49EA19EAB}" sibTransId="{AA8FC8E0-D2BC-684F-80FB-B839CDA8C8C9}"/>
    <dgm:cxn modelId="{44E29061-8210-A34B-B8DA-749AFD65B459}" type="presOf" srcId="{0E33D87C-2FE4-4F42-8B47-F322CB6B08B1}" destId="{CD5EAB20-609A-C744-9CFD-7104561B7B30}" srcOrd="0" destOrd="0" presId="urn:microsoft.com/office/officeart/2005/8/layout/radial5"/>
    <dgm:cxn modelId="{6531CCC2-AFC4-4A46-A0D9-D192098AFDDE}" srcId="{B61DAF98-01D9-134E-901F-7197691B6DB5}" destId="{49699659-810A-CC48-BF3E-ACCE54C128EA}" srcOrd="7" destOrd="0" parTransId="{ACB5C061-50F0-DD45-BA1C-909E4880A49E}" sibTransId="{6D29604A-EBB0-7245-99DA-E9BBC3928BB3}"/>
    <dgm:cxn modelId="{344C0296-15B8-564F-A720-DE5B5AADAAD9}" type="presOf" srcId="{7448FBEA-5CCE-964C-9B05-2FC4F3844D97}" destId="{20A1AEEE-5FA6-6F45-A756-D8B5A22BA24C}" srcOrd="0" destOrd="0" presId="urn:microsoft.com/office/officeart/2005/8/layout/radial5"/>
    <dgm:cxn modelId="{9169A4EE-8F86-2142-B68E-A609706E9E9A}" srcId="{B61DAF98-01D9-134E-901F-7197691B6DB5}" destId="{0E33D87C-2FE4-4F42-8B47-F322CB6B08B1}" srcOrd="9" destOrd="0" parTransId="{A964D03C-2E29-5A4B-8C2C-A0DC8A308136}" sibTransId="{4B189B62-73A7-4446-9739-0827FA9954D7}"/>
    <dgm:cxn modelId="{1BB1B65C-3024-A44A-ABAB-2ECF58CD1504}" type="presParOf" srcId="{20A1AEEE-5FA6-6F45-A756-D8B5A22BA24C}" destId="{194BB365-462C-3B4B-9E38-900AB51E7BC8}" srcOrd="0" destOrd="0" presId="urn:microsoft.com/office/officeart/2005/8/layout/radial5"/>
    <dgm:cxn modelId="{0F966036-37F8-5E40-B757-C8332E7726F4}" type="presParOf" srcId="{20A1AEEE-5FA6-6F45-A756-D8B5A22BA24C}" destId="{87746069-9F6D-CF41-A49B-71A40CA767CF}" srcOrd="1" destOrd="0" presId="urn:microsoft.com/office/officeart/2005/8/layout/radial5"/>
    <dgm:cxn modelId="{E1F6C0B6-3586-714D-8820-D9C61CF5F0AA}" type="presParOf" srcId="{87746069-9F6D-CF41-A49B-71A40CA767CF}" destId="{88EBD2A9-50F8-1D4C-825C-8C004C70A1CB}" srcOrd="0" destOrd="0" presId="urn:microsoft.com/office/officeart/2005/8/layout/radial5"/>
    <dgm:cxn modelId="{C2523FB0-1EA3-3440-AF0B-ED982DEE598D}" type="presParOf" srcId="{20A1AEEE-5FA6-6F45-A756-D8B5A22BA24C}" destId="{561E6822-D587-9749-925F-404D4A2AED41}" srcOrd="2" destOrd="0" presId="urn:microsoft.com/office/officeart/2005/8/layout/radial5"/>
    <dgm:cxn modelId="{29B5E464-9E8D-C543-8941-4AAA9D8EFED2}" type="presParOf" srcId="{20A1AEEE-5FA6-6F45-A756-D8B5A22BA24C}" destId="{E6E18796-3BDB-5D42-BB60-1B10F000602B}" srcOrd="3" destOrd="0" presId="urn:microsoft.com/office/officeart/2005/8/layout/radial5"/>
    <dgm:cxn modelId="{93B0403F-7A2C-204D-B3D9-420F8F21F61A}" type="presParOf" srcId="{E6E18796-3BDB-5D42-BB60-1B10F000602B}" destId="{40E522F6-A589-7E47-8823-C82C265C783D}" srcOrd="0" destOrd="0" presId="urn:microsoft.com/office/officeart/2005/8/layout/radial5"/>
    <dgm:cxn modelId="{7CAB9951-619A-914D-8974-E1EDEA8E8CEA}" type="presParOf" srcId="{20A1AEEE-5FA6-6F45-A756-D8B5A22BA24C}" destId="{46C4A4B5-1579-B04D-AC4A-3FE5EA42E084}" srcOrd="4" destOrd="0" presId="urn:microsoft.com/office/officeart/2005/8/layout/radial5"/>
    <dgm:cxn modelId="{B338D092-4A6F-B945-B323-68C1CF3FF09D}" type="presParOf" srcId="{20A1AEEE-5FA6-6F45-A756-D8B5A22BA24C}" destId="{5F2667CC-6CFB-B349-A99B-D2CFE6F5FBD4}" srcOrd="5" destOrd="0" presId="urn:microsoft.com/office/officeart/2005/8/layout/radial5"/>
    <dgm:cxn modelId="{AE812D8F-D414-814D-A5C9-C3BF26118742}" type="presParOf" srcId="{5F2667CC-6CFB-B349-A99B-D2CFE6F5FBD4}" destId="{EBA06F4A-7B34-244D-BD49-4E435C9A3182}" srcOrd="0" destOrd="0" presId="urn:microsoft.com/office/officeart/2005/8/layout/radial5"/>
    <dgm:cxn modelId="{CBAA48D1-DC96-F645-BA53-718E90280BFB}" type="presParOf" srcId="{20A1AEEE-5FA6-6F45-A756-D8B5A22BA24C}" destId="{1C2F658E-F8C8-AD47-9412-C01EDF4D1C0C}" srcOrd="6" destOrd="0" presId="urn:microsoft.com/office/officeart/2005/8/layout/radial5"/>
    <dgm:cxn modelId="{DC7DF667-1731-7040-B1E8-5514FF6B8917}" type="presParOf" srcId="{20A1AEEE-5FA6-6F45-A756-D8B5A22BA24C}" destId="{D3177E20-5950-544E-B16C-32015A4B6299}" srcOrd="7" destOrd="0" presId="urn:microsoft.com/office/officeart/2005/8/layout/radial5"/>
    <dgm:cxn modelId="{1388B8CE-34CF-1845-912A-572E625356B4}" type="presParOf" srcId="{D3177E20-5950-544E-B16C-32015A4B6299}" destId="{F99CD455-B76C-374F-8078-476FD4C0E55E}" srcOrd="0" destOrd="0" presId="urn:microsoft.com/office/officeart/2005/8/layout/radial5"/>
    <dgm:cxn modelId="{141DDD8A-2E48-684F-B58B-49E8B2194BA4}" type="presParOf" srcId="{20A1AEEE-5FA6-6F45-A756-D8B5A22BA24C}" destId="{CEEA7690-FE00-5543-887F-1A4318149826}" srcOrd="8" destOrd="0" presId="urn:microsoft.com/office/officeart/2005/8/layout/radial5"/>
    <dgm:cxn modelId="{DA75BD94-EE46-1B49-BFB6-4B8672580AB3}" type="presParOf" srcId="{20A1AEEE-5FA6-6F45-A756-D8B5A22BA24C}" destId="{36B746DF-930F-2848-A35F-8F0A4A3F15D2}" srcOrd="9" destOrd="0" presId="urn:microsoft.com/office/officeart/2005/8/layout/radial5"/>
    <dgm:cxn modelId="{B35189F3-AB8A-CF49-8C9B-918993EE8A0F}" type="presParOf" srcId="{36B746DF-930F-2848-A35F-8F0A4A3F15D2}" destId="{83A5992C-A2D8-2D46-B636-ED67A0BF54C1}" srcOrd="0" destOrd="0" presId="urn:microsoft.com/office/officeart/2005/8/layout/radial5"/>
    <dgm:cxn modelId="{5E096E33-70E0-A744-AABE-E6C0E111736C}" type="presParOf" srcId="{20A1AEEE-5FA6-6F45-A756-D8B5A22BA24C}" destId="{2470B98C-1817-174E-848D-C4807B874555}" srcOrd="10" destOrd="0" presId="urn:microsoft.com/office/officeart/2005/8/layout/radial5"/>
    <dgm:cxn modelId="{68BDD18C-7CA7-B545-8404-90E26D12016B}" type="presParOf" srcId="{20A1AEEE-5FA6-6F45-A756-D8B5A22BA24C}" destId="{7D010200-CE82-1B4F-98CB-D91E33EB7A04}" srcOrd="11" destOrd="0" presId="urn:microsoft.com/office/officeart/2005/8/layout/radial5"/>
    <dgm:cxn modelId="{0B813C59-F1E2-ED49-AFD2-8AE75A918516}" type="presParOf" srcId="{7D010200-CE82-1B4F-98CB-D91E33EB7A04}" destId="{1EF800C1-6640-6942-AA99-88B192851998}" srcOrd="0" destOrd="0" presId="urn:microsoft.com/office/officeart/2005/8/layout/radial5"/>
    <dgm:cxn modelId="{FA1A24DC-C092-2C41-80CF-B6BFBEEA6644}" type="presParOf" srcId="{20A1AEEE-5FA6-6F45-A756-D8B5A22BA24C}" destId="{2FF3BFBD-580B-B24F-8DC8-0634C9827362}" srcOrd="12" destOrd="0" presId="urn:microsoft.com/office/officeart/2005/8/layout/radial5"/>
    <dgm:cxn modelId="{0DFD9A1F-576C-4F4A-8A9D-3BEFCD44C334}" type="presParOf" srcId="{20A1AEEE-5FA6-6F45-A756-D8B5A22BA24C}" destId="{645B6F5E-A26E-6D4B-B4BE-1D2FAC3F6F88}" srcOrd="13" destOrd="0" presId="urn:microsoft.com/office/officeart/2005/8/layout/radial5"/>
    <dgm:cxn modelId="{01EC593E-328F-9D4B-B9E5-6CAA89E3B8DC}" type="presParOf" srcId="{645B6F5E-A26E-6D4B-B4BE-1D2FAC3F6F88}" destId="{EB387966-B48B-7343-9488-1389C86D123F}" srcOrd="0" destOrd="0" presId="urn:microsoft.com/office/officeart/2005/8/layout/radial5"/>
    <dgm:cxn modelId="{79027688-2B32-A040-BA4E-921AEA7CDD92}" type="presParOf" srcId="{20A1AEEE-5FA6-6F45-A756-D8B5A22BA24C}" destId="{FB277B98-D99D-C643-BB2D-29D17DE417EA}" srcOrd="14" destOrd="0" presId="urn:microsoft.com/office/officeart/2005/8/layout/radial5"/>
    <dgm:cxn modelId="{D4FB4C03-FFB9-9048-B5C4-8AB842D3D883}" type="presParOf" srcId="{20A1AEEE-5FA6-6F45-A756-D8B5A22BA24C}" destId="{7FBD82CB-681A-3941-8905-D6E4968270BD}" srcOrd="15" destOrd="0" presId="urn:microsoft.com/office/officeart/2005/8/layout/radial5"/>
    <dgm:cxn modelId="{2E48AA58-21B9-BD40-BFD2-6222D339B3A7}" type="presParOf" srcId="{7FBD82CB-681A-3941-8905-D6E4968270BD}" destId="{34321705-042C-A84C-BE1B-ED764C0E4BB6}" srcOrd="0" destOrd="0" presId="urn:microsoft.com/office/officeart/2005/8/layout/radial5"/>
    <dgm:cxn modelId="{9D861230-8538-3A4D-97D4-950BA44AA236}" type="presParOf" srcId="{20A1AEEE-5FA6-6F45-A756-D8B5A22BA24C}" destId="{5E85D8E0-CBA4-BB4E-9147-AAD073E79D94}" srcOrd="16" destOrd="0" presId="urn:microsoft.com/office/officeart/2005/8/layout/radial5"/>
    <dgm:cxn modelId="{BE471703-83AB-3F4F-9E8A-118BF05547B3}" type="presParOf" srcId="{20A1AEEE-5FA6-6F45-A756-D8B5A22BA24C}" destId="{F3A6BF3F-7090-B84D-A1D3-4ACA65D6A88A}" srcOrd="17" destOrd="0" presId="urn:microsoft.com/office/officeart/2005/8/layout/radial5"/>
    <dgm:cxn modelId="{4E738E20-D1B5-AC4C-9F0D-EC0EEA81C788}" type="presParOf" srcId="{F3A6BF3F-7090-B84D-A1D3-4ACA65D6A88A}" destId="{8F8723D9-552A-0048-AD2A-625240A66D77}" srcOrd="0" destOrd="0" presId="urn:microsoft.com/office/officeart/2005/8/layout/radial5"/>
    <dgm:cxn modelId="{94F8BE04-E60E-E143-8020-688815C1F473}" type="presParOf" srcId="{20A1AEEE-5FA6-6F45-A756-D8B5A22BA24C}" destId="{896769F3-0774-6D46-A421-85FA59E820EE}" srcOrd="18" destOrd="0" presId="urn:microsoft.com/office/officeart/2005/8/layout/radial5"/>
    <dgm:cxn modelId="{3A199B7D-F630-C740-9159-DCFA740C70E7}" type="presParOf" srcId="{20A1AEEE-5FA6-6F45-A756-D8B5A22BA24C}" destId="{F1CACF31-3A0B-4D41-AE42-F79428FE54F6}" srcOrd="19" destOrd="0" presId="urn:microsoft.com/office/officeart/2005/8/layout/radial5"/>
    <dgm:cxn modelId="{76A2278F-1A9C-7F4C-94DF-9268D75D4075}" type="presParOf" srcId="{F1CACF31-3A0B-4D41-AE42-F79428FE54F6}" destId="{52EEB64C-853B-234B-BF07-1B15FE371F5D}" srcOrd="0" destOrd="0" presId="urn:microsoft.com/office/officeart/2005/8/layout/radial5"/>
    <dgm:cxn modelId="{D595CC71-EFFA-D145-80A7-3B0B3DAEFF58}" type="presParOf" srcId="{20A1AEEE-5FA6-6F45-A756-D8B5A22BA24C}" destId="{CD5EAB20-609A-C744-9CFD-7104561B7B30}" srcOrd="20" destOrd="0" presId="urn:microsoft.com/office/officeart/2005/8/layout/radial5"/>
    <dgm:cxn modelId="{BE398477-6920-7A46-A29A-14C36458A848}" type="presParOf" srcId="{20A1AEEE-5FA6-6F45-A756-D8B5A22BA24C}" destId="{5332031D-60F5-0A48-B485-8BE0BB519B2E}" srcOrd="21" destOrd="0" presId="urn:microsoft.com/office/officeart/2005/8/layout/radial5"/>
    <dgm:cxn modelId="{4F22517F-C5FC-414E-9036-A34A094EFB4B}" type="presParOf" srcId="{5332031D-60F5-0A48-B485-8BE0BB519B2E}" destId="{1580693B-4D65-7749-8399-ECB493942442}" srcOrd="0" destOrd="0" presId="urn:microsoft.com/office/officeart/2005/8/layout/radial5"/>
    <dgm:cxn modelId="{8ACBE7EC-943D-CD4B-B3F5-76DE696C92FF}" type="presParOf" srcId="{20A1AEEE-5FA6-6F45-A756-D8B5A22BA24C}" destId="{298D2B32-66E6-B840-824B-92F8BD8E42D1}" srcOrd="22" destOrd="0" presId="urn:microsoft.com/office/officeart/2005/8/layout/radial5"/>
    <dgm:cxn modelId="{30FE04DE-2514-024F-908F-33CDA5FED62E}" type="presParOf" srcId="{20A1AEEE-5FA6-6F45-A756-D8B5A22BA24C}" destId="{86E606AD-5831-8946-AA3C-5EED5591DC36}" srcOrd="23" destOrd="0" presId="urn:microsoft.com/office/officeart/2005/8/layout/radial5"/>
    <dgm:cxn modelId="{08E172EE-5F76-C744-B1BC-93BE244F1440}" type="presParOf" srcId="{86E606AD-5831-8946-AA3C-5EED5591DC36}" destId="{9B9A323E-DD15-D444-9358-B7281A0CDF16}" srcOrd="0" destOrd="0" presId="urn:microsoft.com/office/officeart/2005/8/layout/radial5"/>
    <dgm:cxn modelId="{CB94539F-DD8F-F74F-9938-7453D1920FCE}" type="presParOf" srcId="{20A1AEEE-5FA6-6F45-A756-D8B5A22BA24C}" destId="{DE025BD4-6AB6-574E-9065-BAE5942D317A}" srcOrd="24" destOrd="0" presId="urn:microsoft.com/office/officeart/2005/8/layout/radial5"/>
    <dgm:cxn modelId="{F4011532-18A5-4247-9354-0C704DB985D7}" type="presParOf" srcId="{20A1AEEE-5FA6-6F45-A756-D8B5A22BA24C}" destId="{CAC4E006-4C4C-0648-8D66-62F2E5246E86}" srcOrd="25" destOrd="0" presId="urn:microsoft.com/office/officeart/2005/8/layout/radial5"/>
    <dgm:cxn modelId="{DB0700E1-A228-B145-9724-92742EC6985E}" type="presParOf" srcId="{CAC4E006-4C4C-0648-8D66-62F2E5246E86}" destId="{702D45F2-0B0C-9548-AF2F-DDC4FC620923}" srcOrd="0" destOrd="0" presId="urn:microsoft.com/office/officeart/2005/8/layout/radial5"/>
    <dgm:cxn modelId="{30307561-A3AC-0F40-B081-0D0C6AB56F0E}" type="presParOf" srcId="{20A1AEEE-5FA6-6F45-A756-D8B5A22BA24C}" destId="{9BB29D12-9896-5745-8E27-5802B2BBA24A}" srcOrd="2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5D61C4-9996-BA4F-B9DE-E10BBC1B606C}" type="doc">
      <dgm:prSet loTypeId="urn:microsoft.com/office/officeart/2005/8/layout/process1" loCatId="" qsTypeId="urn:microsoft.com/office/officeart/2005/8/quickstyle/simple1" qsCatId="simple" csTypeId="urn:microsoft.com/office/officeart/2005/8/colors/accent1_2" csCatId="accent1" phldr="1"/>
      <dgm:spPr/>
    </dgm:pt>
    <dgm:pt modelId="{6A24364F-6D07-C946-B66D-4F805C57BCE8}">
      <dgm:prSet phldrT="[Text]"/>
      <dgm:spPr/>
      <dgm:t>
        <a:bodyPr/>
        <a:lstStyle/>
        <a:p>
          <a:r>
            <a:rPr lang="en-US" dirty="0" smtClean="0"/>
            <a:t>Collection Preparation (Pre-capture)</a:t>
          </a:r>
          <a:endParaRPr lang="en-US" dirty="0"/>
        </a:p>
      </dgm:t>
    </dgm:pt>
    <dgm:pt modelId="{944BF1FA-E20B-D441-B068-8AB7C3562DED}" type="parTrans" cxnId="{0AE07AE7-2256-C645-9008-994722568650}">
      <dgm:prSet/>
      <dgm:spPr/>
      <dgm:t>
        <a:bodyPr/>
        <a:lstStyle/>
        <a:p>
          <a:endParaRPr lang="en-US"/>
        </a:p>
      </dgm:t>
    </dgm:pt>
    <dgm:pt modelId="{EEB04005-7B86-BC4E-8854-9ED4FE5F4664}" type="sibTrans" cxnId="{0AE07AE7-2256-C645-9008-994722568650}">
      <dgm:prSet/>
      <dgm:spPr>
        <a:solidFill>
          <a:schemeClr val="accent6"/>
        </a:solidFill>
      </dgm:spPr>
      <dgm:t>
        <a:bodyPr/>
        <a:lstStyle/>
        <a:p>
          <a:endParaRPr lang="en-US" dirty="0"/>
        </a:p>
      </dgm:t>
    </dgm:pt>
    <dgm:pt modelId="{74CBAA28-F7A4-AE4A-B62E-7D58AB69D3A4}">
      <dgm:prSet phldrT="[Text]"/>
      <dgm:spPr/>
      <dgm:t>
        <a:bodyPr/>
        <a:lstStyle/>
        <a:p>
          <a:r>
            <a:rPr lang="en-US" dirty="0" smtClean="0"/>
            <a:t>Primary digitization</a:t>
          </a:r>
          <a:endParaRPr lang="en-US" dirty="0"/>
        </a:p>
      </dgm:t>
    </dgm:pt>
    <dgm:pt modelId="{647363EC-429B-5646-A967-7A6DED9E42AB}" type="parTrans" cxnId="{9C5CE1D1-7BBE-7A4D-A672-700F4367D014}">
      <dgm:prSet/>
      <dgm:spPr/>
      <dgm:t>
        <a:bodyPr/>
        <a:lstStyle/>
        <a:p>
          <a:endParaRPr lang="en-US"/>
        </a:p>
      </dgm:t>
    </dgm:pt>
    <dgm:pt modelId="{07DE3A4C-48BB-3647-BEC6-79B4744F6E79}" type="sibTrans" cxnId="{9C5CE1D1-7BBE-7A4D-A672-700F4367D014}">
      <dgm:prSet/>
      <dgm:spPr>
        <a:solidFill>
          <a:schemeClr val="accent6"/>
        </a:solidFill>
      </dgm:spPr>
      <dgm:t>
        <a:bodyPr/>
        <a:lstStyle/>
        <a:p>
          <a:endParaRPr lang="en-US" dirty="0"/>
        </a:p>
      </dgm:t>
    </dgm:pt>
    <dgm:pt modelId="{0EA3F5E8-074C-454E-A4B1-88BACF279FE4}">
      <dgm:prSet phldrT="[Text]"/>
      <dgm:spPr/>
      <dgm:t>
        <a:bodyPr/>
        <a:lstStyle/>
        <a:p>
          <a:r>
            <a:rPr lang="en-US" dirty="0" smtClean="0"/>
            <a:t>Data Enhancement (Secondary Digitization)</a:t>
          </a:r>
          <a:endParaRPr lang="en-US" dirty="0"/>
        </a:p>
      </dgm:t>
    </dgm:pt>
    <dgm:pt modelId="{FBF83FFF-2457-5048-8656-F0A1DB91F095}" type="parTrans" cxnId="{15962147-CCBD-DC46-8588-88BFD4941F29}">
      <dgm:prSet/>
      <dgm:spPr/>
      <dgm:t>
        <a:bodyPr/>
        <a:lstStyle/>
        <a:p>
          <a:endParaRPr lang="en-US"/>
        </a:p>
      </dgm:t>
    </dgm:pt>
    <dgm:pt modelId="{4309C820-A19F-6A4C-8135-E44A67B49066}" type="sibTrans" cxnId="{15962147-CCBD-DC46-8588-88BFD4941F29}">
      <dgm:prSet/>
      <dgm:spPr/>
      <dgm:t>
        <a:bodyPr/>
        <a:lstStyle/>
        <a:p>
          <a:endParaRPr lang="en-US"/>
        </a:p>
      </dgm:t>
    </dgm:pt>
    <dgm:pt modelId="{CF9990BB-5486-FD46-9C19-2AC6CBA7807F}" type="pres">
      <dgm:prSet presAssocID="{A25D61C4-9996-BA4F-B9DE-E10BBC1B606C}" presName="Name0" presStyleCnt="0">
        <dgm:presLayoutVars>
          <dgm:dir/>
          <dgm:resizeHandles val="exact"/>
        </dgm:presLayoutVars>
      </dgm:prSet>
      <dgm:spPr/>
    </dgm:pt>
    <dgm:pt modelId="{2B11E0C0-1760-DB42-838F-250962BA971C}" type="pres">
      <dgm:prSet presAssocID="{6A24364F-6D07-C946-B66D-4F805C57BCE8}" presName="node" presStyleLbl="node1" presStyleIdx="0" presStyleCnt="3">
        <dgm:presLayoutVars>
          <dgm:bulletEnabled val="1"/>
        </dgm:presLayoutVars>
      </dgm:prSet>
      <dgm:spPr/>
      <dgm:t>
        <a:bodyPr/>
        <a:lstStyle/>
        <a:p>
          <a:endParaRPr lang="en-US"/>
        </a:p>
      </dgm:t>
    </dgm:pt>
    <dgm:pt modelId="{C5CE1734-B829-6546-AD5B-B99C566D7F08}" type="pres">
      <dgm:prSet presAssocID="{EEB04005-7B86-BC4E-8854-9ED4FE5F4664}" presName="sibTrans" presStyleLbl="sibTrans2D1" presStyleIdx="0" presStyleCnt="2"/>
      <dgm:spPr/>
      <dgm:t>
        <a:bodyPr/>
        <a:lstStyle/>
        <a:p>
          <a:endParaRPr lang="en-US"/>
        </a:p>
      </dgm:t>
    </dgm:pt>
    <dgm:pt modelId="{64453407-DA0A-4F45-A495-076768BEFE3A}" type="pres">
      <dgm:prSet presAssocID="{EEB04005-7B86-BC4E-8854-9ED4FE5F4664}" presName="connectorText" presStyleLbl="sibTrans2D1" presStyleIdx="0" presStyleCnt="2"/>
      <dgm:spPr/>
      <dgm:t>
        <a:bodyPr/>
        <a:lstStyle/>
        <a:p>
          <a:endParaRPr lang="en-US"/>
        </a:p>
      </dgm:t>
    </dgm:pt>
    <dgm:pt modelId="{7EA8CE49-72D8-5145-BCC2-E2933EFFDAB3}" type="pres">
      <dgm:prSet presAssocID="{74CBAA28-F7A4-AE4A-B62E-7D58AB69D3A4}" presName="node" presStyleLbl="node1" presStyleIdx="1" presStyleCnt="3">
        <dgm:presLayoutVars>
          <dgm:bulletEnabled val="1"/>
        </dgm:presLayoutVars>
      </dgm:prSet>
      <dgm:spPr/>
      <dgm:t>
        <a:bodyPr/>
        <a:lstStyle/>
        <a:p>
          <a:endParaRPr lang="en-US"/>
        </a:p>
      </dgm:t>
    </dgm:pt>
    <dgm:pt modelId="{567A0895-D143-8D41-B8EE-C1F5365A9A41}" type="pres">
      <dgm:prSet presAssocID="{07DE3A4C-48BB-3647-BEC6-79B4744F6E79}" presName="sibTrans" presStyleLbl="sibTrans2D1" presStyleIdx="1" presStyleCnt="2"/>
      <dgm:spPr/>
      <dgm:t>
        <a:bodyPr/>
        <a:lstStyle/>
        <a:p>
          <a:endParaRPr lang="en-US"/>
        </a:p>
      </dgm:t>
    </dgm:pt>
    <dgm:pt modelId="{B35DFDA9-5B6D-2642-8A15-9DE17ED5BC2C}" type="pres">
      <dgm:prSet presAssocID="{07DE3A4C-48BB-3647-BEC6-79B4744F6E79}" presName="connectorText" presStyleLbl="sibTrans2D1" presStyleIdx="1" presStyleCnt="2"/>
      <dgm:spPr/>
      <dgm:t>
        <a:bodyPr/>
        <a:lstStyle/>
        <a:p>
          <a:endParaRPr lang="en-US"/>
        </a:p>
      </dgm:t>
    </dgm:pt>
    <dgm:pt modelId="{5AF27869-1625-B343-A325-D1B23B961C11}" type="pres">
      <dgm:prSet presAssocID="{0EA3F5E8-074C-454E-A4B1-88BACF279FE4}" presName="node" presStyleLbl="node1" presStyleIdx="2" presStyleCnt="3">
        <dgm:presLayoutVars>
          <dgm:bulletEnabled val="1"/>
        </dgm:presLayoutVars>
      </dgm:prSet>
      <dgm:spPr/>
      <dgm:t>
        <a:bodyPr/>
        <a:lstStyle/>
        <a:p>
          <a:endParaRPr lang="en-US"/>
        </a:p>
      </dgm:t>
    </dgm:pt>
  </dgm:ptLst>
  <dgm:cxnLst>
    <dgm:cxn modelId="{D113B394-E8AF-A946-9057-BEB16683EB7E}" type="presOf" srcId="{EEB04005-7B86-BC4E-8854-9ED4FE5F4664}" destId="{64453407-DA0A-4F45-A495-076768BEFE3A}" srcOrd="1" destOrd="0" presId="urn:microsoft.com/office/officeart/2005/8/layout/process1"/>
    <dgm:cxn modelId="{0542485E-C643-D74A-810E-8A4BAF6CF8C2}" type="presOf" srcId="{0EA3F5E8-074C-454E-A4B1-88BACF279FE4}" destId="{5AF27869-1625-B343-A325-D1B23B961C11}" srcOrd="0" destOrd="0" presId="urn:microsoft.com/office/officeart/2005/8/layout/process1"/>
    <dgm:cxn modelId="{15962147-CCBD-DC46-8588-88BFD4941F29}" srcId="{A25D61C4-9996-BA4F-B9DE-E10BBC1B606C}" destId="{0EA3F5E8-074C-454E-A4B1-88BACF279FE4}" srcOrd="2" destOrd="0" parTransId="{FBF83FFF-2457-5048-8656-F0A1DB91F095}" sibTransId="{4309C820-A19F-6A4C-8135-E44A67B49066}"/>
    <dgm:cxn modelId="{6802293D-6A48-3543-B501-77EB781F414A}" type="presOf" srcId="{6A24364F-6D07-C946-B66D-4F805C57BCE8}" destId="{2B11E0C0-1760-DB42-838F-250962BA971C}" srcOrd="0" destOrd="0" presId="urn:microsoft.com/office/officeart/2005/8/layout/process1"/>
    <dgm:cxn modelId="{08B8773D-C1D8-C945-9F12-22121C4A216D}" type="presOf" srcId="{07DE3A4C-48BB-3647-BEC6-79B4744F6E79}" destId="{567A0895-D143-8D41-B8EE-C1F5365A9A41}" srcOrd="0" destOrd="0" presId="urn:microsoft.com/office/officeart/2005/8/layout/process1"/>
    <dgm:cxn modelId="{938AF7C4-5D3D-1045-A233-79737476FEBE}" type="presOf" srcId="{EEB04005-7B86-BC4E-8854-9ED4FE5F4664}" destId="{C5CE1734-B829-6546-AD5B-B99C566D7F08}" srcOrd="0" destOrd="0" presId="urn:microsoft.com/office/officeart/2005/8/layout/process1"/>
    <dgm:cxn modelId="{B75EBD49-C858-054B-894C-CEB309BE1B6B}" type="presOf" srcId="{07DE3A4C-48BB-3647-BEC6-79B4744F6E79}" destId="{B35DFDA9-5B6D-2642-8A15-9DE17ED5BC2C}" srcOrd="1" destOrd="0" presId="urn:microsoft.com/office/officeart/2005/8/layout/process1"/>
    <dgm:cxn modelId="{0AE07AE7-2256-C645-9008-994722568650}" srcId="{A25D61C4-9996-BA4F-B9DE-E10BBC1B606C}" destId="{6A24364F-6D07-C946-B66D-4F805C57BCE8}" srcOrd="0" destOrd="0" parTransId="{944BF1FA-E20B-D441-B068-8AB7C3562DED}" sibTransId="{EEB04005-7B86-BC4E-8854-9ED4FE5F4664}"/>
    <dgm:cxn modelId="{044CC470-343F-284B-BA36-C3605C190FBD}" type="presOf" srcId="{A25D61C4-9996-BA4F-B9DE-E10BBC1B606C}" destId="{CF9990BB-5486-FD46-9C19-2AC6CBA7807F}" srcOrd="0" destOrd="0" presId="urn:microsoft.com/office/officeart/2005/8/layout/process1"/>
    <dgm:cxn modelId="{9C5CE1D1-7BBE-7A4D-A672-700F4367D014}" srcId="{A25D61C4-9996-BA4F-B9DE-E10BBC1B606C}" destId="{74CBAA28-F7A4-AE4A-B62E-7D58AB69D3A4}" srcOrd="1" destOrd="0" parTransId="{647363EC-429B-5646-A967-7A6DED9E42AB}" sibTransId="{07DE3A4C-48BB-3647-BEC6-79B4744F6E79}"/>
    <dgm:cxn modelId="{C6A52EC6-4C80-2445-83CF-6B37ABA2B3BD}" type="presOf" srcId="{74CBAA28-F7A4-AE4A-B62E-7D58AB69D3A4}" destId="{7EA8CE49-72D8-5145-BCC2-E2933EFFDAB3}" srcOrd="0" destOrd="0" presId="urn:microsoft.com/office/officeart/2005/8/layout/process1"/>
    <dgm:cxn modelId="{E064D7B1-53BB-AF4B-8EAA-EB2628C37FBC}" type="presParOf" srcId="{CF9990BB-5486-FD46-9C19-2AC6CBA7807F}" destId="{2B11E0C0-1760-DB42-838F-250962BA971C}" srcOrd="0" destOrd="0" presId="urn:microsoft.com/office/officeart/2005/8/layout/process1"/>
    <dgm:cxn modelId="{F4455E33-E892-F348-8DAD-DE449E704E5F}" type="presParOf" srcId="{CF9990BB-5486-FD46-9C19-2AC6CBA7807F}" destId="{C5CE1734-B829-6546-AD5B-B99C566D7F08}" srcOrd="1" destOrd="0" presId="urn:microsoft.com/office/officeart/2005/8/layout/process1"/>
    <dgm:cxn modelId="{9A2D34A2-DE7C-214A-8291-B6D41465253D}" type="presParOf" srcId="{C5CE1734-B829-6546-AD5B-B99C566D7F08}" destId="{64453407-DA0A-4F45-A495-076768BEFE3A}" srcOrd="0" destOrd="0" presId="urn:microsoft.com/office/officeart/2005/8/layout/process1"/>
    <dgm:cxn modelId="{137C683F-7807-1E40-A781-3E0674E59868}" type="presParOf" srcId="{CF9990BB-5486-FD46-9C19-2AC6CBA7807F}" destId="{7EA8CE49-72D8-5145-BCC2-E2933EFFDAB3}" srcOrd="2" destOrd="0" presId="urn:microsoft.com/office/officeart/2005/8/layout/process1"/>
    <dgm:cxn modelId="{B33770A5-47D2-AA40-84FD-2483B9EA5F02}" type="presParOf" srcId="{CF9990BB-5486-FD46-9C19-2AC6CBA7807F}" destId="{567A0895-D143-8D41-B8EE-C1F5365A9A41}" srcOrd="3" destOrd="0" presId="urn:microsoft.com/office/officeart/2005/8/layout/process1"/>
    <dgm:cxn modelId="{93D7D72B-2979-3043-9060-E09B6A0EF58D}" type="presParOf" srcId="{567A0895-D143-8D41-B8EE-C1F5365A9A41}" destId="{B35DFDA9-5B6D-2642-8A15-9DE17ED5BC2C}" srcOrd="0" destOrd="0" presId="urn:microsoft.com/office/officeart/2005/8/layout/process1"/>
    <dgm:cxn modelId="{5CA9C1E8-E36E-1E4B-8545-220F79B6D1F3}" type="presParOf" srcId="{CF9990BB-5486-FD46-9C19-2AC6CBA7807F}" destId="{5AF27869-1625-B343-A325-D1B23B961C1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46E60D-DEBF-A94F-9E5D-EF612DDD51CE}"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F754DFB1-FBEE-1A43-BC3E-C2327D123AF0}">
      <dgm:prSet phldrT="[Text]"/>
      <dgm:spPr/>
      <dgm:t>
        <a:bodyPr/>
        <a:lstStyle/>
        <a:p>
          <a:r>
            <a:rPr lang="en-US" dirty="0" smtClean="0"/>
            <a:t>Digitization Stations</a:t>
          </a:r>
          <a:endParaRPr lang="en-US" dirty="0"/>
        </a:p>
      </dgm:t>
    </dgm:pt>
    <dgm:pt modelId="{4CE3848F-8799-6E45-9280-0365114795EB}" type="parTrans" cxnId="{01E3528E-32EF-184C-AFFA-59291D6315B4}">
      <dgm:prSet/>
      <dgm:spPr/>
      <dgm:t>
        <a:bodyPr/>
        <a:lstStyle/>
        <a:p>
          <a:endParaRPr lang="en-US"/>
        </a:p>
      </dgm:t>
    </dgm:pt>
    <dgm:pt modelId="{93B6AF14-4842-754E-89DF-54EDCA5EB698}" type="sibTrans" cxnId="{01E3528E-32EF-184C-AFFA-59291D6315B4}">
      <dgm:prSet/>
      <dgm:spPr/>
      <dgm:t>
        <a:bodyPr/>
        <a:lstStyle/>
        <a:p>
          <a:endParaRPr lang="en-US"/>
        </a:p>
      </dgm:t>
    </dgm:pt>
    <dgm:pt modelId="{45CE6471-B569-CC41-9BCE-F43FC9726372}">
      <dgm:prSet phldrT="[Text]"/>
      <dgm:spPr/>
      <dgm:t>
        <a:bodyPr/>
        <a:lstStyle/>
        <a:p>
          <a:r>
            <a:rPr lang="en-US" dirty="0" smtClean="0"/>
            <a:t>Symbiota</a:t>
          </a:r>
          <a:endParaRPr lang="en-US" dirty="0"/>
        </a:p>
      </dgm:t>
    </dgm:pt>
    <dgm:pt modelId="{ED9943C0-290F-0B42-993C-F8C6829E350E}" type="parTrans" cxnId="{56D29C64-F5A0-5449-9F43-B400001F11A1}">
      <dgm:prSet/>
      <dgm:spPr>
        <a:ln w="38100">
          <a:solidFill>
            <a:schemeClr val="accent6"/>
          </a:solidFill>
          <a:headEnd type="none"/>
          <a:tailEnd type="triangle"/>
        </a:ln>
      </dgm:spPr>
      <dgm:t>
        <a:bodyPr/>
        <a:lstStyle/>
        <a:p>
          <a:endParaRPr lang="en-US"/>
        </a:p>
      </dgm:t>
    </dgm:pt>
    <dgm:pt modelId="{091EAD77-7281-1B4D-A29F-BC14158ECEFC}" type="sibTrans" cxnId="{56D29C64-F5A0-5449-9F43-B400001F11A1}">
      <dgm:prSet/>
      <dgm:spPr/>
      <dgm:t>
        <a:bodyPr/>
        <a:lstStyle/>
        <a:p>
          <a:endParaRPr lang="en-US"/>
        </a:p>
      </dgm:t>
    </dgm:pt>
    <dgm:pt modelId="{DA90D9BF-9F53-4A4F-B845-75936E2779D6}">
      <dgm:prSet phldrT="[Text]"/>
      <dgm:spPr/>
      <dgm:t>
        <a:bodyPr/>
        <a:lstStyle/>
        <a:p>
          <a:r>
            <a:rPr lang="en-US" dirty="0" smtClean="0"/>
            <a:t>TACC</a:t>
          </a:r>
          <a:endParaRPr lang="en-US" dirty="0"/>
        </a:p>
      </dgm:t>
    </dgm:pt>
    <dgm:pt modelId="{441B46BD-2D8A-6542-BAEA-8E12CBD4534A}" type="parTrans" cxnId="{7C146083-744D-0441-8FBA-5C8F04A64173}">
      <dgm:prSet/>
      <dgm:spPr>
        <a:ln w="38100">
          <a:solidFill>
            <a:schemeClr val="accent6"/>
          </a:solidFill>
          <a:tailEnd type="triangle"/>
        </a:ln>
      </dgm:spPr>
      <dgm:t>
        <a:bodyPr/>
        <a:lstStyle/>
        <a:p>
          <a:endParaRPr lang="en-US"/>
        </a:p>
      </dgm:t>
    </dgm:pt>
    <dgm:pt modelId="{4626F644-8B0F-3A44-A04D-FAC595BAF478}" type="sibTrans" cxnId="{7C146083-744D-0441-8FBA-5C8F04A64173}">
      <dgm:prSet/>
      <dgm:spPr/>
      <dgm:t>
        <a:bodyPr/>
        <a:lstStyle/>
        <a:p>
          <a:endParaRPr lang="en-US"/>
        </a:p>
      </dgm:t>
    </dgm:pt>
    <dgm:pt modelId="{399EC99E-BDB3-0749-9CCE-29EAC5E16154}" type="pres">
      <dgm:prSet presAssocID="{3D46E60D-DEBF-A94F-9E5D-EF612DDD51CE}" presName="Name0" presStyleCnt="0">
        <dgm:presLayoutVars>
          <dgm:chMax val="1"/>
          <dgm:chPref val="1"/>
          <dgm:dir/>
          <dgm:animOne val="branch"/>
          <dgm:animLvl val="lvl"/>
        </dgm:presLayoutVars>
      </dgm:prSet>
      <dgm:spPr/>
      <dgm:t>
        <a:bodyPr/>
        <a:lstStyle/>
        <a:p>
          <a:endParaRPr lang="en-US"/>
        </a:p>
      </dgm:t>
    </dgm:pt>
    <dgm:pt modelId="{850E6B32-28CF-4E4F-AC22-751A7E80BF31}" type="pres">
      <dgm:prSet presAssocID="{F754DFB1-FBEE-1A43-BC3E-C2327D123AF0}" presName="singleCycle" presStyleCnt="0"/>
      <dgm:spPr/>
    </dgm:pt>
    <dgm:pt modelId="{569F8F34-F3E2-5642-A324-E07CC6EEE648}" type="pres">
      <dgm:prSet presAssocID="{F754DFB1-FBEE-1A43-BC3E-C2327D123AF0}" presName="singleCenter" presStyleLbl="node1" presStyleIdx="0" presStyleCnt="3" custLinFactNeighborX="-75003" custLinFactNeighborY="-5429">
        <dgm:presLayoutVars>
          <dgm:chMax val="7"/>
          <dgm:chPref val="7"/>
        </dgm:presLayoutVars>
      </dgm:prSet>
      <dgm:spPr/>
      <dgm:t>
        <a:bodyPr/>
        <a:lstStyle/>
        <a:p>
          <a:endParaRPr lang="en-US"/>
        </a:p>
      </dgm:t>
    </dgm:pt>
    <dgm:pt modelId="{8E583836-558E-B049-A607-F6269E02C8EF}" type="pres">
      <dgm:prSet presAssocID="{ED9943C0-290F-0B42-993C-F8C6829E350E}" presName="Name56" presStyleLbl="parChTrans1D2" presStyleIdx="0" presStyleCnt="2"/>
      <dgm:spPr/>
      <dgm:t>
        <a:bodyPr/>
        <a:lstStyle/>
        <a:p>
          <a:endParaRPr lang="en-US"/>
        </a:p>
      </dgm:t>
    </dgm:pt>
    <dgm:pt modelId="{75639133-952A-8846-B9E5-190503FAC483}" type="pres">
      <dgm:prSet presAssocID="{45CE6471-B569-CC41-9BCE-F43FC9726372}" presName="text0" presStyleLbl="node1" presStyleIdx="1" presStyleCnt="3" custScaleX="171230" custScaleY="144122" custRadScaleRad="91819" custRadScaleInc="38639">
        <dgm:presLayoutVars>
          <dgm:bulletEnabled val="1"/>
        </dgm:presLayoutVars>
      </dgm:prSet>
      <dgm:spPr/>
      <dgm:t>
        <a:bodyPr/>
        <a:lstStyle/>
        <a:p>
          <a:endParaRPr lang="en-US"/>
        </a:p>
      </dgm:t>
    </dgm:pt>
    <dgm:pt modelId="{15E9EC02-BAAC-2048-B51A-600111758AB1}" type="pres">
      <dgm:prSet presAssocID="{441B46BD-2D8A-6542-BAEA-8E12CBD4534A}" presName="Name56" presStyleLbl="parChTrans1D2" presStyleIdx="1" presStyleCnt="2"/>
      <dgm:spPr/>
      <dgm:t>
        <a:bodyPr/>
        <a:lstStyle/>
        <a:p>
          <a:endParaRPr lang="en-US"/>
        </a:p>
      </dgm:t>
    </dgm:pt>
    <dgm:pt modelId="{03B52DBE-9BDB-E442-A8C3-3450B302D563}" type="pres">
      <dgm:prSet presAssocID="{DA90D9BF-9F53-4A4F-B845-75936E2779D6}" presName="text0" presStyleLbl="node1" presStyleIdx="2" presStyleCnt="3" custScaleX="160613" custScaleY="128498" custRadScaleRad="102485" custRadScaleInc="-37147">
        <dgm:presLayoutVars>
          <dgm:bulletEnabled val="1"/>
        </dgm:presLayoutVars>
      </dgm:prSet>
      <dgm:spPr/>
      <dgm:t>
        <a:bodyPr/>
        <a:lstStyle/>
        <a:p>
          <a:endParaRPr lang="en-US"/>
        </a:p>
      </dgm:t>
    </dgm:pt>
  </dgm:ptLst>
  <dgm:cxnLst>
    <dgm:cxn modelId="{0176912F-85D6-3541-9724-505D43E9CCCC}" type="presOf" srcId="{3D46E60D-DEBF-A94F-9E5D-EF612DDD51CE}" destId="{399EC99E-BDB3-0749-9CCE-29EAC5E16154}" srcOrd="0" destOrd="0" presId="urn:microsoft.com/office/officeart/2008/layout/RadialCluster"/>
    <dgm:cxn modelId="{7C146083-744D-0441-8FBA-5C8F04A64173}" srcId="{F754DFB1-FBEE-1A43-BC3E-C2327D123AF0}" destId="{DA90D9BF-9F53-4A4F-B845-75936E2779D6}" srcOrd="1" destOrd="0" parTransId="{441B46BD-2D8A-6542-BAEA-8E12CBD4534A}" sibTransId="{4626F644-8B0F-3A44-A04D-FAC595BAF478}"/>
    <dgm:cxn modelId="{01E3528E-32EF-184C-AFFA-59291D6315B4}" srcId="{3D46E60D-DEBF-A94F-9E5D-EF612DDD51CE}" destId="{F754DFB1-FBEE-1A43-BC3E-C2327D123AF0}" srcOrd="0" destOrd="0" parTransId="{4CE3848F-8799-6E45-9280-0365114795EB}" sibTransId="{93B6AF14-4842-754E-89DF-54EDCA5EB698}"/>
    <dgm:cxn modelId="{F7F4A063-03A9-234D-8B92-2CF0298C00E0}" type="presOf" srcId="{45CE6471-B569-CC41-9BCE-F43FC9726372}" destId="{75639133-952A-8846-B9E5-190503FAC483}" srcOrd="0" destOrd="0" presId="urn:microsoft.com/office/officeart/2008/layout/RadialCluster"/>
    <dgm:cxn modelId="{56D29C64-F5A0-5449-9F43-B400001F11A1}" srcId="{F754DFB1-FBEE-1A43-BC3E-C2327D123AF0}" destId="{45CE6471-B569-CC41-9BCE-F43FC9726372}" srcOrd="0" destOrd="0" parTransId="{ED9943C0-290F-0B42-993C-F8C6829E350E}" sibTransId="{091EAD77-7281-1B4D-A29F-BC14158ECEFC}"/>
    <dgm:cxn modelId="{E7DBDA3D-2F59-3C4B-80DC-6341BA927899}" type="presOf" srcId="{441B46BD-2D8A-6542-BAEA-8E12CBD4534A}" destId="{15E9EC02-BAAC-2048-B51A-600111758AB1}" srcOrd="0" destOrd="0" presId="urn:microsoft.com/office/officeart/2008/layout/RadialCluster"/>
    <dgm:cxn modelId="{9C783839-F0C0-1245-ACA2-C650396384F2}" type="presOf" srcId="{DA90D9BF-9F53-4A4F-B845-75936E2779D6}" destId="{03B52DBE-9BDB-E442-A8C3-3450B302D563}" srcOrd="0" destOrd="0" presId="urn:microsoft.com/office/officeart/2008/layout/RadialCluster"/>
    <dgm:cxn modelId="{5C9F8A71-8FAE-7145-A1E0-163C5DB2B03C}" type="presOf" srcId="{ED9943C0-290F-0B42-993C-F8C6829E350E}" destId="{8E583836-558E-B049-A607-F6269E02C8EF}" srcOrd="0" destOrd="0" presId="urn:microsoft.com/office/officeart/2008/layout/RadialCluster"/>
    <dgm:cxn modelId="{0BEDDB32-5B85-A940-91B4-C0F26EF4236E}" type="presOf" srcId="{F754DFB1-FBEE-1A43-BC3E-C2327D123AF0}" destId="{569F8F34-F3E2-5642-A324-E07CC6EEE648}" srcOrd="0" destOrd="0" presId="urn:microsoft.com/office/officeart/2008/layout/RadialCluster"/>
    <dgm:cxn modelId="{9AFA533E-73B3-AE4D-811B-4C838AA21649}" type="presParOf" srcId="{399EC99E-BDB3-0749-9CCE-29EAC5E16154}" destId="{850E6B32-28CF-4E4F-AC22-751A7E80BF31}" srcOrd="0" destOrd="0" presId="urn:microsoft.com/office/officeart/2008/layout/RadialCluster"/>
    <dgm:cxn modelId="{3B5B7144-085E-8B49-A7B6-0B5F6C50CA2F}" type="presParOf" srcId="{850E6B32-28CF-4E4F-AC22-751A7E80BF31}" destId="{569F8F34-F3E2-5642-A324-E07CC6EEE648}" srcOrd="0" destOrd="0" presId="urn:microsoft.com/office/officeart/2008/layout/RadialCluster"/>
    <dgm:cxn modelId="{DBDBA825-9F50-B54F-8A7D-999A66E3C428}" type="presParOf" srcId="{850E6B32-28CF-4E4F-AC22-751A7E80BF31}" destId="{8E583836-558E-B049-A607-F6269E02C8EF}" srcOrd="1" destOrd="0" presId="urn:microsoft.com/office/officeart/2008/layout/RadialCluster"/>
    <dgm:cxn modelId="{0199EDB5-1D33-F347-A154-E6763F18C151}" type="presParOf" srcId="{850E6B32-28CF-4E4F-AC22-751A7E80BF31}" destId="{75639133-952A-8846-B9E5-190503FAC483}" srcOrd="2" destOrd="0" presId="urn:microsoft.com/office/officeart/2008/layout/RadialCluster"/>
    <dgm:cxn modelId="{47A646B2-4479-764E-92F4-6F0603675486}" type="presParOf" srcId="{850E6B32-28CF-4E4F-AC22-751A7E80BF31}" destId="{15E9EC02-BAAC-2048-B51A-600111758AB1}" srcOrd="3" destOrd="0" presId="urn:microsoft.com/office/officeart/2008/layout/RadialCluster"/>
    <dgm:cxn modelId="{F6320C06-ED93-AC43-AB90-ABA795EAF5B5}" type="presParOf" srcId="{850E6B32-28CF-4E4F-AC22-751A7E80BF31}" destId="{03B52DBE-9BDB-E442-A8C3-3450B302D563}"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756F3-594A-654A-B1B1-598FBA7A6C83}"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66AD5BE5-9AE5-DB49-B375-AC16933D9A72}">
      <dgm:prSet phldrT="[Text]"/>
      <dgm:spPr/>
      <dgm:t>
        <a:bodyPr/>
        <a:lstStyle/>
        <a:p>
          <a:r>
            <a:rPr lang="en-US" dirty="0" smtClean="0"/>
            <a:t>Filtered Push</a:t>
          </a:r>
          <a:endParaRPr lang="en-US" dirty="0"/>
        </a:p>
      </dgm:t>
    </dgm:pt>
    <dgm:pt modelId="{FC17BDB9-1792-7245-B3E3-308ABFFDF59B}" type="parTrans" cxnId="{FDE4C65C-61AF-4648-B2BA-E3C0AFDDB008}">
      <dgm:prSet/>
      <dgm:spPr/>
      <dgm:t>
        <a:bodyPr/>
        <a:lstStyle/>
        <a:p>
          <a:endParaRPr lang="en-US"/>
        </a:p>
      </dgm:t>
    </dgm:pt>
    <dgm:pt modelId="{F98C764F-20B5-CC49-BDF8-87847210485D}" type="sibTrans" cxnId="{FDE4C65C-61AF-4648-B2BA-E3C0AFDDB008}">
      <dgm:prSet/>
      <dgm:spPr/>
      <dgm:t>
        <a:bodyPr/>
        <a:lstStyle/>
        <a:p>
          <a:endParaRPr lang="en-US"/>
        </a:p>
      </dgm:t>
    </dgm:pt>
    <dgm:pt modelId="{371D2424-3FBA-8C44-929B-D1CE4784AE60}">
      <dgm:prSet phldrT="[Text]"/>
      <dgm:spPr/>
      <dgm:t>
        <a:bodyPr/>
        <a:lstStyle/>
        <a:p>
          <a:r>
            <a:rPr lang="en-US" dirty="0" smtClean="0"/>
            <a:t>Morphbank</a:t>
          </a:r>
          <a:endParaRPr lang="en-US" dirty="0"/>
        </a:p>
      </dgm:t>
    </dgm:pt>
    <dgm:pt modelId="{3D06E8FC-93E7-5F40-859F-FDDE64AC1EBC}" type="parTrans" cxnId="{F6670A6C-C4C8-4940-BB75-F29F2AFAFE07}">
      <dgm:prSet/>
      <dgm:spPr>
        <a:ln w="38100">
          <a:solidFill>
            <a:schemeClr val="accent6"/>
          </a:solidFill>
          <a:headEnd type="triangle"/>
          <a:tailEnd type="triangle"/>
        </a:ln>
      </dgm:spPr>
      <dgm:t>
        <a:bodyPr/>
        <a:lstStyle/>
        <a:p>
          <a:endParaRPr lang="en-US"/>
        </a:p>
      </dgm:t>
    </dgm:pt>
    <dgm:pt modelId="{A14116DE-4FD3-D94E-BB52-D2352374BBC4}" type="sibTrans" cxnId="{F6670A6C-C4C8-4940-BB75-F29F2AFAFE07}">
      <dgm:prSet/>
      <dgm:spPr/>
      <dgm:t>
        <a:bodyPr/>
        <a:lstStyle/>
        <a:p>
          <a:endParaRPr lang="en-US"/>
        </a:p>
      </dgm:t>
    </dgm:pt>
    <dgm:pt modelId="{7475F503-965D-694D-9540-CCED876F48F1}">
      <dgm:prSet phldrT="[Text]"/>
      <dgm:spPr/>
      <dgm:t>
        <a:bodyPr/>
        <a:lstStyle/>
        <a:p>
          <a:r>
            <a:rPr lang="en-US" dirty="0" smtClean="0"/>
            <a:t>Collection Databases</a:t>
          </a:r>
        </a:p>
        <a:p>
          <a:r>
            <a:rPr lang="en-US" dirty="0" smtClean="0"/>
            <a:t>(Specify)</a:t>
          </a:r>
          <a:endParaRPr lang="en-US" dirty="0"/>
        </a:p>
      </dgm:t>
    </dgm:pt>
    <dgm:pt modelId="{8E073B3B-7969-D746-AF78-8EFC4466D3E9}" type="parTrans" cxnId="{4E91FB35-B876-E748-8BEC-950E963E409C}">
      <dgm:prSet/>
      <dgm:spPr>
        <a:ln w="38100">
          <a:solidFill>
            <a:schemeClr val="accent6"/>
          </a:solidFill>
          <a:headEnd type="triangle"/>
          <a:tailEnd type="triangle"/>
        </a:ln>
      </dgm:spPr>
      <dgm:t>
        <a:bodyPr/>
        <a:lstStyle/>
        <a:p>
          <a:endParaRPr lang="en-US"/>
        </a:p>
      </dgm:t>
    </dgm:pt>
    <dgm:pt modelId="{7E3C086B-C612-AE42-9CE0-754CA06CB58E}" type="sibTrans" cxnId="{4E91FB35-B876-E748-8BEC-950E963E409C}">
      <dgm:prSet/>
      <dgm:spPr/>
      <dgm:t>
        <a:bodyPr/>
        <a:lstStyle/>
        <a:p>
          <a:endParaRPr lang="en-US"/>
        </a:p>
      </dgm:t>
    </dgm:pt>
    <dgm:pt modelId="{6D91C262-3E13-D34F-A70A-540307C4BD24}">
      <dgm:prSet phldrT="[Text]"/>
      <dgm:spPr/>
      <dgm:t>
        <a:bodyPr/>
        <a:lstStyle/>
        <a:p>
          <a:r>
            <a:rPr lang="en-US" dirty="0" smtClean="0"/>
            <a:t>Symbiota</a:t>
          </a:r>
          <a:endParaRPr lang="en-US" dirty="0"/>
        </a:p>
      </dgm:t>
    </dgm:pt>
    <dgm:pt modelId="{D19FC0BC-3B06-494F-B5AF-85934A607405}" type="parTrans" cxnId="{0DFA8743-4CFE-0440-A22B-0DB61E392CD5}">
      <dgm:prSet/>
      <dgm:spPr>
        <a:ln w="38100">
          <a:solidFill>
            <a:schemeClr val="accent6"/>
          </a:solidFill>
          <a:headEnd type="triangle"/>
          <a:tailEnd type="triangle"/>
        </a:ln>
      </dgm:spPr>
      <dgm:t>
        <a:bodyPr/>
        <a:lstStyle/>
        <a:p>
          <a:endParaRPr lang="en-US"/>
        </a:p>
      </dgm:t>
    </dgm:pt>
    <dgm:pt modelId="{8CFEE094-D9C0-4C41-B95B-894BCEAD12AF}" type="sibTrans" cxnId="{0DFA8743-4CFE-0440-A22B-0DB61E392CD5}">
      <dgm:prSet/>
      <dgm:spPr/>
      <dgm:t>
        <a:bodyPr/>
        <a:lstStyle/>
        <a:p>
          <a:endParaRPr lang="en-US"/>
        </a:p>
      </dgm:t>
    </dgm:pt>
    <dgm:pt modelId="{B0D384D8-EF7E-3540-9864-7EA8FC0FAA37}" type="pres">
      <dgm:prSet presAssocID="{BC5756F3-594A-654A-B1B1-598FBA7A6C83}" presName="Name0" presStyleCnt="0">
        <dgm:presLayoutVars>
          <dgm:chMax val="1"/>
          <dgm:chPref val="1"/>
          <dgm:dir/>
          <dgm:animOne val="branch"/>
          <dgm:animLvl val="lvl"/>
        </dgm:presLayoutVars>
      </dgm:prSet>
      <dgm:spPr/>
      <dgm:t>
        <a:bodyPr/>
        <a:lstStyle/>
        <a:p>
          <a:endParaRPr lang="en-US"/>
        </a:p>
      </dgm:t>
    </dgm:pt>
    <dgm:pt modelId="{0C714BCB-15B6-4645-B1F8-E18B4A42344E}" type="pres">
      <dgm:prSet presAssocID="{66AD5BE5-9AE5-DB49-B375-AC16933D9A72}" presName="singleCycle" presStyleCnt="0"/>
      <dgm:spPr/>
    </dgm:pt>
    <dgm:pt modelId="{3C8CF255-5926-4F46-92A7-3B351F3BE1D5}" type="pres">
      <dgm:prSet presAssocID="{66AD5BE5-9AE5-DB49-B375-AC16933D9A72}" presName="singleCenter" presStyleLbl="node1" presStyleIdx="0" presStyleCnt="4" custLinFactNeighborX="0" custLinFactNeighborY="-2362">
        <dgm:presLayoutVars>
          <dgm:chMax val="7"/>
          <dgm:chPref val="7"/>
        </dgm:presLayoutVars>
      </dgm:prSet>
      <dgm:spPr/>
      <dgm:t>
        <a:bodyPr/>
        <a:lstStyle/>
        <a:p>
          <a:endParaRPr lang="en-US"/>
        </a:p>
      </dgm:t>
    </dgm:pt>
    <dgm:pt modelId="{4E589BE4-941F-1743-99D9-4191B9E4F443}" type="pres">
      <dgm:prSet presAssocID="{3D06E8FC-93E7-5F40-859F-FDDE64AC1EBC}" presName="Name56" presStyleLbl="parChTrans1D2" presStyleIdx="0" presStyleCnt="3"/>
      <dgm:spPr/>
      <dgm:t>
        <a:bodyPr/>
        <a:lstStyle/>
        <a:p>
          <a:endParaRPr lang="en-US"/>
        </a:p>
      </dgm:t>
    </dgm:pt>
    <dgm:pt modelId="{7022A8C6-19FD-E244-BAD0-9561582A8213}" type="pres">
      <dgm:prSet presAssocID="{371D2424-3FBA-8C44-929B-D1CE4784AE60}" presName="text0" presStyleLbl="node1" presStyleIdx="1" presStyleCnt="4" custScaleX="156767" custScaleY="125404" custRadScaleRad="100904" custRadScaleInc="674">
        <dgm:presLayoutVars>
          <dgm:bulletEnabled val="1"/>
        </dgm:presLayoutVars>
      </dgm:prSet>
      <dgm:spPr/>
      <dgm:t>
        <a:bodyPr/>
        <a:lstStyle/>
        <a:p>
          <a:endParaRPr lang="en-US"/>
        </a:p>
      </dgm:t>
    </dgm:pt>
    <dgm:pt modelId="{1E84DA36-76E1-8A4B-A6CC-1697C4B5F55D}" type="pres">
      <dgm:prSet presAssocID="{8E073B3B-7969-D746-AF78-8EFC4466D3E9}" presName="Name56" presStyleLbl="parChTrans1D2" presStyleIdx="1" presStyleCnt="3"/>
      <dgm:spPr/>
      <dgm:t>
        <a:bodyPr/>
        <a:lstStyle/>
        <a:p>
          <a:endParaRPr lang="en-US"/>
        </a:p>
      </dgm:t>
    </dgm:pt>
    <dgm:pt modelId="{FEC16AE5-CB86-9A4F-A59B-0EFDCE67E20B}" type="pres">
      <dgm:prSet presAssocID="{7475F503-965D-694D-9540-CCED876F48F1}" presName="text0" presStyleLbl="node1" presStyleIdx="2" presStyleCnt="4" custScaleX="152089" custScaleY="114915" custRadScaleRad="103274" custRadScaleInc="-4613">
        <dgm:presLayoutVars>
          <dgm:bulletEnabled val="1"/>
        </dgm:presLayoutVars>
      </dgm:prSet>
      <dgm:spPr/>
      <dgm:t>
        <a:bodyPr/>
        <a:lstStyle/>
        <a:p>
          <a:endParaRPr lang="en-US"/>
        </a:p>
      </dgm:t>
    </dgm:pt>
    <dgm:pt modelId="{48E843A6-DBFC-7A4E-98F4-C1A62C832188}" type="pres">
      <dgm:prSet presAssocID="{D19FC0BC-3B06-494F-B5AF-85934A607405}" presName="Name56" presStyleLbl="parChTrans1D2" presStyleIdx="2" presStyleCnt="3"/>
      <dgm:spPr/>
      <dgm:t>
        <a:bodyPr/>
        <a:lstStyle/>
        <a:p>
          <a:endParaRPr lang="en-US"/>
        </a:p>
      </dgm:t>
    </dgm:pt>
    <dgm:pt modelId="{4CD6D24C-863A-E847-9FE2-7F2E2985C1B5}" type="pres">
      <dgm:prSet presAssocID="{6D91C262-3E13-D34F-A70A-540307C4BD24}" presName="text0" presStyleLbl="node1" presStyleIdx="3" presStyleCnt="4" custScaleX="145379" custScaleY="122472" custRadScaleRad="101672" custRadScaleInc="4686">
        <dgm:presLayoutVars>
          <dgm:bulletEnabled val="1"/>
        </dgm:presLayoutVars>
      </dgm:prSet>
      <dgm:spPr/>
      <dgm:t>
        <a:bodyPr/>
        <a:lstStyle/>
        <a:p>
          <a:endParaRPr lang="en-US"/>
        </a:p>
      </dgm:t>
    </dgm:pt>
  </dgm:ptLst>
  <dgm:cxnLst>
    <dgm:cxn modelId="{FDE4C65C-61AF-4648-B2BA-E3C0AFDDB008}" srcId="{BC5756F3-594A-654A-B1B1-598FBA7A6C83}" destId="{66AD5BE5-9AE5-DB49-B375-AC16933D9A72}" srcOrd="0" destOrd="0" parTransId="{FC17BDB9-1792-7245-B3E3-308ABFFDF59B}" sibTransId="{F98C764F-20B5-CC49-BDF8-87847210485D}"/>
    <dgm:cxn modelId="{D3B8508E-D403-1A45-81CE-FF8B2DAE6A75}" type="presOf" srcId="{8E073B3B-7969-D746-AF78-8EFC4466D3E9}" destId="{1E84DA36-76E1-8A4B-A6CC-1697C4B5F55D}" srcOrd="0" destOrd="0" presId="urn:microsoft.com/office/officeart/2008/layout/RadialCluster"/>
    <dgm:cxn modelId="{4E91FB35-B876-E748-8BEC-950E963E409C}" srcId="{66AD5BE5-9AE5-DB49-B375-AC16933D9A72}" destId="{7475F503-965D-694D-9540-CCED876F48F1}" srcOrd="1" destOrd="0" parTransId="{8E073B3B-7969-D746-AF78-8EFC4466D3E9}" sibTransId="{7E3C086B-C612-AE42-9CE0-754CA06CB58E}"/>
    <dgm:cxn modelId="{9BEA9DA9-36B2-D641-AF6C-EFAB18BBF112}" type="presOf" srcId="{371D2424-3FBA-8C44-929B-D1CE4784AE60}" destId="{7022A8C6-19FD-E244-BAD0-9561582A8213}" srcOrd="0" destOrd="0" presId="urn:microsoft.com/office/officeart/2008/layout/RadialCluster"/>
    <dgm:cxn modelId="{67D43F9F-8D27-AF49-8E0D-F06ED4F3A93D}" type="presOf" srcId="{BC5756F3-594A-654A-B1B1-598FBA7A6C83}" destId="{B0D384D8-EF7E-3540-9864-7EA8FC0FAA37}" srcOrd="0" destOrd="0" presId="urn:microsoft.com/office/officeart/2008/layout/RadialCluster"/>
    <dgm:cxn modelId="{F6670A6C-C4C8-4940-BB75-F29F2AFAFE07}" srcId="{66AD5BE5-9AE5-DB49-B375-AC16933D9A72}" destId="{371D2424-3FBA-8C44-929B-D1CE4784AE60}" srcOrd="0" destOrd="0" parTransId="{3D06E8FC-93E7-5F40-859F-FDDE64AC1EBC}" sibTransId="{A14116DE-4FD3-D94E-BB52-D2352374BBC4}"/>
    <dgm:cxn modelId="{0DFA8743-4CFE-0440-A22B-0DB61E392CD5}" srcId="{66AD5BE5-9AE5-DB49-B375-AC16933D9A72}" destId="{6D91C262-3E13-D34F-A70A-540307C4BD24}" srcOrd="2" destOrd="0" parTransId="{D19FC0BC-3B06-494F-B5AF-85934A607405}" sibTransId="{8CFEE094-D9C0-4C41-B95B-894BCEAD12AF}"/>
    <dgm:cxn modelId="{3A2DF41A-3550-B84E-BA0E-07EA807104A6}" type="presOf" srcId="{3D06E8FC-93E7-5F40-859F-FDDE64AC1EBC}" destId="{4E589BE4-941F-1743-99D9-4191B9E4F443}" srcOrd="0" destOrd="0" presId="urn:microsoft.com/office/officeart/2008/layout/RadialCluster"/>
    <dgm:cxn modelId="{FB44D13A-6574-8A46-82DE-1196D716FA87}" type="presOf" srcId="{66AD5BE5-9AE5-DB49-B375-AC16933D9A72}" destId="{3C8CF255-5926-4F46-92A7-3B351F3BE1D5}" srcOrd="0" destOrd="0" presId="urn:microsoft.com/office/officeart/2008/layout/RadialCluster"/>
    <dgm:cxn modelId="{4D9C5D41-52C7-8B40-AD7E-C52449EA2F73}" type="presOf" srcId="{6D91C262-3E13-D34F-A70A-540307C4BD24}" destId="{4CD6D24C-863A-E847-9FE2-7F2E2985C1B5}" srcOrd="0" destOrd="0" presId="urn:microsoft.com/office/officeart/2008/layout/RadialCluster"/>
    <dgm:cxn modelId="{FF3DD19E-4DCE-4F46-A4B7-11FEDFB30472}" type="presOf" srcId="{7475F503-965D-694D-9540-CCED876F48F1}" destId="{FEC16AE5-CB86-9A4F-A59B-0EFDCE67E20B}" srcOrd="0" destOrd="0" presId="urn:microsoft.com/office/officeart/2008/layout/RadialCluster"/>
    <dgm:cxn modelId="{AB4AD44E-FCC1-E94A-8105-7E52A8E6B5D5}" type="presOf" srcId="{D19FC0BC-3B06-494F-B5AF-85934A607405}" destId="{48E843A6-DBFC-7A4E-98F4-C1A62C832188}" srcOrd="0" destOrd="0" presId="urn:microsoft.com/office/officeart/2008/layout/RadialCluster"/>
    <dgm:cxn modelId="{C5DEA70F-3381-F943-853C-2B1EFA87125A}" type="presParOf" srcId="{B0D384D8-EF7E-3540-9864-7EA8FC0FAA37}" destId="{0C714BCB-15B6-4645-B1F8-E18B4A42344E}" srcOrd="0" destOrd="0" presId="urn:microsoft.com/office/officeart/2008/layout/RadialCluster"/>
    <dgm:cxn modelId="{BFB56C96-9845-6449-BF8A-264186734766}" type="presParOf" srcId="{0C714BCB-15B6-4645-B1F8-E18B4A42344E}" destId="{3C8CF255-5926-4F46-92A7-3B351F3BE1D5}" srcOrd="0" destOrd="0" presId="urn:microsoft.com/office/officeart/2008/layout/RadialCluster"/>
    <dgm:cxn modelId="{B809F6A2-AADC-9648-84EA-B850DF2BEF2B}" type="presParOf" srcId="{0C714BCB-15B6-4645-B1F8-E18B4A42344E}" destId="{4E589BE4-941F-1743-99D9-4191B9E4F443}" srcOrd="1" destOrd="0" presId="urn:microsoft.com/office/officeart/2008/layout/RadialCluster"/>
    <dgm:cxn modelId="{4DD36BD1-1F96-EC45-82B4-50D11CE38472}" type="presParOf" srcId="{0C714BCB-15B6-4645-B1F8-E18B4A42344E}" destId="{7022A8C6-19FD-E244-BAD0-9561582A8213}" srcOrd="2" destOrd="0" presId="urn:microsoft.com/office/officeart/2008/layout/RadialCluster"/>
    <dgm:cxn modelId="{917A193E-F38F-8541-B52A-71F24A2B4392}" type="presParOf" srcId="{0C714BCB-15B6-4645-B1F8-E18B4A42344E}" destId="{1E84DA36-76E1-8A4B-A6CC-1697C4B5F55D}" srcOrd="3" destOrd="0" presId="urn:microsoft.com/office/officeart/2008/layout/RadialCluster"/>
    <dgm:cxn modelId="{1A8059DF-C682-8C44-9C4C-D29F5E0DC683}" type="presParOf" srcId="{0C714BCB-15B6-4645-B1F8-E18B4A42344E}" destId="{FEC16AE5-CB86-9A4F-A59B-0EFDCE67E20B}" srcOrd="4" destOrd="0" presId="urn:microsoft.com/office/officeart/2008/layout/RadialCluster"/>
    <dgm:cxn modelId="{F301C6A8-00F1-3846-899D-55DEAA886F6E}" type="presParOf" srcId="{0C714BCB-15B6-4645-B1F8-E18B4A42344E}" destId="{48E843A6-DBFC-7A4E-98F4-C1A62C832188}" srcOrd="5" destOrd="0" presId="urn:microsoft.com/office/officeart/2008/layout/RadialCluster"/>
    <dgm:cxn modelId="{BBA30A73-40E7-F14C-9833-63A858A6D278}" type="presParOf" srcId="{0C714BCB-15B6-4645-B1F8-E18B4A42344E}" destId="{4CD6D24C-863A-E847-9FE2-7F2E2985C1B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C4373-0572-6E4E-9785-88458F4437B2}">
      <dsp:nvSpPr>
        <dsp:cNvPr id="0" name=""/>
        <dsp:cNvSpPr/>
      </dsp:nvSpPr>
      <dsp:spPr>
        <a:xfrm>
          <a:off x="1462369" y="1113445"/>
          <a:ext cx="854356" cy="854356"/>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YU</a:t>
          </a:r>
          <a:endParaRPr lang="en-US" sz="3500" kern="1200" dirty="0"/>
        </a:p>
      </dsp:txBody>
      <dsp:txXfrm>
        <a:off x="1587487" y="1238563"/>
        <a:ext cx="604120" cy="604120"/>
      </dsp:txXfrm>
    </dsp:sp>
    <dsp:sp modelId="{BD873A3B-62DE-5344-869F-2021A345A506}">
      <dsp:nvSpPr>
        <dsp:cNvPr id="0" name=""/>
        <dsp:cNvSpPr/>
      </dsp:nvSpPr>
      <dsp:spPr>
        <a:xfrm rot="16200000">
          <a:off x="1798860" y="802229"/>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1826066" y="887531"/>
        <a:ext cx="126963" cy="174289"/>
      </dsp:txXfrm>
    </dsp:sp>
    <dsp:sp modelId="{1D792771-D057-4F49-A8D1-999286654552}">
      <dsp:nvSpPr>
        <dsp:cNvPr id="0" name=""/>
        <dsp:cNvSpPr/>
      </dsp:nvSpPr>
      <dsp:spPr>
        <a:xfrm>
          <a:off x="1505087" y="2307"/>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BART</a:t>
          </a:r>
          <a:endParaRPr lang="en-US" sz="1500" kern="1200" dirty="0"/>
        </a:p>
      </dsp:txBody>
      <dsp:txXfrm>
        <a:off x="1617693" y="114913"/>
        <a:ext cx="543708" cy="543708"/>
      </dsp:txXfrm>
    </dsp:sp>
    <dsp:sp modelId="{A1D2AFBF-F0EE-3449-9FE3-CF25E90182C8}">
      <dsp:nvSpPr>
        <dsp:cNvPr id="0" name=""/>
        <dsp:cNvSpPr/>
      </dsp:nvSpPr>
      <dsp:spPr>
        <a:xfrm rot="19285714">
          <a:off x="2262606" y="1025557"/>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2268541" y="1100616"/>
        <a:ext cx="126963" cy="174289"/>
      </dsp:txXfrm>
    </dsp:sp>
    <dsp:sp modelId="{97AD469E-3D90-C34D-B933-CD62338EBD5E}">
      <dsp:nvSpPr>
        <dsp:cNvPr id="0" name=""/>
        <dsp:cNvSpPr/>
      </dsp:nvSpPr>
      <dsp:spPr>
        <a:xfrm>
          <a:off x="2407208" y="436745"/>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BERK</a:t>
          </a:r>
          <a:endParaRPr lang="en-US" sz="1500" kern="1200" dirty="0"/>
        </a:p>
      </dsp:txBody>
      <dsp:txXfrm>
        <a:off x="2519814" y="549351"/>
        <a:ext cx="543708" cy="543708"/>
      </dsp:txXfrm>
    </dsp:sp>
    <dsp:sp modelId="{BACF96E3-675D-BF41-BC37-C350B23ACC8B}">
      <dsp:nvSpPr>
        <dsp:cNvPr id="0" name=""/>
        <dsp:cNvSpPr/>
      </dsp:nvSpPr>
      <dsp:spPr>
        <a:xfrm rot="771429">
          <a:off x="2377142" y="1527371"/>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2377824" y="1579413"/>
        <a:ext cx="126963" cy="174289"/>
      </dsp:txXfrm>
    </dsp:sp>
    <dsp:sp modelId="{86E9FE0A-D262-7C40-BCF7-BB93EE7D5346}">
      <dsp:nvSpPr>
        <dsp:cNvPr id="0" name=""/>
        <dsp:cNvSpPr/>
      </dsp:nvSpPr>
      <dsp:spPr>
        <a:xfrm>
          <a:off x="2630014" y="1412920"/>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BSN</a:t>
          </a:r>
          <a:endParaRPr lang="en-US" sz="1500" kern="1200" dirty="0"/>
        </a:p>
      </dsp:txBody>
      <dsp:txXfrm>
        <a:off x="2742620" y="1525526"/>
        <a:ext cx="543708" cy="543708"/>
      </dsp:txXfrm>
    </dsp:sp>
    <dsp:sp modelId="{874DDB66-EFAF-AE42-92CC-2649928C8586}">
      <dsp:nvSpPr>
        <dsp:cNvPr id="0" name=""/>
        <dsp:cNvSpPr/>
      </dsp:nvSpPr>
      <dsp:spPr>
        <a:xfrm rot="3857143">
          <a:off x="2056220" y="1929795"/>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2071622" y="1963379"/>
        <a:ext cx="126963" cy="174289"/>
      </dsp:txXfrm>
    </dsp:sp>
    <dsp:sp modelId="{AF757334-ABB8-0B49-9436-4FEE9022B31E}">
      <dsp:nvSpPr>
        <dsp:cNvPr id="0" name=""/>
        <dsp:cNvSpPr/>
      </dsp:nvSpPr>
      <dsp:spPr>
        <a:xfrm>
          <a:off x="2005727" y="2195751"/>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KESC</a:t>
          </a:r>
          <a:endParaRPr lang="en-US" sz="1500" kern="1200" dirty="0"/>
        </a:p>
      </dsp:txBody>
      <dsp:txXfrm>
        <a:off x="2118333" y="2308357"/>
        <a:ext cx="543708" cy="543708"/>
      </dsp:txXfrm>
    </dsp:sp>
    <dsp:sp modelId="{6A44B878-8B04-884A-8C55-4FBA9B6B300B}">
      <dsp:nvSpPr>
        <dsp:cNvPr id="0" name=""/>
        <dsp:cNvSpPr/>
      </dsp:nvSpPr>
      <dsp:spPr>
        <a:xfrm rot="6942857">
          <a:off x="1541500" y="1929795"/>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rot="10800000">
        <a:off x="1580510" y="1963379"/>
        <a:ext cx="126963" cy="174289"/>
      </dsp:txXfrm>
    </dsp:sp>
    <dsp:sp modelId="{D2458F5F-4856-0B46-839C-C7590AED9C38}">
      <dsp:nvSpPr>
        <dsp:cNvPr id="0" name=""/>
        <dsp:cNvSpPr/>
      </dsp:nvSpPr>
      <dsp:spPr>
        <a:xfrm>
          <a:off x="1004448" y="2195751"/>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CCNL</a:t>
          </a:r>
          <a:endParaRPr lang="en-US" sz="1500" kern="1200" dirty="0"/>
        </a:p>
      </dsp:txBody>
      <dsp:txXfrm>
        <a:off x="1117054" y="2308357"/>
        <a:ext cx="543708" cy="543708"/>
      </dsp:txXfrm>
    </dsp:sp>
    <dsp:sp modelId="{E18A0DDD-1AE0-E640-8C27-4A21A0F3CC2A}">
      <dsp:nvSpPr>
        <dsp:cNvPr id="0" name=""/>
        <dsp:cNvSpPr/>
      </dsp:nvSpPr>
      <dsp:spPr>
        <a:xfrm rot="10028571">
          <a:off x="1220578" y="1527371"/>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rot="10800000">
        <a:off x="1274308" y="1579413"/>
        <a:ext cx="126963" cy="174289"/>
      </dsp:txXfrm>
    </dsp:sp>
    <dsp:sp modelId="{4C6AC230-443A-CC43-9BA2-5865F47723D5}">
      <dsp:nvSpPr>
        <dsp:cNvPr id="0" name=""/>
        <dsp:cNvSpPr/>
      </dsp:nvSpPr>
      <dsp:spPr>
        <a:xfrm>
          <a:off x="380161" y="1412920"/>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CCSU</a:t>
          </a:r>
          <a:endParaRPr lang="en-US" sz="1500" kern="1200" dirty="0"/>
        </a:p>
      </dsp:txBody>
      <dsp:txXfrm>
        <a:off x="492767" y="1525526"/>
        <a:ext cx="543708" cy="543708"/>
      </dsp:txXfrm>
    </dsp:sp>
    <dsp:sp modelId="{338DF983-4447-E440-8229-F0CD41BE442A}">
      <dsp:nvSpPr>
        <dsp:cNvPr id="0" name=""/>
        <dsp:cNvSpPr/>
      </dsp:nvSpPr>
      <dsp:spPr>
        <a:xfrm rot="13114286">
          <a:off x="1335114" y="1025557"/>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rot="10800000">
        <a:off x="1383591" y="1100616"/>
        <a:ext cx="126963" cy="174289"/>
      </dsp:txXfrm>
    </dsp:sp>
    <dsp:sp modelId="{A1998344-4361-E043-B4BD-2F9C9E9283DE}">
      <dsp:nvSpPr>
        <dsp:cNvPr id="0" name=""/>
        <dsp:cNvSpPr/>
      </dsp:nvSpPr>
      <dsp:spPr>
        <a:xfrm>
          <a:off x="602966" y="436745"/>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WCSU</a:t>
          </a:r>
          <a:endParaRPr lang="en-US" sz="1500" kern="1200" dirty="0"/>
        </a:p>
      </dsp:txBody>
      <dsp:txXfrm>
        <a:off x="715572" y="549351"/>
        <a:ext cx="543708" cy="543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623E0-FAC4-9C44-AFD0-584BDBC15D33}">
      <dsp:nvSpPr>
        <dsp:cNvPr id="0" name=""/>
        <dsp:cNvSpPr/>
      </dsp:nvSpPr>
      <dsp:spPr>
        <a:xfrm>
          <a:off x="391964" y="1560242"/>
          <a:ext cx="943514" cy="943514"/>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MASS</a:t>
          </a:r>
          <a:endParaRPr lang="en-US" sz="1900" kern="1200" dirty="0"/>
        </a:p>
      </dsp:txBody>
      <dsp:txXfrm>
        <a:off x="530138" y="1698416"/>
        <a:ext cx="667166" cy="667166"/>
      </dsp:txXfrm>
    </dsp:sp>
    <dsp:sp modelId="{890226BB-6216-8C45-BF14-6F0EB9284711}">
      <dsp:nvSpPr>
        <dsp:cNvPr id="0" name=""/>
        <dsp:cNvSpPr/>
      </dsp:nvSpPr>
      <dsp:spPr>
        <a:xfrm rot="16200000">
          <a:off x="763385" y="1216210"/>
          <a:ext cx="200672" cy="320794"/>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77850">
            <a:lnSpc>
              <a:spcPct val="90000"/>
            </a:lnSpc>
            <a:spcBef>
              <a:spcPct val="0"/>
            </a:spcBef>
            <a:spcAft>
              <a:spcPct val="35000"/>
            </a:spcAft>
          </a:pPr>
          <a:endParaRPr lang="en-US" sz="1300" kern="1200" dirty="0"/>
        </a:p>
      </dsp:txBody>
      <dsp:txXfrm>
        <a:off x="793486" y="1310470"/>
        <a:ext cx="140470" cy="192476"/>
      </dsp:txXfrm>
    </dsp:sp>
    <dsp:sp modelId="{BBD55C98-E8CF-0B4D-B6EC-9DD7686BC06F}">
      <dsp:nvSpPr>
        <dsp:cNvPr id="0" name=""/>
        <dsp:cNvSpPr/>
      </dsp:nvSpPr>
      <dsp:spPr>
        <a:xfrm>
          <a:off x="274024" y="2221"/>
          <a:ext cx="1179393" cy="117939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WSCH</a:t>
          </a:r>
          <a:endParaRPr lang="en-US" sz="1900" kern="1200" dirty="0"/>
        </a:p>
      </dsp:txBody>
      <dsp:txXfrm>
        <a:off x="446742" y="174939"/>
        <a:ext cx="833957" cy="833957"/>
      </dsp:txXfrm>
    </dsp:sp>
    <dsp:sp modelId="{4D144950-A160-704C-BD69-F8C6009CBBA0}">
      <dsp:nvSpPr>
        <dsp:cNvPr id="0" name=""/>
        <dsp:cNvSpPr/>
      </dsp:nvSpPr>
      <dsp:spPr>
        <a:xfrm rot="5400000">
          <a:off x="763385" y="2526994"/>
          <a:ext cx="200672" cy="320794"/>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77850">
            <a:lnSpc>
              <a:spcPct val="90000"/>
            </a:lnSpc>
            <a:spcBef>
              <a:spcPct val="0"/>
            </a:spcBef>
            <a:spcAft>
              <a:spcPct val="35000"/>
            </a:spcAft>
          </a:pPr>
          <a:endParaRPr lang="en-US" sz="1300" kern="1200" dirty="0"/>
        </a:p>
      </dsp:txBody>
      <dsp:txXfrm>
        <a:off x="793486" y="2561052"/>
        <a:ext cx="140470" cy="192476"/>
      </dsp:txXfrm>
    </dsp:sp>
    <dsp:sp modelId="{F8FD35D6-8FCF-8643-84B5-7B3830C06556}">
      <dsp:nvSpPr>
        <dsp:cNvPr id="0" name=""/>
        <dsp:cNvSpPr/>
      </dsp:nvSpPr>
      <dsp:spPr>
        <a:xfrm>
          <a:off x="274024" y="2882385"/>
          <a:ext cx="1179393" cy="117939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HF</a:t>
          </a:r>
        </a:p>
      </dsp:txBody>
      <dsp:txXfrm>
        <a:off x="446742" y="3055103"/>
        <a:ext cx="833957" cy="833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BB365-462C-3B4B-9E38-900AB51E7BC8}">
      <dsp:nvSpPr>
        <dsp:cNvPr id="0" name=""/>
        <dsp:cNvSpPr/>
      </dsp:nvSpPr>
      <dsp:spPr>
        <a:xfrm>
          <a:off x="3627135" y="1654234"/>
          <a:ext cx="1153622" cy="1153622"/>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HUH &amp; YU</a:t>
          </a:r>
          <a:endParaRPr lang="en-US" sz="2600" kern="1200" dirty="0"/>
        </a:p>
      </dsp:txBody>
      <dsp:txXfrm>
        <a:off x="3796079" y="1823178"/>
        <a:ext cx="815734" cy="815734"/>
      </dsp:txXfrm>
    </dsp:sp>
    <dsp:sp modelId="{87746069-9F6D-CF41-A49B-71A40CA767CF}">
      <dsp:nvSpPr>
        <dsp:cNvPr id="0" name=""/>
        <dsp:cNvSpPr/>
      </dsp:nvSpPr>
      <dsp:spPr>
        <a:xfrm rot="16200000">
          <a:off x="3949831" y="993040"/>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008666" y="1130321"/>
        <a:ext cx="390560" cy="235339"/>
      </dsp:txXfrm>
    </dsp:sp>
    <dsp:sp modelId="{561E6822-D587-9749-925F-404D4A2AED41}">
      <dsp:nvSpPr>
        <dsp:cNvPr id="0" name=""/>
        <dsp:cNvSpPr/>
      </dsp:nvSpPr>
      <dsp:spPr>
        <a:xfrm>
          <a:off x="3857859" y="3137"/>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BRU</a:t>
          </a:r>
          <a:endParaRPr lang="en-US" sz="1300" kern="1200" dirty="0"/>
        </a:p>
      </dsp:txBody>
      <dsp:txXfrm>
        <a:off x="3959225" y="104503"/>
        <a:ext cx="489441" cy="489441"/>
      </dsp:txXfrm>
    </dsp:sp>
    <dsp:sp modelId="{E6E18796-3BDB-5D42-BB60-1B10F000602B}">
      <dsp:nvSpPr>
        <dsp:cNvPr id="0" name=""/>
        <dsp:cNvSpPr/>
      </dsp:nvSpPr>
      <dsp:spPr>
        <a:xfrm rot="17861538">
          <a:off x="4434021" y="1112382"/>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465514" y="1242923"/>
        <a:ext cx="390560" cy="235339"/>
      </dsp:txXfrm>
    </dsp:sp>
    <dsp:sp modelId="{46C4A4B5-1579-B04D-AC4A-3FE5EA42E084}">
      <dsp:nvSpPr>
        <dsp:cNvPr id="0" name=""/>
        <dsp:cNvSpPr/>
      </dsp:nvSpPr>
      <dsp:spPr>
        <a:xfrm>
          <a:off x="4732385" y="218688"/>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MASS</a:t>
          </a:r>
          <a:endParaRPr lang="en-US" sz="1300" kern="1200" dirty="0"/>
        </a:p>
      </dsp:txBody>
      <dsp:txXfrm>
        <a:off x="4833751" y="320054"/>
        <a:ext cx="489441" cy="489441"/>
      </dsp:txXfrm>
    </dsp:sp>
    <dsp:sp modelId="{5F2667CC-6CFB-B349-A99B-D2CFE6F5FBD4}">
      <dsp:nvSpPr>
        <dsp:cNvPr id="0" name=""/>
        <dsp:cNvSpPr/>
      </dsp:nvSpPr>
      <dsp:spPr>
        <a:xfrm rot="19523077">
          <a:off x="4807289" y="144306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817704" y="1554936"/>
        <a:ext cx="390560" cy="235339"/>
      </dsp:txXfrm>
    </dsp:sp>
    <dsp:sp modelId="{1C2F658E-F8C8-AD47-9412-C01EDF4D1C0C}">
      <dsp:nvSpPr>
        <dsp:cNvPr id="0" name=""/>
        <dsp:cNvSpPr/>
      </dsp:nvSpPr>
      <dsp:spPr>
        <a:xfrm>
          <a:off x="5406568" y="81596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NHA</a:t>
          </a:r>
          <a:endParaRPr lang="en-US" sz="1300" kern="1200" dirty="0"/>
        </a:p>
      </dsp:txBody>
      <dsp:txXfrm>
        <a:off x="5507934" y="917328"/>
        <a:ext cx="489441" cy="489441"/>
      </dsp:txXfrm>
    </dsp:sp>
    <dsp:sp modelId="{D3177E20-5950-544E-B16C-32015A4B6299}">
      <dsp:nvSpPr>
        <dsp:cNvPr id="0" name=""/>
        <dsp:cNvSpPr/>
      </dsp:nvSpPr>
      <dsp:spPr>
        <a:xfrm rot="21184615">
          <a:off x="4984124" y="19093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984553" y="1994881"/>
        <a:ext cx="390560" cy="235339"/>
      </dsp:txXfrm>
    </dsp:sp>
    <dsp:sp modelId="{CEEA7690-FE00-5543-887F-1A4318149826}">
      <dsp:nvSpPr>
        <dsp:cNvPr id="0" name=""/>
        <dsp:cNvSpPr/>
      </dsp:nvSpPr>
      <dsp:spPr>
        <a:xfrm>
          <a:off x="5725960" y="1658130"/>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VT</a:t>
          </a:r>
          <a:endParaRPr lang="en-US" sz="1300" kern="1200" dirty="0"/>
        </a:p>
      </dsp:txBody>
      <dsp:txXfrm>
        <a:off x="5827326" y="1759496"/>
        <a:ext cx="489441" cy="489441"/>
      </dsp:txXfrm>
    </dsp:sp>
    <dsp:sp modelId="{36B746DF-930F-2848-A35F-8F0A4A3F15D2}">
      <dsp:nvSpPr>
        <dsp:cNvPr id="0" name=""/>
        <dsp:cNvSpPr/>
      </dsp:nvSpPr>
      <dsp:spPr>
        <a:xfrm rot="1246154">
          <a:off x="4924014" y="240438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927837" y="2461971"/>
        <a:ext cx="390560" cy="235339"/>
      </dsp:txXfrm>
    </dsp:sp>
    <dsp:sp modelId="{2470B98C-1817-174E-848D-C4807B874555}">
      <dsp:nvSpPr>
        <dsp:cNvPr id="0" name=""/>
        <dsp:cNvSpPr/>
      </dsp:nvSpPr>
      <dsp:spPr>
        <a:xfrm>
          <a:off x="5617393" y="2552261"/>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BART</a:t>
          </a:r>
          <a:endParaRPr lang="en-US" sz="1300" kern="1200" dirty="0"/>
        </a:p>
      </dsp:txBody>
      <dsp:txXfrm>
        <a:off x="5718759" y="2653627"/>
        <a:ext cx="489441" cy="489441"/>
      </dsp:txXfrm>
    </dsp:sp>
    <dsp:sp modelId="{7D010200-CE82-1B4F-98CB-D91E33EB7A04}">
      <dsp:nvSpPr>
        <dsp:cNvPr id="0" name=""/>
        <dsp:cNvSpPr/>
      </dsp:nvSpPr>
      <dsp:spPr>
        <a:xfrm rot="2907692">
          <a:off x="4640731" y="2814794"/>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660551" y="2849202"/>
        <a:ext cx="390560" cy="235339"/>
      </dsp:txXfrm>
    </dsp:sp>
    <dsp:sp modelId="{2FF3BFBD-580B-B24F-8DC8-0634C9827362}">
      <dsp:nvSpPr>
        <dsp:cNvPr id="0" name=""/>
        <dsp:cNvSpPr/>
      </dsp:nvSpPr>
      <dsp:spPr>
        <a:xfrm>
          <a:off x="5105738" y="329352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BERK</a:t>
          </a:r>
          <a:endParaRPr lang="en-US" sz="1300" kern="1200" dirty="0"/>
        </a:p>
      </dsp:txBody>
      <dsp:txXfrm>
        <a:off x="5207104" y="3394888"/>
        <a:ext cx="489441" cy="489441"/>
      </dsp:txXfrm>
    </dsp:sp>
    <dsp:sp modelId="{645B6F5E-A26E-6D4B-B4BE-1D2FAC3F6F88}">
      <dsp:nvSpPr>
        <dsp:cNvPr id="0" name=""/>
        <dsp:cNvSpPr/>
      </dsp:nvSpPr>
      <dsp:spPr>
        <a:xfrm rot="4569231">
          <a:off x="4199172" y="30465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243926" y="3067864"/>
        <a:ext cx="390560" cy="235339"/>
      </dsp:txXfrm>
    </dsp:sp>
    <dsp:sp modelId="{FB277B98-D99D-C643-BB2D-29D17DE417EA}">
      <dsp:nvSpPr>
        <dsp:cNvPr id="0" name=""/>
        <dsp:cNvSpPr/>
      </dsp:nvSpPr>
      <dsp:spPr>
        <a:xfrm>
          <a:off x="4308209" y="3712097"/>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BSN</a:t>
          </a:r>
          <a:endParaRPr lang="en-US" sz="1300" kern="1200" dirty="0"/>
        </a:p>
      </dsp:txBody>
      <dsp:txXfrm>
        <a:off x="4409575" y="3813463"/>
        <a:ext cx="489441" cy="489441"/>
      </dsp:txXfrm>
    </dsp:sp>
    <dsp:sp modelId="{7FBD82CB-681A-3941-8905-D6E4968270BD}">
      <dsp:nvSpPr>
        <dsp:cNvPr id="0" name=""/>
        <dsp:cNvSpPr/>
      </dsp:nvSpPr>
      <dsp:spPr>
        <a:xfrm rot="6230769">
          <a:off x="3700491" y="30465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773406" y="3067864"/>
        <a:ext cx="390560" cy="235339"/>
      </dsp:txXfrm>
    </dsp:sp>
    <dsp:sp modelId="{5E85D8E0-CBA4-BB4E-9147-AAD073E79D94}">
      <dsp:nvSpPr>
        <dsp:cNvPr id="0" name=""/>
        <dsp:cNvSpPr/>
      </dsp:nvSpPr>
      <dsp:spPr>
        <a:xfrm>
          <a:off x="3407510" y="3712097"/>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KESC</a:t>
          </a:r>
          <a:endParaRPr lang="en-US" sz="1300" kern="1200" dirty="0"/>
        </a:p>
      </dsp:txBody>
      <dsp:txXfrm>
        <a:off x="3508876" y="3813463"/>
        <a:ext cx="489441" cy="489441"/>
      </dsp:txXfrm>
    </dsp:sp>
    <dsp:sp modelId="{F3A6BF3F-7090-B84D-A1D3-4ACA65D6A88A}">
      <dsp:nvSpPr>
        <dsp:cNvPr id="0" name=""/>
        <dsp:cNvSpPr/>
      </dsp:nvSpPr>
      <dsp:spPr>
        <a:xfrm rot="7892308">
          <a:off x="3258931" y="2814794"/>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356780" y="2849202"/>
        <a:ext cx="390560" cy="235339"/>
      </dsp:txXfrm>
    </dsp:sp>
    <dsp:sp modelId="{896769F3-0774-6D46-A421-85FA59E820EE}">
      <dsp:nvSpPr>
        <dsp:cNvPr id="0" name=""/>
        <dsp:cNvSpPr/>
      </dsp:nvSpPr>
      <dsp:spPr>
        <a:xfrm>
          <a:off x="2609981" y="329352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CCNL</a:t>
          </a:r>
          <a:endParaRPr lang="en-US" sz="1300" kern="1200" dirty="0"/>
        </a:p>
      </dsp:txBody>
      <dsp:txXfrm>
        <a:off x="2711347" y="3394888"/>
        <a:ext cx="489441" cy="489441"/>
      </dsp:txXfrm>
    </dsp:sp>
    <dsp:sp modelId="{F1CACF31-3A0B-4D41-AE42-F79428FE54F6}">
      <dsp:nvSpPr>
        <dsp:cNvPr id="0" name=""/>
        <dsp:cNvSpPr/>
      </dsp:nvSpPr>
      <dsp:spPr>
        <a:xfrm rot="9553846">
          <a:off x="2975648" y="240438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089494" y="2461971"/>
        <a:ext cx="390560" cy="235339"/>
      </dsp:txXfrm>
    </dsp:sp>
    <dsp:sp modelId="{CD5EAB20-609A-C744-9CFD-7104561B7B30}">
      <dsp:nvSpPr>
        <dsp:cNvPr id="0" name=""/>
        <dsp:cNvSpPr/>
      </dsp:nvSpPr>
      <dsp:spPr>
        <a:xfrm>
          <a:off x="2098326" y="2552261"/>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CCSU</a:t>
          </a:r>
          <a:endParaRPr lang="en-US" sz="1300" kern="1200" dirty="0"/>
        </a:p>
      </dsp:txBody>
      <dsp:txXfrm>
        <a:off x="2199692" y="2653627"/>
        <a:ext cx="489441" cy="489441"/>
      </dsp:txXfrm>
    </dsp:sp>
    <dsp:sp modelId="{5332031D-60F5-0A48-B485-8BE0BB519B2E}">
      <dsp:nvSpPr>
        <dsp:cNvPr id="0" name=""/>
        <dsp:cNvSpPr/>
      </dsp:nvSpPr>
      <dsp:spPr>
        <a:xfrm rot="11215385">
          <a:off x="2915539" y="19093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032779" y="1994881"/>
        <a:ext cx="390560" cy="235339"/>
      </dsp:txXfrm>
    </dsp:sp>
    <dsp:sp modelId="{298D2B32-66E6-B840-824B-92F8BD8E42D1}">
      <dsp:nvSpPr>
        <dsp:cNvPr id="0" name=""/>
        <dsp:cNvSpPr/>
      </dsp:nvSpPr>
      <dsp:spPr>
        <a:xfrm>
          <a:off x="1989759" y="1658130"/>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HF</a:t>
          </a:r>
          <a:endParaRPr lang="en-US" sz="1300" kern="1200" dirty="0"/>
        </a:p>
      </dsp:txBody>
      <dsp:txXfrm>
        <a:off x="2091125" y="1759496"/>
        <a:ext cx="489441" cy="489441"/>
      </dsp:txXfrm>
    </dsp:sp>
    <dsp:sp modelId="{86E606AD-5831-8946-AA3C-5EED5591DC36}">
      <dsp:nvSpPr>
        <dsp:cNvPr id="0" name=""/>
        <dsp:cNvSpPr/>
      </dsp:nvSpPr>
      <dsp:spPr>
        <a:xfrm rot="12876923">
          <a:off x="3092373" y="144306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199627" y="1554936"/>
        <a:ext cx="390560" cy="235339"/>
      </dsp:txXfrm>
    </dsp:sp>
    <dsp:sp modelId="{DE025BD4-6AB6-574E-9065-BAE5942D317A}">
      <dsp:nvSpPr>
        <dsp:cNvPr id="0" name=""/>
        <dsp:cNvSpPr/>
      </dsp:nvSpPr>
      <dsp:spPr>
        <a:xfrm>
          <a:off x="2309151" y="81596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WCSU</a:t>
          </a:r>
          <a:endParaRPr lang="en-US" sz="1300" kern="1200" dirty="0"/>
        </a:p>
      </dsp:txBody>
      <dsp:txXfrm>
        <a:off x="2410517" y="917328"/>
        <a:ext cx="489441" cy="489441"/>
      </dsp:txXfrm>
    </dsp:sp>
    <dsp:sp modelId="{CAC4E006-4C4C-0648-8D66-62F2E5246E86}">
      <dsp:nvSpPr>
        <dsp:cNvPr id="0" name=""/>
        <dsp:cNvSpPr/>
      </dsp:nvSpPr>
      <dsp:spPr>
        <a:xfrm rot="14538462">
          <a:off x="3465641" y="1112382"/>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551817" y="1242923"/>
        <a:ext cx="390560" cy="235339"/>
      </dsp:txXfrm>
    </dsp:sp>
    <dsp:sp modelId="{9BB29D12-9896-5745-8E27-5802B2BBA24A}">
      <dsp:nvSpPr>
        <dsp:cNvPr id="0" name=""/>
        <dsp:cNvSpPr/>
      </dsp:nvSpPr>
      <dsp:spPr>
        <a:xfrm>
          <a:off x="2983333" y="218688"/>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WSCU</a:t>
          </a:r>
          <a:endParaRPr lang="en-US" sz="1300" kern="1200" dirty="0"/>
        </a:p>
      </dsp:txBody>
      <dsp:txXfrm>
        <a:off x="3084699" y="320054"/>
        <a:ext cx="489441" cy="489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1E0C0-1760-DB42-838F-250962BA971C}">
      <dsp:nvSpPr>
        <dsp:cNvPr id="0" name=""/>
        <dsp:cNvSpPr/>
      </dsp:nvSpPr>
      <dsp:spPr>
        <a:xfrm>
          <a:off x="7389" y="1541089"/>
          <a:ext cx="2208714" cy="13252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Collection Preparation (Pre-capture)</a:t>
          </a:r>
          <a:endParaRPr lang="en-US" sz="1900" kern="1200" dirty="0"/>
        </a:p>
      </dsp:txBody>
      <dsp:txXfrm>
        <a:off x="46204" y="1579904"/>
        <a:ext cx="2131084" cy="1247598"/>
      </dsp:txXfrm>
    </dsp:sp>
    <dsp:sp modelId="{C5CE1734-B829-6546-AD5B-B99C566D7F08}">
      <dsp:nvSpPr>
        <dsp:cNvPr id="0" name=""/>
        <dsp:cNvSpPr/>
      </dsp:nvSpPr>
      <dsp:spPr>
        <a:xfrm>
          <a:off x="2436975" y="1929823"/>
          <a:ext cx="468247" cy="54776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436975" y="2039375"/>
        <a:ext cx="327773" cy="328657"/>
      </dsp:txXfrm>
    </dsp:sp>
    <dsp:sp modelId="{7EA8CE49-72D8-5145-BCC2-E2933EFFDAB3}">
      <dsp:nvSpPr>
        <dsp:cNvPr id="0" name=""/>
        <dsp:cNvSpPr/>
      </dsp:nvSpPr>
      <dsp:spPr>
        <a:xfrm>
          <a:off x="3099589" y="1541089"/>
          <a:ext cx="2208714" cy="13252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Primary digitization</a:t>
          </a:r>
          <a:endParaRPr lang="en-US" sz="1900" kern="1200" dirty="0"/>
        </a:p>
      </dsp:txBody>
      <dsp:txXfrm>
        <a:off x="3138404" y="1579904"/>
        <a:ext cx="2131084" cy="1247598"/>
      </dsp:txXfrm>
    </dsp:sp>
    <dsp:sp modelId="{567A0895-D143-8D41-B8EE-C1F5365A9A41}">
      <dsp:nvSpPr>
        <dsp:cNvPr id="0" name=""/>
        <dsp:cNvSpPr/>
      </dsp:nvSpPr>
      <dsp:spPr>
        <a:xfrm>
          <a:off x="5529174" y="1929823"/>
          <a:ext cx="468247" cy="54776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529174" y="2039375"/>
        <a:ext cx="327773" cy="328657"/>
      </dsp:txXfrm>
    </dsp:sp>
    <dsp:sp modelId="{5AF27869-1625-B343-A325-D1B23B961C11}">
      <dsp:nvSpPr>
        <dsp:cNvPr id="0" name=""/>
        <dsp:cNvSpPr/>
      </dsp:nvSpPr>
      <dsp:spPr>
        <a:xfrm>
          <a:off x="6191789" y="1541089"/>
          <a:ext cx="2208714" cy="13252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Data Enhancement (Secondary Digitization)</a:t>
          </a:r>
          <a:endParaRPr lang="en-US" sz="1900" kern="1200" dirty="0"/>
        </a:p>
      </dsp:txBody>
      <dsp:txXfrm>
        <a:off x="6230604" y="1579904"/>
        <a:ext cx="2131084" cy="1247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F8F34-F3E2-5642-A324-E07CC6EEE648}">
      <dsp:nvSpPr>
        <dsp:cNvPr id="0" name=""/>
        <dsp:cNvSpPr/>
      </dsp:nvSpPr>
      <dsp:spPr>
        <a:xfrm>
          <a:off x="602667" y="1511776"/>
          <a:ext cx="1442155" cy="14421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Digitization Stations</a:t>
          </a:r>
          <a:endParaRPr lang="en-US" sz="1900" kern="1200" dirty="0"/>
        </a:p>
      </dsp:txBody>
      <dsp:txXfrm>
        <a:off x="673067" y="1582176"/>
        <a:ext cx="1301355" cy="1301355"/>
      </dsp:txXfrm>
    </dsp:sp>
    <dsp:sp modelId="{8E583836-558E-B049-A607-F6269E02C8EF}">
      <dsp:nvSpPr>
        <dsp:cNvPr id="0" name=""/>
        <dsp:cNvSpPr/>
      </dsp:nvSpPr>
      <dsp:spPr>
        <a:xfrm rot="20538376">
          <a:off x="1986792" y="1629977"/>
          <a:ext cx="2453460" cy="0"/>
        </a:xfrm>
        <a:custGeom>
          <a:avLst/>
          <a:gdLst/>
          <a:ahLst/>
          <a:cxnLst/>
          <a:rect l="0" t="0" r="0" b="0"/>
          <a:pathLst>
            <a:path>
              <a:moveTo>
                <a:pt x="0" y="0"/>
              </a:moveTo>
              <a:lnTo>
                <a:pt x="2453460" y="0"/>
              </a:lnTo>
            </a:path>
          </a:pathLst>
        </a:custGeom>
        <a:noFill/>
        <a:ln w="38100" cap="flat" cmpd="sng" algn="ctr">
          <a:solidFill>
            <a:schemeClr val="accent6"/>
          </a:solidFill>
          <a:prstDash val="solid"/>
          <a:headEnd type="none"/>
          <a:tailEnd type="triangle"/>
        </a:ln>
        <a:effectLst/>
      </dsp:spPr>
      <dsp:style>
        <a:lnRef idx="2">
          <a:scrgbClr r="0" g="0" b="0"/>
        </a:lnRef>
        <a:fillRef idx="0">
          <a:scrgbClr r="0" g="0" b="0"/>
        </a:fillRef>
        <a:effectRef idx="0">
          <a:scrgbClr r="0" g="0" b="0"/>
        </a:effectRef>
        <a:fontRef idx="minor"/>
      </dsp:style>
    </dsp:sp>
    <dsp:sp modelId="{75639133-952A-8846-B9E5-190503FAC483}">
      <dsp:nvSpPr>
        <dsp:cNvPr id="0" name=""/>
        <dsp:cNvSpPr/>
      </dsp:nvSpPr>
      <dsp:spPr>
        <a:xfrm>
          <a:off x="4382222" y="296944"/>
          <a:ext cx="1654499" cy="13925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Symbiota</a:t>
          </a:r>
          <a:endParaRPr lang="en-US" sz="2600" kern="1200" dirty="0"/>
        </a:p>
      </dsp:txBody>
      <dsp:txXfrm>
        <a:off x="4450202" y="364924"/>
        <a:ext cx="1518539" cy="1256610"/>
      </dsp:txXfrm>
    </dsp:sp>
    <dsp:sp modelId="{15E9EC02-BAAC-2048-B51A-600111758AB1}">
      <dsp:nvSpPr>
        <dsp:cNvPr id="0" name=""/>
        <dsp:cNvSpPr/>
      </dsp:nvSpPr>
      <dsp:spPr>
        <a:xfrm rot="1501462">
          <a:off x="1917020" y="3145373"/>
          <a:ext cx="2722918" cy="0"/>
        </a:xfrm>
        <a:custGeom>
          <a:avLst/>
          <a:gdLst/>
          <a:ahLst/>
          <a:cxnLst/>
          <a:rect l="0" t="0" r="0" b="0"/>
          <a:pathLst>
            <a:path>
              <a:moveTo>
                <a:pt x="0" y="0"/>
              </a:moveTo>
              <a:lnTo>
                <a:pt x="2722918" y="0"/>
              </a:lnTo>
            </a:path>
          </a:pathLst>
        </a:custGeom>
        <a:noFill/>
        <a:ln w="38100" cap="flat" cmpd="sng" algn="ctr">
          <a:solidFill>
            <a:schemeClr val="accent6"/>
          </a:solidFill>
          <a:prstDash val="solid"/>
          <a:tailEnd type="triangle"/>
        </a:ln>
        <a:effectLst/>
      </dsp:spPr>
      <dsp:style>
        <a:lnRef idx="2">
          <a:scrgbClr r="0" g="0" b="0"/>
        </a:lnRef>
        <a:fillRef idx="0">
          <a:scrgbClr r="0" g="0" b="0"/>
        </a:fillRef>
        <a:effectRef idx="0">
          <a:scrgbClr r="0" g="0" b="0"/>
        </a:effectRef>
        <a:fontRef idx="minor"/>
      </dsp:style>
    </dsp:sp>
    <dsp:sp modelId="{03B52DBE-9BDB-E442-A8C3-3450B302D563}">
      <dsp:nvSpPr>
        <dsp:cNvPr id="0" name=""/>
        <dsp:cNvSpPr/>
      </dsp:nvSpPr>
      <dsp:spPr>
        <a:xfrm>
          <a:off x="4512135" y="3462710"/>
          <a:ext cx="1551913" cy="12416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TACC</a:t>
          </a:r>
          <a:endParaRPr lang="en-US" sz="3500" kern="1200" dirty="0"/>
        </a:p>
      </dsp:txBody>
      <dsp:txXfrm>
        <a:off x="4572745" y="3523320"/>
        <a:ext cx="1430693" cy="1120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CF255-5926-4F46-92A7-3B351F3BE1D5}">
      <dsp:nvSpPr>
        <dsp:cNvPr id="0" name=""/>
        <dsp:cNvSpPr/>
      </dsp:nvSpPr>
      <dsp:spPr>
        <a:xfrm>
          <a:off x="3527974" y="1961001"/>
          <a:ext cx="1322222" cy="13222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Filtered Push</a:t>
          </a:r>
          <a:endParaRPr lang="en-US" sz="2600" kern="1200" dirty="0"/>
        </a:p>
      </dsp:txBody>
      <dsp:txXfrm>
        <a:off x="3592520" y="2025547"/>
        <a:ext cx="1193130" cy="1193130"/>
      </dsp:txXfrm>
    </dsp:sp>
    <dsp:sp modelId="{4E589BE4-941F-1743-99D9-4191B9E4F443}">
      <dsp:nvSpPr>
        <dsp:cNvPr id="0" name=""/>
        <dsp:cNvSpPr/>
      </dsp:nvSpPr>
      <dsp:spPr>
        <a:xfrm rot="16225456">
          <a:off x="3828049" y="1592350"/>
          <a:ext cx="737322" cy="0"/>
        </a:xfrm>
        <a:custGeom>
          <a:avLst/>
          <a:gdLst/>
          <a:ahLst/>
          <a:cxnLst/>
          <a:rect l="0" t="0" r="0" b="0"/>
          <a:pathLst>
            <a:path>
              <a:moveTo>
                <a:pt x="0" y="0"/>
              </a:moveTo>
              <a:lnTo>
                <a:pt x="737322" y="0"/>
              </a:lnTo>
            </a:path>
          </a:pathLst>
        </a:custGeom>
        <a:noFill/>
        <a:ln w="38100" cap="flat" cmpd="sng" algn="ctr">
          <a:solidFill>
            <a:schemeClr val="accent6"/>
          </a:solidFill>
          <a:prstDash val="solid"/>
          <a:headEnd type="triangle"/>
          <a:tailEnd type="triangle"/>
        </a:ln>
        <a:effectLst/>
      </dsp:spPr>
      <dsp:style>
        <a:lnRef idx="2">
          <a:scrgbClr r="0" g="0" b="0"/>
        </a:lnRef>
        <a:fillRef idx="0">
          <a:scrgbClr r="0" g="0" b="0"/>
        </a:fillRef>
        <a:effectRef idx="0">
          <a:scrgbClr r="0" g="0" b="0"/>
        </a:effectRef>
        <a:fontRef idx="minor"/>
      </dsp:style>
    </dsp:sp>
    <dsp:sp modelId="{7022A8C6-19FD-E244-BAD0-9561582A8213}">
      <dsp:nvSpPr>
        <dsp:cNvPr id="0" name=""/>
        <dsp:cNvSpPr/>
      </dsp:nvSpPr>
      <dsp:spPr>
        <a:xfrm>
          <a:off x="3509163" y="112758"/>
          <a:ext cx="1388781" cy="1110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Morphbank</a:t>
          </a:r>
          <a:endParaRPr lang="en-US" sz="1900" kern="1200" dirty="0"/>
        </a:p>
      </dsp:txBody>
      <dsp:txXfrm>
        <a:off x="3563395" y="166990"/>
        <a:ext cx="1280317" cy="1002476"/>
      </dsp:txXfrm>
    </dsp:sp>
    <dsp:sp modelId="{1E84DA36-76E1-8A4B-A6CC-1697C4B5F55D}">
      <dsp:nvSpPr>
        <dsp:cNvPr id="0" name=""/>
        <dsp:cNvSpPr/>
      </dsp:nvSpPr>
      <dsp:spPr>
        <a:xfrm rot="1770814">
          <a:off x="4810629" y="3146574"/>
          <a:ext cx="609857" cy="0"/>
        </a:xfrm>
        <a:custGeom>
          <a:avLst/>
          <a:gdLst/>
          <a:ahLst/>
          <a:cxnLst/>
          <a:rect l="0" t="0" r="0" b="0"/>
          <a:pathLst>
            <a:path>
              <a:moveTo>
                <a:pt x="0" y="0"/>
              </a:moveTo>
              <a:lnTo>
                <a:pt x="609857" y="0"/>
              </a:lnTo>
            </a:path>
          </a:pathLst>
        </a:custGeom>
        <a:noFill/>
        <a:ln w="38100" cap="flat" cmpd="sng" algn="ctr">
          <a:solidFill>
            <a:schemeClr val="accent6"/>
          </a:solidFill>
          <a:prstDash val="solid"/>
          <a:headEnd type="triangle"/>
          <a:tailEnd type="triangle"/>
        </a:ln>
        <a:effectLst/>
      </dsp:spPr>
      <dsp:style>
        <a:lnRef idx="2">
          <a:scrgbClr r="0" g="0" b="0"/>
        </a:lnRef>
        <a:fillRef idx="0">
          <a:scrgbClr r="0" g="0" b="0"/>
        </a:fillRef>
        <a:effectRef idx="0">
          <a:scrgbClr r="0" g="0" b="0"/>
        </a:effectRef>
        <a:fontRef idx="minor"/>
      </dsp:style>
    </dsp:sp>
    <dsp:sp modelId="{FEC16AE5-CB86-9A4F-A59B-0EFDCE67E20B}">
      <dsp:nvSpPr>
        <dsp:cNvPr id="0" name=""/>
        <dsp:cNvSpPr/>
      </dsp:nvSpPr>
      <dsp:spPr>
        <a:xfrm>
          <a:off x="5380918" y="3169136"/>
          <a:ext cx="1347339" cy="1018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Collection Databases</a:t>
          </a:r>
        </a:p>
        <a:p>
          <a:pPr lvl="0" algn="ctr" defTabSz="755650">
            <a:lnSpc>
              <a:spcPct val="90000"/>
            </a:lnSpc>
            <a:spcBef>
              <a:spcPct val="0"/>
            </a:spcBef>
            <a:spcAft>
              <a:spcPct val="35000"/>
            </a:spcAft>
          </a:pPr>
          <a:r>
            <a:rPr lang="en-US" sz="1700" kern="1200" dirty="0" smtClean="0"/>
            <a:t>(Specify)</a:t>
          </a:r>
          <a:endParaRPr lang="en-US" sz="1700" kern="1200" dirty="0"/>
        </a:p>
      </dsp:txBody>
      <dsp:txXfrm>
        <a:off x="5430614" y="3218832"/>
        <a:ext cx="1247947" cy="918627"/>
      </dsp:txXfrm>
    </dsp:sp>
    <dsp:sp modelId="{48E843A6-DBFC-7A4E-98F4-C1A62C832188}">
      <dsp:nvSpPr>
        <dsp:cNvPr id="0" name=""/>
        <dsp:cNvSpPr/>
      </dsp:nvSpPr>
      <dsp:spPr>
        <a:xfrm rot="9029646">
          <a:off x="2956090" y="3146837"/>
          <a:ext cx="611541" cy="0"/>
        </a:xfrm>
        <a:custGeom>
          <a:avLst/>
          <a:gdLst/>
          <a:ahLst/>
          <a:cxnLst/>
          <a:rect l="0" t="0" r="0" b="0"/>
          <a:pathLst>
            <a:path>
              <a:moveTo>
                <a:pt x="0" y="0"/>
              </a:moveTo>
              <a:lnTo>
                <a:pt x="611541" y="0"/>
              </a:lnTo>
            </a:path>
          </a:pathLst>
        </a:custGeom>
        <a:noFill/>
        <a:ln w="38100" cap="flat" cmpd="sng" algn="ctr">
          <a:solidFill>
            <a:schemeClr val="accent6"/>
          </a:solidFill>
          <a:prstDash val="solid"/>
          <a:headEnd type="triangle"/>
          <a:tailEnd type="triangle"/>
        </a:ln>
        <a:effectLst/>
      </dsp:spPr>
      <dsp:style>
        <a:lnRef idx="2">
          <a:scrgbClr r="0" g="0" b="0"/>
        </a:lnRef>
        <a:fillRef idx="0">
          <a:scrgbClr r="0" g="0" b="0"/>
        </a:fillRef>
        <a:effectRef idx="0">
          <a:scrgbClr r="0" g="0" b="0"/>
        </a:effectRef>
        <a:fontRef idx="minor"/>
      </dsp:style>
    </dsp:sp>
    <dsp:sp modelId="{4CD6D24C-863A-E847-9FE2-7F2E2985C1B5}">
      <dsp:nvSpPr>
        <dsp:cNvPr id="0" name=""/>
        <dsp:cNvSpPr/>
      </dsp:nvSpPr>
      <dsp:spPr>
        <a:xfrm>
          <a:off x="1707850" y="3119366"/>
          <a:ext cx="1287896" cy="10849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Symbiota</a:t>
          </a:r>
          <a:endParaRPr lang="en-US" sz="2100" kern="1200" dirty="0"/>
        </a:p>
      </dsp:txBody>
      <dsp:txXfrm>
        <a:off x="1760814" y="3172330"/>
        <a:ext cx="1181968" cy="9790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C8578-ED17-E94D-89B9-C711CBFDD65D}" type="datetimeFigureOut">
              <a:rPr lang="en-US" smtClean="0"/>
              <a:t>9/27/12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B3C0E-1665-E448-860C-042E89D6AAE8}" type="slidenum">
              <a:rPr lang="en-US" smtClean="0"/>
              <a:t>‹#›</a:t>
            </a:fld>
            <a:endParaRPr lang="en-US" dirty="0"/>
          </a:p>
        </p:txBody>
      </p:sp>
    </p:spTree>
    <p:extLst>
      <p:ext uri="{BB962C8B-B14F-4D97-AF65-F5344CB8AC3E}">
        <p14:creationId xmlns:p14="http://schemas.microsoft.com/office/powerpoint/2010/main" val="1688740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 here to speak about a TCN that was funded this last </a:t>
            </a:r>
            <a:r>
              <a:rPr lang="en-US" baseline="0" dirty="0" smtClean="0"/>
              <a:t>cycle and is just now getting started. </a:t>
            </a:r>
            <a:r>
              <a:rPr lang="en-US" baseline="0" dirty="0" smtClean="0"/>
              <a:t>I’m </a:t>
            </a:r>
            <a:r>
              <a:rPr lang="en-US" baseline="0" dirty="0" smtClean="0"/>
              <a:t>going to </a:t>
            </a:r>
            <a:r>
              <a:rPr lang="en-US" baseline="0" dirty="0" smtClean="0"/>
              <a:t>give </a:t>
            </a:r>
            <a:r>
              <a:rPr lang="en-US" baseline="0" dirty="0" smtClean="0"/>
              <a:t>an overview of our plans, and I’ll </a:t>
            </a:r>
            <a:r>
              <a:rPr lang="en-US" dirty="0" smtClean="0"/>
              <a:t>mention areas where , I think, the public could be involved in digitization</a:t>
            </a:r>
            <a:r>
              <a:rPr lang="en-US" baseline="0" dirty="0" smtClean="0"/>
              <a:t> 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91B3C0E-1665-E448-860C-042E89D6AAE8}" type="slidenum">
              <a:rPr lang="en-US" smtClean="0"/>
              <a:t>1</a:t>
            </a:fld>
            <a:endParaRPr lang="en-US" dirty="0"/>
          </a:p>
        </p:txBody>
      </p:sp>
    </p:spTree>
    <p:extLst>
      <p:ext uri="{BB962C8B-B14F-4D97-AF65-F5344CB8AC3E}">
        <p14:creationId xmlns:p14="http://schemas.microsoft.com/office/powerpoint/2010/main" val="1955870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digitization effort will be organized as a hub and spokes, with a few of the larger institutions serving as digitization and organizing centers for the smaller collections.</a:t>
            </a:r>
          </a:p>
          <a:p>
            <a:endParaRPr lang="en-US" dirty="0" smtClean="0"/>
          </a:p>
          <a:p>
            <a:r>
              <a:rPr lang="en-US" dirty="0" smtClean="0"/>
              <a:t>In particular, six institutions will digitize their holdings</a:t>
            </a:r>
            <a:r>
              <a:rPr lang="en-US" baseline="0" dirty="0" smtClean="0"/>
              <a:t> – these are in grey.</a:t>
            </a:r>
          </a:p>
          <a:p>
            <a:endParaRPr lang="en-US" baseline="0" dirty="0" smtClean="0"/>
          </a:p>
          <a:p>
            <a:r>
              <a:rPr lang="en-US" baseline="0" dirty="0" smtClean="0"/>
              <a:t>The remaining nine institutions, shown in gold, will have their collections digitized either at Yale or U. Mass.  HUH, VT, NHA, and BRU will be responsible for digitizing their collections alone.</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11</a:t>
            </a:fld>
            <a:endParaRPr lang="en-US" dirty="0"/>
          </a:p>
        </p:txBody>
      </p:sp>
    </p:spTree>
    <p:extLst>
      <p:ext uri="{BB962C8B-B14F-4D97-AF65-F5344CB8AC3E}">
        <p14:creationId xmlns:p14="http://schemas.microsoft.com/office/powerpoint/2010/main" val="222894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smaller collections will be packed up and moved to Yale or U.</a:t>
            </a:r>
            <a:r>
              <a:rPr lang="en-US" baseline="0" dirty="0" smtClean="0"/>
              <a:t> Mass where they will be digitized.</a:t>
            </a:r>
          </a:p>
          <a:p>
            <a:endParaRPr lang="en-US" baseline="0" dirty="0" smtClean="0"/>
          </a:p>
          <a:p>
            <a:r>
              <a:rPr lang="en-US" baseline="0" dirty="0" smtClean="0"/>
              <a:t>Pictured here is the Yale Peabody Museum’s box truck, which will be used to transport the specimens.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12</a:t>
            </a:fld>
            <a:endParaRPr lang="en-US" dirty="0"/>
          </a:p>
        </p:txBody>
      </p:sp>
    </p:spTree>
    <p:extLst>
      <p:ext uri="{BB962C8B-B14F-4D97-AF65-F5344CB8AC3E}">
        <p14:creationId xmlns:p14="http://schemas.microsoft.com/office/powerpoint/2010/main" val="714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Harvard and YU will act as key resource hubs that provide informatics assistance to all of the collections.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13</a:t>
            </a:fld>
            <a:endParaRPr lang="en-US" dirty="0"/>
          </a:p>
        </p:txBody>
      </p:sp>
    </p:spTree>
    <p:extLst>
      <p:ext uri="{BB962C8B-B14F-4D97-AF65-F5344CB8AC3E}">
        <p14:creationId xmlns:p14="http://schemas.microsoft.com/office/powerpoint/2010/main" val="344404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a:t>
            </a:r>
            <a:r>
              <a:rPr lang="en-US" baseline="0" dirty="0" smtClean="0"/>
              <a:t> give you an overview of our workflow.  We are thinking of the workflow as having three main components or stages.</a:t>
            </a:r>
          </a:p>
          <a:p>
            <a:endParaRPr lang="en-US" baseline="0" dirty="0" smtClean="0"/>
          </a:p>
          <a:p>
            <a:pPr marL="228600" indent="-228600">
              <a:buAutoNum type="arabicPeriod"/>
            </a:pPr>
            <a:r>
              <a:rPr lang="en-US" baseline="0" dirty="0" smtClean="0"/>
              <a:t>A Collection Preparation or “Pre-capture” stage</a:t>
            </a:r>
          </a:p>
          <a:p>
            <a:pPr marL="228600" indent="-228600">
              <a:buAutoNum type="arabicPeriod"/>
            </a:pPr>
            <a:r>
              <a:rPr lang="en-US" baseline="0" dirty="0" smtClean="0"/>
              <a:t>A Primary Digitization stage</a:t>
            </a:r>
          </a:p>
          <a:p>
            <a:pPr marL="228600" indent="-228600">
              <a:buAutoNum type="arabicPeriod"/>
            </a:pPr>
            <a:r>
              <a:rPr lang="en-US" baseline="0" dirty="0" smtClean="0"/>
              <a:t>Data Enhancement or “Secondary” digitization stage</a:t>
            </a:r>
          </a:p>
          <a:p>
            <a:pPr marL="228600" indent="-228600">
              <a:buAutoNum type="arabicPeriod"/>
            </a:pPr>
            <a:endParaRPr lang="en-US" baseline="0" dirty="0" smtClean="0"/>
          </a:p>
          <a:p>
            <a:pPr marL="0" indent="0">
              <a:buNone/>
            </a:pPr>
            <a:r>
              <a:rPr lang="en-US" baseline="0" dirty="0" smtClean="0"/>
              <a:t>I’ll talk about each of these phases now.</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14</a:t>
            </a:fld>
            <a:endParaRPr lang="en-US" dirty="0"/>
          </a:p>
        </p:txBody>
      </p:sp>
    </p:spTree>
    <p:extLst>
      <p:ext uri="{BB962C8B-B14F-4D97-AF65-F5344CB8AC3E}">
        <p14:creationId xmlns:p14="http://schemas.microsoft.com/office/powerpoint/2010/main" val="233158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herbaria, sheets are often organized into folders by genus or species, with a single identification applying to all specimens in that folder. In most herbaria, species within a genus are organized by geography, as well.</a:t>
            </a:r>
          </a:p>
          <a:p>
            <a:pPr eaLnBrk="1" hangingPunct="1"/>
            <a:endParaRPr lang="en-US" dirty="0" smtClean="0"/>
          </a:p>
          <a:p>
            <a:pPr eaLnBrk="1" hangingPunct="1"/>
            <a:r>
              <a:rPr lang="en-US" dirty="0" smtClean="0"/>
              <a:t>Capturing data that reflects the physical storage structure of the collection before imaging and databasing individual specimens, and then associating this pre-captured data with images can be a very efficient approach to capturing a subset of important specimen data.</a:t>
            </a:r>
          </a:p>
          <a:p>
            <a:pPr eaLnBrk="1" hangingPunct="1"/>
            <a:endParaRPr lang="en-US" dirty="0" smtClean="0"/>
          </a:p>
        </p:txBody>
      </p:sp>
      <p:sp>
        <p:nvSpPr>
          <p:cNvPr id="4" name="Slide Number Placeholder 3"/>
          <p:cNvSpPr>
            <a:spLocks noGrp="1"/>
          </p:cNvSpPr>
          <p:nvPr>
            <p:ph type="sldNum" sz="quarter" idx="10"/>
          </p:nvPr>
        </p:nvSpPr>
        <p:spPr/>
        <p:txBody>
          <a:bodyPr/>
          <a:lstStyle/>
          <a:p>
            <a:fld id="{F91B3C0E-1665-E448-860C-042E89D6AAE8}" type="slidenum">
              <a:rPr lang="en-US" smtClean="0"/>
              <a:t>15</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do this we will use a very simple java application, which will be used to capture current identification (at family, generic, or specific rank) and state (when available).</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16</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information will be printed onto labels in human readable and barcode form and associated with the folder housing the specimens for later scanning at the primary digitization stage when this information will be associated with specimen- level records.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17</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18</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 limited extent,</a:t>
            </a:r>
            <a:r>
              <a:rPr lang="en-US" baseline="0" dirty="0" smtClean="0"/>
              <a:t> w</a:t>
            </a:r>
            <a:r>
              <a:rPr lang="en-US" dirty="0" smtClean="0"/>
              <a:t>e</a:t>
            </a:r>
            <a:r>
              <a:rPr lang="en-US" baseline="0" dirty="0" smtClean="0"/>
              <a:t> could involve the public in the pre-capture stage.  This would the public working directly in the collection with specimens, and would require a certain kind of volunteer and a through vetting process.  Perhaps not an ideal place for the public to get involved at a large scale.</a:t>
            </a:r>
          </a:p>
          <a:p>
            <a:endParaRPr lang="en-US" baseline="0" dirty="0" smtClean="0"/>
          </a:p>
          <a:p>
            <a:r>
              <a:rPr lang="en-US" dirty="0" smtClean="0"/>
              <a:t>Use </a:t>
            </a:r>
            <a:r>
              <a:rPr lang="en-US" dirty="0" smtClean="0"/>
              <a:t>highly</a:t>
            </a:r>
            <a:r>
              <a:rPr lang="en-US" baseline="0" dirty="0" smtClean="0"/>
              <a:t> trained volunteers in YU herbarium. Volunteer office with somewhat thorough vetting process.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19</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primary digitization, we will capture: an image, a barcode number (catalog number), current identification and state where the specimen was collected barcodes generated during the pre-capture phase, collector, collection date, and town where the specimen was collected.</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20</a:t>
            </a:fld>
            <a:endParaRPr lang="en-US" dirty="0"/>
          </a:p>
        </p:txBody>
      </p:sp>
    </p:spTree>
    <p:extLst>
      <p:ext uri="{BB962C8B-B14F-4D97-AF65-F5344CB8AC3E}">
        <p14:creationId xmlns:p14="http://schemas.microsoft.com/office/powerpoint/2010/main" val="191687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a:t>
            </a:r>
            <a:r>
              <a:rPr lang="en-US" baseline="0" dirty="0" smtClean="0"/>
              <a:t> objective of the project is to digitize 1.3 million N.E. vascular plant specimens from 15 regional herbaria. By digitize we mean, capture an image, capture a subset of label data, some data about the specimen itself, and </a:t>
            </a:r>
            <a:r>
              <a:rPr lang="en-US" baseline="0" dirty="0" err="1" smtClean="0"/>
              <a:t>georeference</a:t>
            </a:r>
            <a:r>
              <a:rPr lang="en-US" baseline="0" dirty="0" smtClean="0"/>
              <a:t>.</a:t>
            </a:r>
          </a:p>
          <a:p>
            <a:endParaRPr lang="en-US" baseline="0" dirty="0" smtClean="0"/>
          </a:p>
          <a:p>
            <a:r>
              <a:rPr lang="en-US" baseline="0" dirty="0" smtClean="0"/>
              <a:t>This map shows the location of the participating institutions.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a:t>
            </a:fld>
            <a:endParaRPr lang="en-US" dirty="0"/>
          </a:p>
        </p:txBody>
      </p:sp>
    </p:spTree>
    <p:extLst>
      <p:ext uri="{BB962C8B-B14F-4D97-AF65-F5344CB8AC3E}">
        <p14:creationId xmlns:p14="http://schemas.microsoft.com/office/powerpoint/2010/main" val="99976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increase the efficiency of capturing an image and specimen-level data, we have teamed-up with Dr. Binil Starley, Assistant Professor in the School of Industrial Engineering, at the University of Oklahoma (subcontracting with Yale), to develop and test an industrial-scale, high throughput digitization apparatus, which will mediate the entire primary digitization process.</a:t>
            </a:r>
          </a:p>
          <a:p>
            <a:pPr eaLnBrk="1" hangingPunct="1"/>
            <a:endParaRPr lang="en-US" dirty="0" smtClean="0"/>
          </a:p>
          <a:p>
            <a:pPr eaLnBrk="1" hangingPunct="1"/>
            <a:r>
              <a:rPr lang="en-US" b="1" dirty="0" smtClean="0"/>
              <a:t>The basic idea to achieve the required throughput rate is to separate the imaging step from the manual loading and unloading of specimens. The separation of these steps will be made possible by an automated conveyor belt specimen handling system, which will allow image capture and specimen handling </a:t>
            </a:r>
            <a:r>
              <a:rPr lang="en-US" b="1" dirty="0" smtClean="0"/>
              <a:t>simultaneously.</a:t>
            </a:r>
          </a:p>
          <a:p>
            <a:pPr eaLnBrk="1" hangingPunct="1"/>
            <a:endParaRPr lang="en-US" b="1" dirty="0" smtClean="0"/>
          </a:p>
          <a:p>
            <a:pPr eaLnBrk="1" hangingPunct="1"/>
            <a:r>
              <a:rPr lang="en-US" dirty="0" smtClean="0"/>
              <a:t>The </a:t>
            </a:r>
            <a:r>
              <a:rPr lang="en-US" dirty="0" smtClean="0"/>
              <a:t>basic components of the digitization platform are: 1) a cleated low profile conveyor belt in either a straight line or ‘U’ shaped configuration of pre-defined lengths; 2) a high resolution digital camera with lighting system and a central computer system; 3) Light Emitting Diode (LED) switches to index the motion of the conveyor belt; 4) input devices such as touch screen monitors, bar-code scanners, and voice input hardware; and 5) Programmable Logic Controllers (PLC’s) that control and synchronize signals from the conveyor belt motion control, digital camera, and LED switches. </a:t>
            </a:r>
          </a:p>
          <a:p>
            <a:pPr eaLnBrk="1" hangingPunct="1"/>
            <a:endParaRPr lang="en-US" dirty="0" smtClean="0"/>
          </a:p>
          <a:p>
            <a:pPr eaLnBrk="1" hangingPunct="1"/>
            <a:r>
              <a:rPr lang="en-US" dirty="0" smtClean="0"/>
              <a:t>Apparatuses will be shared and moved around among the digitizing institutions.</a:t>
            </a:r>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21</a:t>
            </a:fld>
            <a:endParaRPr lang="en-US" dirty="0"/>
          </a:p>
        </p:txBody>
      </p:sp>
    </p:spTree>
    <p:extLst>
      <p:ext uri="{BB962C8B-B14F-4D97-AF65-F5344CB8AC3E}">
        <p14:creationId xmlns:p14="http://schemas.microsoft.com/office/powerpoint/2010/main" val="1934984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current plan is to capture label data off of the sheets, there could be an opportunity to</a:t>
            </a:r>
            <a:r>
              <a:rPr lang="en-US" baseline="0" dirty="0" smtClean="0"/>
              <a:t> capture data from images of labels.  </a:t>
            </a:r>
            <a:r>
              <a:rPr lang="en-US" dirty="0" smtClean="0"/>
              <a:t>Volunteers</a:t>
            </a:r>
            <a:r>
              <a:rPr lang="en-US" baseline="0" dirty="0" smtClean="0"/>
              <a:t> </a:t>
            </a:r>
            <a:r>
              <a:rPr lang="en-US" baseline="0" dirty="0" smtClean="0"/>
              <a:t>could be used </a:t>
            </a:r>
            <a:r>
              <a:rPr lang="en-US" baseline="0" dirty="0" smtClean="0"/>
              <a:t>to help </a:t>
            </a:r>
            <a:r>
              <a:rPr lang="en-US" baseline="0" dirty="0" smtClean="0"/>
              <a:t>manually transcribe label </a:t>
            </a:r>
            <a:r>
              <a:rPr lang="en-US" baseline="0" dirty="0" smtClean="0"/>
              <a:t>data using a web interface.  </a:t>
            </a:r>
            <a:r>
              <a:rPr lang="en-US" baseline="0" dirty="0" smtClean="0"/>
              <a:t>This could be managed through our </a:t>
            </a:r>
            <a:r>
              <a:rPr lang="en-US" baseline="0" dirty="0" err="1" smtClean="0"/>
              <a:t>Symbiota</a:t>
            </a:r>
            <a:r>
              <a:rPr lang="en-US" baseline="0" dirty="0" smtClean="0"/>
              <a:t> instance, which provides a form and an image of the </a:t>
            </a:r>
            <a:r>
              <a:rPr lang="en-US" baseline="0" dirty="0" smtClean="0"/>
              <a:t>specimen.</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22</a:t>
            </a:fld>
            <a:endParaRPr lang="en-US" dirty="0"/>
          </a:p>
        </p:txBody>
      </p:sp>
    </p:spTree>
    <p:extLst>
      <p:ext uri="{BB962C8B-B14F-4D97-AF65-F5344CB8AC3E}">
        <p14:creationId xmlns:p14="http://schemas.microsoft.com/office/powerpoint/2010/main" val="193498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Controlled</a:t>
            </a:r>
            <a:r>
              <a:rPr lang="en-US" baseline="0" dirty="0" smtClean="0"/>
              <a:t> vocabularies for habitat and phenology</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23</a:t>
            </a:fld>
            <a:endParaRPr lang="en-US" dirty="0"/>
          </a:p>
        </p:txBody>
      </p:sp>
    </p:spTree>
    <p:extLst>
      <p:ext uri="{BB962C8B-B14F-4D97-AF65-F5344CB8AC3E}">
        <p14:creationId xmlns:p14="http://schemas.microsoft.com/office/powerpoint/2010/main" val="211410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a:t>
            </a:r>
            <a:r>
              <a:rPr lang="en-US" baseline="0" dirty="0" smtClean="0"/>
              <a:t> could be used here, too.</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24</a:t>
            </a:fld>
            <a:endParaRPr lang="en-US" dirty="0"/>
          </a:p>
        </p:txBody>
      </p:sp>
    </p:spTree>
    <p:extLst>
      <p:ext uri="{BB962C8B-B14F-4D97-AF65-F5344CB8AC3E}">
        <p14:creationId xmlns:p14="http://schemas.microsoft.com/office/powerpoint/2010/main" val="211410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in New England are small and all areas of a state</a:t>
            </a:r>
            <a:r>
              <a:rPr lang="en-US" baseline="0" dirty="0" smtClean="0"/>
              <a:t> lie within a town. So we will used town centroids for latitude and longitude and for the uncertainty the radius of smallest circle enclosing the town </a:t>
            </a:r>
            <a:r>
              <a:rPr lang="en-US" baseline="0" dirty="0" smtClean="0"/>
              <a:t>polygon.</a:t>
            </a:r>
          </a:p>
          <a:p>
            <a:endParaRPr lang="en-US" baseline="0" dirty="0" smtClean="0"/>
          </a:p>
          <a:p>
            <a:r>
              <a:rPr lang="en-US" baseline="0" dirty="0" smtClean="0"/>
              <a:t>Since it is not a primary goal of our project to generate finer-level </a:t>
            </a:r>
            <a:r>
              <a:rPr lang="en-US" baseline="0" dirty="0" err="1" smtClean="0"/>
              <a:t>georeferences</a:t>
            </a:r>
            <a:r>
              <a:rPr lang="en-US" baseline="0" dirty="0" smtClean="0"/>
              <a:t>, this is probably not an area where we would seek help from the public.</a:t>
            </a:r>
          </a:p>
        </p:txBody>
      </p:sp>
      <p:sp>
        <p:nvSpPr>
          <p:cNvPr id="4" name="Slide Number Placeholder 3"/>
          <p:cNvSpPr>
            <a:spLocks noGrp="1"/>
          </p:cNvSpPr>
          <p:nvPr>
            <p:ph type="sldNum" sz="quarter" idx="10"/>
          </p:nvPr>
        </p:nvSpPr>
        <p:spPr/>
        <p:txBody>
          <a:bodyPr/>
          <a:lstStyle/>
          <a:p>
            <a:fld id="{F91B3C0E-1665-E448-860C-042E89D6AAE8}" type="slidenum">
              <a:rPr lang="en-US" smtClean="0"/>
              <a:t>25</a:t>
            </a:fld>
            <a:endParaRPr lang="en-US" dirty="0"/>
          </a:p>
        </p:txBody>
      </p:sp>
    </p:spTree>
    <p:extLst>
      <p:ext uri="{BB962C8B-B14F-4D97-AF65-F5344CB8AC3E}">
        <p14:creationId xmlns:p14="http://schemas.microsoft.com/office/powerpoint/2010/main" val="3310017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Within the CNH</a:t>
            </a:r>
            <a:r>
              <a:rPr lang="en-US" sz="1200" kern="1200" baseline="0" dirty="0" smtClean="0">
                <a:solidFill>
                  <a:schemeClr val="tx1"/>
                </a:solidFill>
                <a:latin typeface="+mn-lt"/>
                <a:ea typeface="+mn-ea"/>
                <a:cs typeface="+mn-cs"/>
              </a:rPr>
              <a:t> instance individual specimen records can be viewed with images, and the specimen occurrence data will be downloadable.</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26</a:t>
            </a:fld>
            <a:endParaRPr lang="en-US" dirty="0"/>
          </a:p>
        </p:txBody>
      </p:sp>
    </p:spTree>
    <p:extLst>
      <p:ext uri="{BB962C8B-B14F-4D97-AF65-F5344CB8AC3E}">
        <p14:creationId xmlns:p14="http://schemas.microsoft.com/office/powerpoint/2010/main" val="560628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addition to the usual education and outreach activities that take place within our collections,</a:t>
            </a:r>
            <a:r>
              <a:rPr lang="en-US" baseline="0" dirty="0" smtClean="0"/>
              <a:t> </a:t>
            </a:r>
            <a:r>
              <a:rPr lang="en-US" dirty="0" smtClean="0"/>
              <a:t>training is integrated into the project in several ways.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At four institutions (BRU, HUH, YU, and VT) undergraduate and graduate students will be directly involved in digitization activities by conducting much of the actual work. These students will learn about collections management (e.g., handling and care of specimens, best practices) and biodiversity informatics.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project will collaborate with the Yale Peabody Museum's after school program for high school students, "Evolutions" ("EVOking Learning and Understanding Through Investigations Of the Natural Sciences") to offer internships to six students. This program engages a diverse group of teens from the New Haven Public School district in a rigorous 'for credit' academic program focused on science and science careers. New Haven schools and the Evolutions program are characterized by a large percentage of students from historically underserved populations.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27</a:t>
            </a:fld>
            <a:endParaRPr lang="en-US" dirty="0"/>
          </a:p>
        </p:txBody>
      </p:sp>
    </p:spTree>
    <p:extLst>
      <p:ext uri="{BB962C8B-B14F-4D97-AF65-F5344CB8AC3E}">
        <p14:creationId xmlns:p14="http://schemas.microsoft.com/office/powerpoint/2010/main" val="2600923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Using networks of citizen scientists has provided a way for scientists to develop a dense concentration of observations in a cost-effective manner.</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Many of the herbaria in New England have strong representation of specimens from the late 19th century through the 1940s. Some herbaria have abundant collections through to the present time, but many have relatively few specimens collected over the past 50 years.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baseline of information is needed on flowering times and leafing-out times across the New England region today.</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To a large degree this can be provided by properly monitored citizen scientists who submit on-line their observations on particular phenological phases for a specified list of plant species for which we will also gather data from herbarium specimens.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number of citizen science networks already</a:t>
            </a:r>
            <a:r>
              <a:rPr lang="en-US" sz="1200" b="0" kern="1200" baseline="0" dirty="0" smtClean="0">
                <a:solidFill>
                  <a:schemeClr val="tx1"/>
                </a:solidFill>
                <a:latin typeface="+mn-lt"/>
                <a:ea typeface="+mn-ea"/>
                <a:cs typeface="+mn-cs"/>
              </a:rPr>
              <a:t> exist in New England and Nationally.</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 will build on these networks (see Collaboration Letters) to include more (or even all) of the species and stages that we will be evaluating, and to recruit more participants to these networks</a:t>
            </a:r>
            <a:r>
              <a:rPr lang="en-US" sz="1200" b="0"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will be encouraging people to make leafing out  observations on a core group of 20 tree species across New England, within the Project Budburst and NPN framework, to complement our regional approach using herbarium specimens. Our herbarium approach will be giving us information on how climate variation over the past 130 years has affected leafing out time across the region, and this will integrate with the intensive observations made my the citizen science network and by remote sensing data.</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1B3C0E-1665-E448-860C-042E89D6AAE8}" type="slidenum">
              <a:rPr lang="en-US" smtClean="0"/>
              <a:t>28</a:t>
            </a:fld>
            <a:endParaRPr lang="en-US" dirty="0"/>
          </a:p>
        </p:txBody>
      </p:sp>
    </p:spTree>
    <p:extLst>
      <p:ext uri="{BB962C8B-B14F-4D97-AF65-F5344CB8AC3E}">
        <p14:creationId xmlns:p14="http://schemas.microsoft.com/office/powerpoint/2010/main" val="594174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30</a:t>
            </a:fld>
            <a:endParaRPr lang="en-US" dirty="0"/>
          </a:p>
        </p:txBody>
      </p:sp>
    </p:spTree>
    <p:extLst>
      <p:ext uri="{BB962C8B-B14F-4D97-AF65-F5344CB8AC3E}">
        <p14:creationId xmlns:p14="http://schemas.microsoft.com/office/powerpoint/2010/main" val="383620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Its </a:t>
            </a:r>
            <a:r>
              <a:rPr lang="en-US" sz="1200" b="1" kern="1200" dirty="0" smtClean="0">
                <a:solidFill>
                  <a:schemeClr val="tx1"/>
                </a:solidFill>
                <a:latin typeface="+mn-lt"/>
                <a:ea typeface="+mn-ea"/>
                <a:cs typeface="+mn-cs"/>
              </a:rPr>
              <a:t>herbaria include some of the world’s oldest and most comprehensive collections of varying size and scope. </a:t>
            </a:r>
            <a:r>
              <a:rPr lang="en-US" sz="1200" kern="1200" dirty="0" smtClean="0">
                <a:solidFill>
                  <a:schemeClr val="tx1"/>
                </a:solidFill>
                <a:latin typeface="+mn-lt"/>
                <a:ea typeface="+mn-ea"/>
                <a:cs typeface="+mn-cs"/>
              </a:rPr>
              <a:t>For example, the region includes Harvard University Herbaria with over 5 million specimens and which contains many historically important specimens (e.g., the Thoreau herbarium) versus smaller collections that comprised largely of specimens representing</a:t>
            </a:r>
            <a:r>
              <a:rPr lang="en-US" sz="1200" kern="1200" baseline="0" dirty="0" smtClean="0">
                <a:solidFill>
                  <a:schemeClr val="tx1"/>
                </a:solidFill>
                <a:latin typeface="+mn-lt"/>
                <a:ea typeface="+mn-ea"/>
                <a:cs typeface="+mn-cs"/>
              </a:rPr>
              <a:t> localized areas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New England landscape has a diversity of habitats from maritime islands and broad river valleys to sub-boreal forest and alpine tundra</a:t>
            </a:r>
            <a:r>
              <a:rPr lang="en-US" sz="1200" b="0" kern="1200" dirty="0" smtClean="0">
                <a:solidFill>
                  <a:schemeClr val="tx1"/>
                </a:solidFill>
                <a:latin typeface="+mn-lt"/>
                <a:ea typeface="+mn-ea"/>
                <a:cs typeface="+mn-cs"/>
              </a:rPr>
              <a:t>.</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its coastal location and importance to colonial settlers have exposed it intense ecological</a:t>
            </a:r>
            <a:r>
              <a:rPr lang="en-US" sz="1200" b="1" kern="1200" baseline="0" dirty="0" smtClean="0">
                <a:solidFill>
                  <a:schemeClr val="tx1"/>
                </a:solidFill>
                <a:latin typeface="+mn-lt"/>
                <a:ea typeface="+mn-ea"/>
                <a:cs typeface="+mn-cs"/>
              </a:rPr>
              <a:t> pressure</a:t>
            </a:r>
            <a:r>
              <a:rPr lang="en-US" sz="1200" b="1" kern="1200" dirty="0" smtClean="0">
                <a:solidFill>
                  <a:schemeClr val="tx1"/>
                </a:solidFill>
                <a:latin typeface="+mn-lt"/>
                <a:ea typeface="+mn-ea"/>
                <a:cs typeface="+mn-cs"/>
              </a:rPr>
              <a:t> for hundreds years.</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And its scientists have been at the forefront in applying historical plant collections to evaluating the impact of environmental changes.</a:t>
            </a:r>
            <a:endParaRPr lang="en-US" b="1" dirty="0"/>
          </a:p>
        </p:txBody>
      </p:sp>
      <p:sp>
        <p:nvSpPr>
          <p:cNvPr id="4" name="Slide Number Placeholder 3"/>
          <p:cNvSpPr>
            <a:spLocks noGrp="1"/>
          </p:cNvSpPr>
          <p:nvPr>
            <p:ph type="sldNum" sz="quarter" idx="10"/>
          </p:nvPr>
        </p:nvSpPr>
        <p:spPr/>
        <p:txBody>
          <a:bodyPr/>
          <a:lstStyle/>
          <a:p>
            <a:fld id="{F91B3C0E-1665-E448-860C-042E89D6AAE8}" type="slidenum">
              <a:rPr lang="en-US" smtClean="0"/>
              <a:t>32</a:t>
            </a:fld>
            <a:endParaRPr lang="en-US" dirty="0"/>
          </a:p>
        </p:txBody>
      </p:sp>
    </p:spTree>
    <p:extLst>
      <p:ext uri="{BB962C8B-B14F-4D97-AF65-F5344CB8AC3E}">
        <p14:creationId xmlns:p14="http://schemas.microsoft.com/office/powerpoint/2010/main" val="144375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t>
            </a:r>
            <a:r>
              <a:rPr lang="en-US" baseline="0" dirty="0" smtClean="0"/>
              <a:t>this stage we do not have a concrete plan for utilizing volunteer groups to help with the task of digitization; however, we think there is great potential for this in the New England region</a:t>
            </a:r>
            <a:r>
              <a:rPr lang="en-US" baseline="0" dirty="0" smtClean="0"/>
              <a:t>.  I’m hoping that as a result of this workshop our project will come away with a good start on developing a plan to incorporate the public into our digitization work.</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incorporated outreach in other ways.  In our proposal/project, we have made explicit plans to include high school students, undergraduates and graduate students in the project, all of whom will be paid.  We also will have a citizen science component, but it will not be focused on digitization of specimens.  I’ll talk more about this later.</a:t>
            </a:r>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3</a:t>
            </a:fld>
            <a:endParaRPr lang="en-US" dirty="0"/>
          </a:p>
        </p:txBody>
      </p:sp>
    </p:spTree>
    <p:extLst>
      <p:ext uri="{BB962C8B-B14F-4D97-AF65-F5344CB8AC3E}">
        <p14:creationId xmlns:p14="http://schemas.microsoft.com/office/powerpoint/2010/main" val="3590395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Specimen</a:t>
            </a:r>
            <a:r>
              <a:rPr lang="en-US" baseline="0" dirty="0" smtClean="0"/>
              <a:t> </a:t>
            </a:r>
            <a:r>
              <a:rPr lang="en-US" baseline="0" dirty="0" smtClean="0"/>
              <a:t>data will be transported from the Digitization Stations to a Symbiota instance.</a:t>
            </a:r>
          </a:p>
          <a:p>
            <a:r>
              <a:rPr lang="en-US" baseline="0" dirty="0" smtClean="0"/>
              <a:t>	Batch builder -&gt; transport -&gt; batch unpacker (</a:t>
            </a:r>
            <a:r>
              <a:rPr lang="en-US" sz="1200" kern="1200" dirty="0" smtClean="0">
                <a:solidFill>
                  <a:schemeClr val="tx1"/>
                </a:solidFill>
                <a:latin typeface="+mn-lt"/>
                <a:ea typeface="+mn-ea"/>
                <a:cs typeface="+mn-cs"/>
              </a:rPr>
              <a:t>SPARQL queries on the packages to put records into Symbiota's relational database)</a:t>
            </a:r>
            <a:endParaRPr lang="en-US" baseline="0" dirty="0" smtClean="0"/>
          </a:p>
          <a:p>
            <a:r>
              <a:rPr lang="en-US" baseline="0" dirty="0" smtClean="0"/>
              <a:t>	</a:t>
            </a:r>
            <a:r>
              <a:rPr lang="en-US" sz="1200" kern="1200" dirty="0" smtClean="0">
                <a:solidFill>
                  <a:schemeClr val="tx1"/>
                </a:solidFill>
                <a:latin typeface="+mn-lt"/>
                <a:ea typeface="+mn-ea"/>
                <a:cs typeface="+mn-cs"/>
              </a:rPr>
              <a:t>rdf/xml formatted batch file, batch unpacker in Symbiota</a:t>
            </a:r>
          </a:p>
          <a:p>
            <a:r>
              <a:rPr lang="en-US" baseline="0" dirty="0" smtClean="0"/>
              <a:t>	</a:t>
            </a:r>
            <a:r>
              <a:rPr lang="en-US" sz="1200" kern="1200" dirty="0" smtClean="0">
                <a:solidFill>
                  <a:schemeClr val="tx1"/>
                </a:solidFill>
                <a:latin typeface="+mn-lt"/>
                <a:ea typeface="+mn-ea"/>
                <a:cs typeface="+mn-cs"/>
              </a:rPr>
              <a:t>rdf/xml formatted batch file, batch unpacker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-&gt; Filtered Push -&gt; AnnotationProcessor -&gt; Specify</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FilteredPush project is working on a rdf handler that would handle this</a:t>
            </a:r>
          </a:p>
          <a:p>
            <a:endParaRPr lang="en-US" baseline="0" dirty="0" smtClean="0"/>
          </a:p>
          <a:p>
            <a:r>
              <a:rPr lang="en-US" baseline="0" dirty="0" smtClean="0"/>
              <a:t>Images will be transported to TACC.</a:t>
            </a:r>
          </a:p>
          <a:p>
            <a:r>
              <a:rPr lang="en-US" baseline="0" dirty="0" smtClean="0"/>
              <a:t>	batches</a:t>
            </a:r>
          </a:p>
          <a:p>
            <a:r>
              <a:rPr lang="en-US" baseline="0" dirty="0" smtClean="0"/>
              <a:t>	tables with urls &amp; catalog numbers/collection used for ‘batch’ linking of images to specimen records in Symbiota</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33</a:t>
            </a:fld>
            <a:endParaRPr lang="en-US" dirty="0"/>
          </a:p>
        </p:txBody>
      </p:sp>
    </p:spTree>
    <p:extLst>
      <p:ext uri="{BB962C8B-B14F-4D97-AF65-F5344CB8AC3E}">
        <p14:creationId xmlns:p14="http://schemas.microsoft.com/office/powerpoint/2010/main" val="460946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In </a:t>
            </a:r>
            <a:r>
              <a:rPr lang="en-US" dirty="0" smtClean="0"/>
              <a:t>addition</a:t>
            </a:r>
            <a:r>
              <a:rPr lang="en-US" baseline="0" dirty="0" smtClean="0"/>
              <a:t> to enhancing records with phenology and coordinates, w</a:t>
            </a:r>
            <a:r>
              <a:rPr lang="en-US" dirty="0" smtClean="0"/>
              <a:t>e have partnered with the FilteredPush project</a:t>
            </a:r>
            <a:r>
              <a:rPr lang="en-US" baseline="0" dirty="0" smtClean="0"/>
              <a:t> to c</a:t>
            </a:r>
            <a:r>
              <a:rPr lang="en-US" dirty="0" smtClean="0"/>
              <a:t>onnect Symbiota, Specify, and </a:t>
            </a:r>
            <a:r>
              <a:rPr lang="en-US" dirty="0" err="1" smtClean="0"/>
              <a:t>Morphbank</a:t>
            </a:r>
            <a:r>
              <a:rPr lang="en-US" dirty="0" smtClean="0"/>
              <a:t> to promote annotation of specimen records and their images by knowledgeable</a:t>
            </a:r>
            <a:r>
              <a:rPr lang="en-US" baseline="0" dirty="0" smtClean="0"/>
              <a:t> users.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34</a:t>
            </a:fld>
            <a:endParaRPr lang="en-US" dirty="0"/>
          </a:p>
        </p:txBody>
      </p:sp>
    </p:spTree>
    <p:extLst>
      <p:ext uri="{BB962C8B-B14F-4D97-AF65-F5344CB8AC3E}">
        <p14:creationId xmlns:p14="http://schemas.microsoft.com/office/powerpoint/2010/main" val="63927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many groups in the region with whom we could seek collaborations.</a:t>
            </a:r>
            <a:endParaRPr lang="en-US" dirty="0" smtClean="0"/>
          </a:p>
        </p:txBody>
      </p:sp>
      <p:sp>
        <p:nvSpPr>
          <p:cNvPr id="4" name="Slide Number Placeholder 3"/>
          <p:cNvSpPr>
            <a:spLocks noGrp="1"/>
          </p:cNvSpPr>
          <p:nvPr>
            <p:ph type="sldNum" sz="quarter" idx="10"/>
          </p:nvPr>
        </p:nvSpPr>
        <p:spPr/>
        <p:txBody>
          <a:bodyPr/>
          <a:lstStyle/>
          <a:p>
            <a:fld id="{F91B3C0E-1665-E448-860C-042E89D6AAE8}" type="slidenum">
              <a:rPr lang="en-US" smtClean="0"/>
              <a:t>4</a:t>
            </a:fld>
            <a:endParaRPr lang="en-US" dirty="0"/>
          </a:p>
        </p:txBody>
      </p:sp>
    </p:spTree>
    <p:extLst>
      <p:ext uri="{BB962C8B-B14F-4D97-AF65-F5344CB8AC3E}">
        <p14:creationId xmlns:p14="http://schemas.microsoft.com/office/powerpoint/2010/main" val="395185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dirty="0" smtClean="0"/>
              <a:t>–</a:t>
            </a:r>
            <a:r>
              <a:rPr lang="en-US" baseline="0" dirty="0" smtClean="0"/>
              <a:t> </a:t>
            </a:r>
            <a:r>
              <a:rPr lang="en-US" dirty="0" smtClean="0"/>
              <a:t>on </a:t>
            </a:r>
            <a:r>
              <a:rPr lang="en-US" dirty="0" smtClean="0"/>
              <a:t>to the overview</a:t>
            </a:r>
            <a:r>
              <a:rPr lang="en-US" baseline="0" dirty="0" smtClean="0"/>
              <a:t> of our project, highlighting areas where the public could be involved.</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6</a:t>
            </a:fld>
            <a:endParaRPr lang="en-US" dirty="0"/>
          </a:p>
        </p:txBody>
      </p:sp>
    </p:spTree>
    <p:extLst>
      <p:ext uri="{BB962C8B-B14F-4D97-AF65-F5344CB8AC3E}">
        <p14:creationId xmlns:p14="http://schemas.microsoft.com/office/powerpoint/2010/main" val="292801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7</a:t>
            </a:fld>
            <a:endParaRPr lang="en-US" dirty="0"/>
          </a:p>
        </p:txBody>
      </p:sp>
    </p:spTree>
    <p:extLst>
      <p:ext uri="{BB962C8B-B14F-4D97-AF65-F5344CB8AC3E}">
        <p14:creationId xmlns:p14="http://schemas.microsoft.com/office/powerpoint/2010/main" val="307548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8</a:t>
            </a:fld>
            <a:endParaRPr lang="en-US" dirty="0"/>
          </a:p>
        </p:txBody>
      </p:sp>
    </p:spTree>
    <p:extLst>
      <p:ext uri="{BB962C8B-B14F-4D97-AF65-F5344CB8AC3E}">
        <p14:creationId xmlns:p14="http://schemas.microsoft.com/office/powerpoint/2010/main" val="263953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9</a:t>
            </a:fld>
            <a:endParaRPr lang="en-US" dirty="0"/>
          </a:p>
        </p:txBody>
      </p:sp>
    </p:spTree>
    <p:extLst>
      <p:ext uri="{BB962C8B-B14F-4D97-AF65-F5344CB8AC3E}">
        <p14:creationId xmlns:p14="http://schemas.microsoft.com/office/powerpoint/2010/main" val="248460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are we going to do the digitization</a:t>
            </a:r>
            <a:r>
              <a:rPr lang="en-US" baseline="0" dirty="0" smtClean="0"/>
              <a:t> work?</a:t>
            </a:r>
            <a:endParaRPr lang="en-US" dirty="0" smtClean="0"/>
          </a:p>
          <a:p>
            <a:endParaRPr lang="en-US" dirty="0" smtClean="0"/>
          </a:p>
          <a:p>
            <a:r>
              <a:rPr lang="en-US" dirty="0" smtClean="0"/>
              <a:t>15 collections will have their collections digitized.</a:t>
            </a:r>
          </a:p>
          <a:p>
            <a:endParaRPr lang="en-US" dirty="0" smtClean="0"/>
          </a:p>
          <a:p>
            <a:r>
              <a:rPr lang="en-US" dirty="0" smtClean="0"/>
              <a:t>University</a:t>
            </a:r>
            <a:r>
              <a:rPr lang="en-US" baseline="0" dirty="0" smtClean="0"/>
              <a:t> of Oklahoma is subcontracting with Yale to develop hardware and software for the project – I’ll talk more about their role later.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10</a:t>
            </a:fld>
            <a:endParaRPr lang="en-US" dirty="0"/>
          </a:p>
        </p:txBody>
      </p:sp>
    </p:spTree>
    <p:extLst>
      <p:ext uri="{BB962C8B-B14F-4D97-AF65-F5344CB8AC3E}">
        <p14:creationId xmlns:p14="http://schemas.microsoft.com/office/powerpoint/2010/main" val="292801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pPr/>
              <a:t>9/27/12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F88E988-FB04-AB4E-BE5A-59F242AF7F7A}"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9/27/12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9/27/12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066355A-084C-D24E-9AD2-7E4FC41EA62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9/27/12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A9E7B99-7C3F-4BC3-B7B8-7E1F8C620B24}" type="datetime1">
              <a:rPr lang="en-US" smtClean="0"/>
              <a:pPr/>
              <a:t>9/27/12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1AF2B4D-6B12-4EDF-87BB-2B55CECB661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9/27/12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9/27/12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C2560D-EC28-3B41-86E8-18F1CE0113B4}" type="datetimeFigureOut">
              <a:rPr lang="en-US" smtClean="0"/>
              <a:t>9/27/12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8C2560D-EC28-3B41-86E8-18F1CE0113B4}" type="datetimeFigureOut">
              <a:rPr lang="en-US" smtClean="0"/>
              <a:t>9/27/12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9/27/12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9/27/12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8C2560D-EC28-3B41-86E8-18F1CE0113B4}" type="datetimeFigureOut">
              <a:rPr lang="en-US" smtClean="0"/>
              <a:t>9/27/12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066355A-084C-D24E-9AD2-7E4FC41EA62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93495" r:id="rId1"/>
    <p:sldLayoutId id="2147493496" r:id="rId2"/>
    <p:sldLayoutId id="2147493497" r:id="rId3"/>
    <p:sldLayoutId id="2147493498" r:id="rId4"/>
    <p:sldLayoutId id="2147493499" r:id="rId5"/>
    <p:sldLayoutId id="2147493500" r:id="rId6"/>
    <p:sldLayoutId id="2147493501" r:id="rId7"/>
    <p:sldLayoutId id="2147493502" r:id="rId8"/>
    <p:sldLayoutId id="2147493503" r:id="rId9"/>
    <p:sldLayoutId id="2147493504" r:id="rId10"/>
    <p:sldLayoutId id="214749350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gi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image" Target="../media/image7.gif"/><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7.gif"/><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16186" y="150516"/>
            <a:ext cx="6565614" cy="6565141"/>
          </a:xfrm>
          <a:prstGeom prst="rect">
            <a:avLst/>
          </a:prstGeom>
          <a:solidFill>
            <a:srgbClr val="D9D5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0CCCD"/>
              </a:solidFill>
            </a:endParaRPr>
          </a:p>
        </p:txBody>
      </p:sp>
      <p:sp>
        <p:nvSpPr>
          <p:cNvPr id="3" name="Subtitle 2"/>
          <p:cNvSpPr>
            <a:spLocks noGrp="1"/>
          </p:cNvSpPr>
          <p:nvPr>
            <p:ph type="subTitle" idx="1"/>
          </p:nvPr>
        </p:nvSpPr>
        <p:spPr>
          <a:xfrm>
            <a:off x="457201" y="3784562"/>
            <a:ext cx="6324600" cy="1639967"/>
          </a:xfrm>
        </p:spPr>
        <p:txBody>
          <a:bodyPr>
            <a:normAutofit/>
          </a:bodyPr>
          <a:lstStyle/>
          <a:p>
            <a:pPr algn="r"/>
            <a:r>
              <a:rPr lang="en-US" sz="2400" b="1" dirty="0" smtClean="0">
                <a:solidFill>
                  <a:schemeClr val="tx1"/>
                </a:solidFill>
                <a:cs typeface="Myriad Pro Cond"/>
              </a:rPr>
              <a:t>P.W. Sweeney</a:t>
            </a:r>
          </a:p>
          <a:p>
            <a:pPr algn="r"/>
            <a:r>
              <a:rPr lang="en-US" sz="2400" b="1" dirty="0" smtClean="0">
                <a:solidFill>
                  <a:schemeClr val="tx1"/>
                </a:solidFill>
                <a:cs typeface="Myriad Pro Cond"/>
              </a:rPr>
              <a:t>Yale Peabody Museum of Natural History</a:t>
            </a:r>
            <a:endParaRPr lang="en-US" sz="2400" b="1" dirty="0">
              <a:solidFill>
                <a:schemeClr val="tx1"/>
              </a:solidFill>
              <a:cs typeface="Myriad Pro Cond"/>
            </a:endParaRPr>
          </a:p>
        </p:txBody>
      </p:sp>
      <p:pic>
        <p:nvPicPr>
          <p:cNvPr id="5" name="Picture 4" descr="nsf1sm.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5736775"/>
            <a:ext cx="812800" cy="825500"/>
          </a:xfrm>
          <a:prstGeom prst="rect">
            <a:avLst/>
          </a:prstGeom>
        </p:spPr>
      </p:pic>
      <p:pic>
        <p:nvPicPr>
          <p:cNvPr id="4" name="Picture 3" descr="YU06304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70889" y="150517"/>
            <a:ext cx="2079037" cy="6565141"/>
          </a:xfrm>
          <a:prstGeom prst="rect">
            <a:avLst/>
          </a:prstGeom>
        </p:spPr>
      </p:pic>
      <p:pic>
        <p:nvPicPr>
          <p:cNvPr id="7" name="Picture 6" descr="logoNEVP.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54478" y="5691905"/>
            <a:ext cx="2509490" cy="915241"/>
          </a:xfrm>
          <a:prstGeom prst="rect">
            <a:avLst/>
          </a:prstGeom>
        </p:spPr>
      </p:pic>
      <p:sp>
        <p:nvSpPr>
          <p:cNvPr id="9" name="Subtitle 2"/>
          <p:cNvSpPr txBox="1">
            <a:spLocks/>
          </p:cNvSpPr>
          <p:nvPr/>
        </p:nvSpPr>
        <p:spPr>
          <a:xfrm>
            <a:off x="339368" y="210117"/>
            <a:ext cx="6324600" cy="3248436"/>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3200" b="1" dirty="0">
                <a:solidFill>
                  <a:schemeClr val="tx1"/>
                </a:solidFill>
                <a:cs typeface="Myriad Pro Cond"/>
              </a:rPr>
              <a:t>Mobilizing New England </a:t>
            </a:r>
            <a:r>
              <a:rPr lang="en-US" sz="3200" b="1" dirty="0" smtClean="0">
                <a:solidFill>
                  <a:schemeClr val="tx1"/>
                </a:solidFill>
                <a:cs typeface="Myriad Pro Cond"/>
              </a:rPr>
              <a:t>vascular </a:t>
            </a:r>
            <a:r>
              <a:rPr lang="en-US" sz="3200" b="1" dirty="0">
                <a:solidFill>
                  <a:schemeClr val="tx1"/>
                </a:solidFill>
                <a:cs typeface="Myriad Pro Cond"/>
              </a:rPr>
              <a:t>plant data to track </a:t>
            </a:r>
            <a:r>
              <a:rPr lang="en-US" sz="3200" b="1" dirty="0" smtClean="0">
                <a:solidFill>
                  <a:schemeClr val="tx1"/>
                </a:solidFill>
                <a:cs typeface="Myriad Pro Cond"/>
              </a:rPr>
              <a:t>environmental change</a:t>
            </a:r>
            <a:r>
              <a:rPr lang="en-US" sz="3200" b="1" dirty="0">
                <a:solidFill>
                  <a:schemeClr val="tx1"/>
                </a:solidFill>
                <a:cs typeface="Myriad Pro Cond"/>
              </a:rPr>
              <a:t>: an overview and </a:t>
            </a:r>
            <a:r>
              <a:rPr lang="en-US" sz="3200" b="1" dirty="0" smtClean="0">
                <a:solidFill>
                  <a:schemeClr val="tx1"/>
                </a:solidFill>
                <a:cs typeface="Myriad Pro Cond"/>
              </a:rPr>
              <a:t>preliminary thoughts </a:t>
            </a:r>
            <a:r>
              <a:rPr lang="en-US" sz="3200" b="1" dirty="0">
                <a:solidFill>
                  <a:schemeClr val="tx1"/>
                </a:solidFill>
                <a:cs typeface="Myriad Pro Cond"/>
              </a:rPr>
              <a:t>on engaging the public.</a:t>
            </a:r>
          </a:p>
        </p:txBody>
      </p:sp>
    </p:spTree>
    <p:extLst>
      <p:ext uri="{BB962C8B-B14F-4D97-AF65-F5344CB8AC3E}">
        <p14:creationId xmlns:p14="http://schemas.microsoft.com/office/powerpoint/2010/main" val="423074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07823"/>
          </a:xfrm>
        </p:spPr>
        <p:txBody>
          <a:bodyPr numCol="2">
            <a:normAutofit/>
          </a:bodyPr>
          <a:lstStyle/>
          <a:p>
            <a:r>
              <a:rPr lang="en-US" dirty="0" smtClean="0"/>
              <a:t>Brown University (BRU)</a:t>
            </a:r>
          </a:p>
          <a:p>
            <a:r>
              <a:rPr lang="en-US" dirty="0" smtClean="0"/>
              <a:t>Harvard University (HUH)</a:t>
            </a:r>
          </a:p>
          <a:p>
            <a:r>
              <a:rPr lang="en-US" dirty="0" smtClean="0"/>
              <a:t>U. of New Hampshire (NHA)</a:t>
            </a:r>
          </a:p>
          <a:p>
            <a:r>
              <a:rPr lang="en-US" dirty="0" smtClean="0"/>
              <a:t>U. of Massachusetts Amherst (MASS)</a:t>
            </a:r>
          </a:p>
          <a:p>
            <a:r>
              <a:rPr lang="en-US" dirty="0" smtClean="0"/>
              <a:t>U. of Vermont (VT)</a:t>
            </a:r>
          </a:p>
          <a:p>
            <a:r>
              <a:rPr lang="en-US" dirty="0" smtClean="0"/>
              <a:t>Yale University (YU)</a:t>
            </a:r>
          </a:p>
          <a:p>
            <a:endParaRPr lang="en-US" dirty="0"/>
          </a:p>
          <a:p>
            <a:r>
              <a:rPr lang="en-US" dirty="0" smtClean="0"/>
              <a:t>Bartlett Arboretum (BART)</a:t>
            </a:r>
          </a:p>
          <a:p>
            <a:r>
              <a:rPr lang="en-US" dirty="0" smtClean="0"/>
              <a:t>Berkshire Museum (BERK)</a:t>
            </a:r>
          </a:p>
          <a:p>
            <a:r>
              <a:rPr lang="en-US" dirty="0" smtClean="0"/>
              <a:t>Boston University (BSN)</a:t>
            </a:r>
          </a:p>
          <a:p>
            <a:r>
              <a:rPr lang="en-US" dirty="0" smtClean="0"/>
              <a:t>Central Connecticut State U. (CCSU)</a:t>
            </a:r>
          </a:p>
          <a:p>
            <a:r>
              <a:rPr lang="en-US" dirty="0" smtClean="0"/>
              <a:t>Connecticut College (CCNL)</a:t>
            </a:r>
          </a:p>
          <a:p>
            <a:r>
              <a:rPr lang="en-US" dirty="0" smtClean="0"/>
              <a:t>Harvard Forest (HF)</a:t>
            </a:r>
          </a:p>
          <a:p>
            <a:r>
              <a:rPr lang="en-US" dirty="0" smtClean="0"/>
              <a:t>Keene State (KESC)</a:t>
            </a:r>
          </a:p>
          <a:p>
            <a:r>
              <a:rPr lang="en-US" dirty="0" smtClean="0"/>
              <a:t>Western Connecticut State U. (WCSU)</a:t>
            </a:r>
          </a:p>
          <a:p>
            <a:r>
              <a:rPr lang="en-US" dirty="0" smtClean="0"/>
              <a:t>Westfield State U. (WSCH)</a:t>
            </a:r>
          </a:p>
          <a:p>
            <a:endParaRPr lang="en-US" dirty="0"/>
          </a:p>
          <a:p>
            <a:r>
              <a:rPr lang="en-US" dirty="0" smtClean="0"/>
              <a:t>University of Oklahoma</a:t>
            </a:r>
            <a:endParaRPr lang="en-US" dirty="0"/>
          </a:p>
        </p:txBody>
      </p:sp>
      <p:sp>
        <p:nvSpPr>
          <p:cNvPr id="3" name="Title 2"/>
          <p:cNvSpPr>
            <a:spLocks noGrp="1"/>
          </p:cNvSpPr>
          <p:nvPr>
            <p:ph type="title"/>
          </p:nvPr>
        </p:nvSpPr>
        <p:spPr/>
        <p:txBody>
          <a:bodyPr/>
          <a:lstStyle/>
          <a:p>
            <a:r>
              <a:rPr lang="en-US" dirty="0" smtClean="0"/>
              <a:t>Digitization Plan: Organization</a:t>
            </a:r>
            <a:endParaRPr lang="en-US" dirty="0"/>
          </a:p>
        </p:txBody>
      </p:sp>
    </p:spTree>
    <p:extLst>
      <p:ext uri="{BB962C8B-B14F-4D97-AF65-F5344CB8AC3E}">
        <p14:creationId xmlns:p14="http://schemas.microsoft.com/office/powerpoint/2010/main" val="2161248020"/>
      </p:ext>
    </p:extLst>
  </p:cSld>
  <p:clrMapOvr>
    <a:masterClrMapping/>
  </p:clrMapOvr>
  <mc:AlternateContent xmlns:mc="http://schemas.openxmlformats.org/markup-compatibility/2006" xmlns:p14="http://schemas.microsoft.com/office/powerpoint/2010/main">
    <mc:Choice Requires="p14">
      <p:transition spd="slow" p14:dur="2000" advTm="23221"/>
    </mc:Choice>
    <mc:Fallback xmlns="">
      <p:transition xmlns:p14="http://schemas.microsoft.com/office/powerpoint/2010/main" spd="slow" advTm="23221"/>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30966867"/>
              </p:ext>
            </p:extLst>
          </p:nvPr>
        </p:nvGraphicFramePr>
        <p:xfrm>
          <a:off x="381000" y="2516182"/>
          <a:ext cx="3779096" cy="2966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Digitization Plan: Organization</a:t>
            </a:r>
            <a:endParaRPr lang="en-US" dirty="0"/>
          </a:p>
        </p:txBody>
      </p:sp>
      <p:graphicFrame>
        <p:nvGraphicFramePr>
          <p:cNvPr id="8" name="Diagram 7"/>
          <p:cNvGraphicFramePr/>
          <p:nvPr>
            <p:extLst>
              <p:ext uri="{D42A27DB-BD31-4B8C-83A1-F6EECF244321}">
                <p14:modId xmlns:p14="http://schemas.microsoft.com/office/powerpoint/2010/main" val="3888056193"/>
              </p:ext>
            </p:extLst>
          </p:nvPr>
        </p:nvGraphicFramePr>
        <p:xfrm>
          <a:off x="4096691" y="2124176"/>
          <a:ext cx="1727443"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2" name="Group 21"/>
          <p:cNvGrpSpPr/>
          <p:nvPr/>
        </p:nvGrpSpPr>
        <p:grpSpPr>
          <a:xfrm>
            <a:off x="6699945" y="2063305"/>
            <a:ext cx="1003338" cy="1003338"/>
            <a:chOff x="2444824" y="1639129"/>
            <a:chExt cx="780545" cy="780545"/>
          </a:xfrm>
        </p:grpSpPr>
        <p:sp>
          <p:nvSpPr>
            <p:cNvPr id="23" name="Oval 22"/>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nchorCtr="1">
              <a:normAutofit/>
            </a:bodyPr>
            <a:lstStyle/>
            <a:p>
              <a:r>
                <a:rPr lang="en-US" dirty="0" smtClean="0"/>
                <a:t>BRU</a:t>
              </a:r>
              <a:endParaRPr lang="en-US" dirty="0"/>
            </a:p>
          </p:txBody>
        </p:sp>
        <p:sp>
          <p:nvSpPr>
            <p:cNvPr id="24"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1">
              <a:normAutofit/>
            </a:bodyPr>
            <a:lstStyle/>
            <a:p>
              <a:pPr lvl="0" algn="ctr" defTabSz="755650">
                <a:lnSpc>
                  <a:spcPct val="90000"/>
                </a:lnSpc>
                <a:spcBef>
                  <a:spcPct val="0"/>
                </a:spcBef>
                <a:spcAft>
                  <a:spcPct val="35000"/>
                </a:spcAft>
              </a:pPr>
              <a:endParaRPr lang="en-US" sz="1700" kern="1200" dirty="0"/>
            </a:p>
          </p:txBody>
        </p:sp>
      </p:grpSp>
      <p:grpSp>
        <p:nvGrpSpPr>
          <p:cNvPr id="25" name="Group 24"/>
          <p:cNvGrpSpPr/>
          <p:nvPr/>
        </p:nvGrpSpPr>
        <p:grpSpPr>
          <a:xfrm>
            <a:off x="6699945" y="3132630"/>
            <a:ext cx="1003338" cy="1003338"/>
            <a:chOff x="2444824" y="1639129"/>
            <a:chExt cx="780545" cy="780545"/>
          </a:xfrm>
        </p:grpSpPr>
        <p:sp>
          <p:nvSpPr>
            <p:cNvPr id="26" name="Oval 25"/>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rIns="91440" anchor="ctr" anchorCtr="1">
              <a:normAutofit/>
            </a:bodyPr>
            <a:lstStyle/>
            <a:p>
              <a:r>
                <a:rPr lang="en-US" dirty="0" smtClean="0"/>
                <a:t>HUH</a:t>
              </a:r>
              <a:endParaRPr lang="en-US" dirty="0"/>
            </a:p>
          </p:txBody>
        </p:sp>
        <p:sp>
          <p:nvSpPr>
            <p:cNvPr id="27"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grpSp>
      <p:grpSp>
        <p:nvGrpSpPr>
          <p:cNvPr id="28" name="Group 27"/>
          <p:cNvGrpSpPr/>
          <p:nvPr/>
        </p:nvGrpSpPr>
        <p:grpSpPr>
          <a:xfrm>
            <a:off x="6699945" y="4201955"/>
            <a:ext cx="1003338" cy="1003338"/>
            <a:chOff x="2444824" y="1639129"/>
            <a:chExt cx="780545" cy="780545"/>
          </a:xfrm>
        </p:grpSpPr>
        <p:sp>
          <p:nvSpPr>
            <p:cNvPr id="29" name="Oval 28"/>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nchorCtr="1">
              <a:normAutofit/>
            </a:bodyPr>
            <a:lstStyle/>
            <a:p>
              <a:r>
                <a:rPr lang="en-US" dirty="0" smtClean="0"/>
                <a:t>NHA</a:t>
              </a:r>
              <a:endParaRPr lang="en-US" dirty="0"/>
            </a:p>
          </p:txBody>
        </p:sp>
        <p:sp>
          <p:nvSpPr>
            <p:cNvPr id="30"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grpSp>
      <p:grpSp>
        <p:nvGrpSpPr>
          <p:cNvPr id="31" name="Group 30"/>
          <p:cNvGrpSpPr/>
          <p:nvPr/>
        </p:nvGrpSpPr>
        <p:grpSpPr>
          <a:xfrm>
            <a:off x="6699945" y="5271279"/>
            <a:ext cx="1003338" cy="1003338"/>
            <a:chOff x="2444824" y="1639129"/>
            <a:chExt cx="780545" cy="780545"/>
          </a:xfrm>
        </p:grpSpPr>
        <p:sp>
          <p:nvSpPr>
            <p:cNvPr id="32" name="Oval 31"/>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91440" rIns="91440" anchor="ctr" anchorCtr="1">
              <a:normAutofit/>
            </a:bodyPr>
            <a:lstStyle/>
            <a:p>
              <a:r>
                <a:rPr lang="en-US" dirty="0" smtClean="0"/>
                <a:t>VT</a:t>
              </a:r>
              <a:endParaRPr lang="en-US" dirty="0"/>
            </a:p>
          </p:txBody>
        </p:sp>
        <p:sp>
          <p:nvSpPr>
            <p:cNvPr id="33"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91440" tIns="21590" rIns="91440" bIns="21590" numCol="1" spcCol="1270" anchor="ctr" anchorCtr="1">
              <a:normAutofit/>
            </a:bodyPr>
            <a:lstStyle/>
            <a:p>
              <a:pPr lvl="0" algn="ctr" defTabSz="755650">
                <a:lnSpc>
                  <a:spcPct val="90000"/>
                </a:lnSpc>
                <a:spcBef>
                  <a:spcPct val="0"/>
                </a:spcBef>
                <a:spcAft>
                  <a:spcPct val="35000"/>
                </a:spcAft>
              </a:pPr>
              <a:endParaRPr lang="en-US" sz="1700" kern="1200" dirty="0"/>
            </a:p>
          </p:txBody>
        </p:sp>
      </p:grpSp>
    </p:spTree>
    <p:extLst>
      <p:ext uri="{BB962C8B-B14F-4D97-AF65-F5344CB8AC3E}">
        <p14:creationId xmlns:p14="http://schemas.microsoft.com/office/powerpoint/2010/main" val="3573948884"/>
      </p:ext>
    </p:extLst>
  </p:cSld>
  <p:clrMapOvr>
    <a:masterClrMapping/>
  </p:clrMapOvr>
  <mc:AlternateContent xmlns:mc="http://schemas.openxmlformats.org/markup-compatibility/2006" xmlns:p14="http://schemas.microsoft.com/office/powerpoint/2010/main">
    <mc:Choice Requires="p14">
      <p:transition spd="slow" p14:dur="2000" advTm="30677"/>
    </mc:Choice>
    <mc:Fallback xmlns="">
      <p:transition xmlns:p14="http://schemas.microsoft.com/office/powerpoint/2010/main" spd="slow" advTm="30677"/>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Digitization Plan: Organization</a:t>
            </a:r>
            <a:endParaRPr lang="en-US" dirty="0"/>
          </a:p>
        </p:txBody>
      </p:sp>
      <p:pic>
        <p:nvPicPr>
          <p:cNvPr id="4" name="Picture 3" descr="moving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75102" y="1850866"/>
            <a:ext cx="6777080" cy="4518053"/>
          </a:xfrm>
          <a:prstGeom prst="rect">
            <a:avLst/>
          </a:prstGeom>
          <a:ln w="12700">
            <a:solidFill>
              <a:schemeClr val="accent1"/>
            </a:solidFill>
          </a:ln>
          <a:effectLst/>
        </p:spPr>
      </p:pic>
      <p:pic>
        <p:nvPicPr>
          <p:cNvPr id="5" name="Picture 4" descr="moving.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7014" y="3419522"/>
            <a:ext cx="3369704" cy="2826301"/>
          </a:xfrm>
          <a:prstGeom prst="rect">
            <a:avLst/>
          </a:prstGeom>
          <a:ln w="12700">
            <a:solidFill>
              <a:schemeClr val="accent1"/>
            </a:solidFill>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4047200546"/>
      </p:ext>
    </p:extLst>
  </p:cSld>
  <p:clrMapOvr>
    <a:masterClrMapping/>
  </p:clrMapOvr>
  <mc:AlternateContent xmlns:mc="http://schemas.openxmlformats.org/markup-compatibility/2006" xmlns:p14="http://schemas.microsoft.com/office/powerpoint/2010/main">
    <mc:Choice Requires="p14">
      <p:transition spd="slow" p14:dur="2000" advTm="15657"/>
    </mc:Choice>
    <mc:Fallback xmlns="">
      <p:transition xmlns:p14="http://schemas.microsoft.com/office/powerpoint/2010/main" spd="slow" advTm="15657"/>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0540185"/>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Digitization Plan: </a:t>
            </a:r>
            <a:r>
              <a:rPr lang="en-US" dirty="0" smtClean="0"/>
              <a:t>Organization</a:t>
            </a:r>
            <a:endParaRPr lang="en-US" dirty="0"/>
          </a:p>
        </p:txBody>
      </p:sp>
    </p:spTree>
    <p:extLst>
      <p:ext uri="{BB962C8B-B14F-4D97-AF65-F5344CB8AC3E}">
        <p14:creationId xmlns:p14="http://schemas.microsoft.com/office/powerpoint/2010/main" val="371049026"/>
      </p:ext>
    </p:extLst>
  </p:cSld>
  <p:clrMapOvr>
    <a:masterClrMapping/>
  </p:clrMapOvr>
  <mc:AlternateContent xmlns:mc="http://schemas.openxmlformats.org/markup-compatibility/2006" xmlns:p14="http://schemas.microsoft.com/office/powerpoint/2010/main">
    <mc:Choice Requires="p14">
      <p:transition spd="slow" p14:dur="2000" advTm="15124"/>
    </mc:Choice>
    <mc:Fallback xmlns="">
      <p:transition xmlns:p14="http://schemas.microsoft.com/office/powerpoint/2010/main" spd="slow" advTm="15124"/>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9024580"/>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Digitization Plan: workflow</a:t>
            </a:r>
            <a:endParaRPr lang="en-US" dirty="0"/>
          </a:p>
        </p:txBody>
      </p:sp>
    </p:spTree>
    <p:extLst>
      <p:ext uri="{BB962C8B-B14F-4D97-AF65-F5344CB8AC3E}">
        <p14:creationId xmlns:p14="http://schemas.microsoft.com/office/powerpoint/2010/main" val="3851332509"/>
      </p:ext>
    </p:extLst>
  </p:cSld>
  <p:clrMapOvr>
    <a:masterClrMapping/>
  </p:clrMapOvr>
  <mc:AlternateContent xmlns:mc="http://schemas.openxmlformats.org/markup-compatibility/2006" xmlns:p14="http://schemas.microsoft.com/office/powerpoint/2010/main">
    <mc:Choice Requires="p14">
      <p:transition spd="slow" p14:dur="2000" advTm="24317"/>
    </mc:Choice>
    <mc:Fallback xmlns="">
      <p:transition xmlns:p14="http://schemas.microsoft.com/office/powerpoint/2010/main" spd="slow" advTm="24317"/>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62500" lnSpcReduction="20000"/>
          </a:bodyPr>
          <a:lstStyle/>
          <a:p>
            <a:r>
              <a:rPr lang="en-US" dirty="0"/>
              <a:t>In herbaria, sheets are often organized into folders by genus or species, with a single identification applying to all specimens in that </a:t>
            </a:r>
            <a:r>
              <a:rPr lang="en-US" dirty="0" smtClean="0"/>
              <a:t>folder. Often organized by geography, as well</a:t>
            </a:r>
          </a:p>
          <a:p>
            <a:endParaRPr lang="en-US" b="1" dirty="0"/>
          </a:p>
          <a:p>
            <a:r>
              <a:rPr lang="en-US" b="1" dirty="0" smtClean="0"/>
              <a:t>Capture </a:t>
            </a:r>
            <a:r>
              <a:rPr lang="en-US" b="1" dirty="0"/>
              <a:t>data that reflects the physical storage structure of the collection before imaging and </a:t>
            </a:r>
            <a:r>
              <a:rPr lang="en-US" b="1" dirty="0" smtClean="0"/>
              <a:t>data basing </a:t>
            </a:r>
            <a:r>
              <a:rPr lang="en-US" b="1" dirty="0"/>
              <a:t>individual </a:t>
            </a:r>
            <a:r>
              <a:rPr lang="en-US" b="1" dirty="0" smtClean="0"/>
              <a:t>specimens</a:t>
            </a:r>
          </a:p>
          <a:p>
            <a:pPr marL="45720" indent="0">
              <a:buNone/>
            </a:pPr>
            <a:endParaRPr lang="en-US" b="1" dirty="0" smtClean="0"/>
          </a:p>
          <a:p>
            <a:r>
              <a:rPr lang="en-US" b="1" dirty="0" smtClean="0"/>
              <a:t>Associate </a:t>
            </a:r>
            <a:r>
              <a:rPr lang="en-US" b="1" dirty="0"/>
              <a:t>this pre-captured data with specimen </a:t>
            </a:r>
            <a:r>
              <a:rPr lang="en-US" b="1" dirty="0" smtClean="0"/>
              <a:t>records at a later stage</a:t>
            </a:r>
            <a:endParaRPr lang="en-US" dirty="0"/>
          </a:p>
          <a:p>
            <a:pPr marL="45720" indent="0">
              <a:buNone/>
            </a:pPr>
            <a:endParaRPr lang="en-US" dirty="0"/>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rot="5400000">
            <a:off x="4525689" y="1889911"/>
            <a:ext cx="4407407" cy="4065731"/>
          </a:xfrm>
          <a:ln w="12700">
            <a:solidFill>
              <a:schemeClr val="accent1"/>
            </a:solidFill>
          </a:ln>
        </p:spPr>
      </p:pic>
      <p:sp>
        <p:nvSpPr>
          <p:cNvPr id="3" name="Title 2"/>
          <p:cNvSpPr>
            <a:spLocks noGrp="1"/>
          </p:cNvSpPr>
          <p:nvPr>
            <p:ph type="title"/>
          </p:nvPr>
        </p:nvSpPr>
        <p:spPr/>
        <p:txBody>
          <a:bodyPr/>
          <a:lstStyle/>
          <a:p>
            <a:r>
              <a:rPr lang="en-US" dirty="0" smtClean="0"/>
              <a:t>WORKFLOW: PRE-cAPTURE</a:t>
            </a:r>
            <a:endParaRPr lang="en-US" dirty="0"/>
          </a:p>
        </p:txBody>
      </p:sp>
    </p:spTree>
    <p:extLst>
      <p:ext uri="{BB962C8B-B14F-4D97-AF65-F5344CB8AC3E}">
        <p14:creationId xmlns:p14="http://schemas.microsoft.com/office/powerpoint/2010/main" val="1413678427"/>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WORKFLOW: PRE-cAPTURE</a:t>
            </a:r>
            <a:endParaRPr lang="en-US" dirty="0"/>
          </a:p>
        </p:txBody>
      </p:sp>
      <p:pic>
        <p:nvPicPr>
          <p:cNvPr id="7" name="Picture 6" descr="precapture_scree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628" y="1714006"/>
            <a:ext cx="8073167" cy="4737944"/>
          </a:xfrm>
          <a:prstGeom prst="rect">
            <a:avLst/>
          </a:prstGeom>
        </p:spPr>
      </p:pic>
    </p:spTree>
    <p:extLst>
      <p:ext uri="{BB962C8B-B14F-4D97-AF65-F5344CB8AC3E}">
        <p14:creationId xmlns:p14="http://schemas.microsoft.com/office/powerpoint/2010/main" val="2151586383"/>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WORKFLOW: PRE-cAPTURE</a:t>
            </a:r>
            <a:endParaRPr lang="en-US" dirty="0"/>
          </a:p>
        </p:txBody>
      </p:sp>
      <p:pic>
        <p:nvPicPr>
          <p:cNvPr id="4" name="Picture 3" descr="label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605" y="1800754"/>
            <a:ext cx="4788322" cy="3643766"/>
          </a:xfrm>
          <a:prstGeom prst="rect">
            <a:avLst/>
          </a:prstGeom>
          <a:effectLst>
            <a:outerShdw blurRad="50800" dist="38100" dir="2700000" algn="tl" rotWithShape="0">
              <a:prstClr val="black">
                <a:alpha val="40000"/>
              </a:prstClr>
            </a:outerShdw>
          </a:effectLst>
        </p:spPr>
      </p:pic>
      <p:pic>
        <p:nvPicPr>
          <p:cNvPr id="6" name="Picture 5" descr="label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04586" y="4286436"/>
            <a:ext cx="2722558" cy="16105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2735140"/>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WORKFLOW: PRE-cAPTURE</a:t>
            </a:r>
            <a:endParaRPr lang="en-US" dirty="0"/>
          </a:p>
        </p:txBody>
      </p:sp>
      <p:pic>
        <p:nvPicPr>
          <p:cNvPr id="2" name="Picture 1" descr="DSC0139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958946"/>
            <a:ext cx="4188953" cy="4264085"/>
          </a:xfrm>
          <a:prstGeom prst="rect">
            <a:avLst/>
          </a:prstGeom>
        </p:spPr>
      </p:pic>
      <p:pic>
        <p:nvPicPr>
          <p:cNvPr id="5" name="Picture 4" descr="DSC01393.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24504" y="2472325"/>
            <a:ext cx="4077852" cy="3255904"/>
          </a:xfrm>
          <a:prstGeom prst="rect">
            <a:avLst/>
          </a:prstGeom>
        </p:spPr>
      </p:pic>
    </p:spTree>
    <p:extLst>
      <p:ext uri="{BB962C8B-B14F-4D97-AF65-F5344CB8AC3E}">
        <p14:creationId xmlns:p14="http://schemas.microsoft.com/office/powerpoint/2010/main" val="2453318477"/>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WORKFLOW: PRE-cAPTURE</a:t>
            </a:r>
            <a:endParaRPr lang="en-US" dirty="0"/>
          </a:p>
        </p:txBody>
      </p:sp>
      <p:pic>
        <p:nvPicPr>
          <p:cNvPr id="7" name="Picture 6" descr="precapture_scree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628" y="1714006"/>
            <a:ext cx="8073167" cy="4737944"/>
          </a:xfrm>
          <a:prstGeom prst="rect">
            <a:avLst/>
          </a:prstGeom>
        </p:spPr>
      </p:pic>
      <p:pic>
        <p:nvPicPr>
          <p:cNvPr id="4" name="Picture 3" descr="uncleSam.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10390" y="4525841"/>
            <a:ext cx="1828894" cy="2024847"/>
          </a:xfrm>
          <a:prstGeom prst="rect">
            <a:avLst/>
          </a:prstGeom>
        </p:spPr>
      </p:pic>
    </p:spTree>
    <p:extLst>
      <p:ext uri="{BB962C8B-B14F-4D97-AF65-F5344CB8AC3E}">
        <p14:creationId xmlns:p14="http://schemas.microsoft.com/office/powerpoint/2010/main" val="1748464298"/>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Digitize 1.3 million N.E. vascular plant specimens from 15 regional herbaria</a:t>
            </a:r>
            <a:endParaRPr lang="en-US" dirty="0"/>
          </a:p>
        </p:txBody>
      </p:sp>
      <p:pic>
        <p:nvPicPr>
          <p:cNvPr id="7" name="Content Placeholder 6" descr="NE_TCN.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48200" y="1732440"/>
            <a:ext cx="4038601" cy="4407409"/>
          </a:xfrm>
          <a:ln w="12700" cmpd="sng">
            <a:solidFill>
              <a:schemeClr val="accent1"/>
            </a:solidFill>
          </a:ln>
        </p:spPr>
      </p:pic>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2904812371"/>
      </p:ext>
    </p:extLst>
  </p:cSld>
  <p:clrMapOvr>
    <a:masterClrMapping/>
  </p:clrMapOvr>
  <mc:AlternateContent xmlns:mc="http://schemas.openxmlformats.org/markup-compatibility/2006" xmlns:p14="http://schemas.microsoft.com/office/powerpoint/2010/main">
    <mc:Choice Requires="p14">
      <p:transition spd="slow" p14:dur="2000" advTm="18081"/>
    </mc:Choice>
    <mc:Fallback xmlns="">
      <p:transition xmlns:p14="http://schemas.microsoft.com/office/powerpoint/2010/main" spd="slow" advTm="18081"/>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b="1" dirty="0"/>
              <a:t>C</a:t>
            </a:r>
            <a:r>
              <a:rPr lang="en-US" b="1" dirty="0" smtClean="0"/>
              <a:t>apture </a:t>
            </a:r>
            <a:r>
              <a:rPr lang="en-US" b="1" dirty="0"/>
              <a:t>an image, a barcode number, a subset of label data</a:t>
            </a:r>
            <a:r>
              <a:rPr lang="en-US" dirty="0"/>
              <a:t> </a:t>
            </a:r>
            <a:r>
              <a:rPr lang="en-US" b="1" dirty="0" smtClean="0"/>
              <a:t>&amp; associate </a:t>
            </a:r>
            <a:r>
              <a:rPr lang="en-US" b="1" dirty="0"/>
              <a:t>pre-capture data with specimen occurrence </a:t>
            </a:r>
            <a:r>
              <a:rPr lang="en-US" b="1" dirty="0" smtClean="0"/>
              <a:t>records</a:t>
            </a:r>
            <a:endParaRPr lang="en-US" dirty="0"/>
          </a:p>
          <a:p>
            <a:endParaRPr lang="en-US" dirty="0"/>
          </a:p>
        </p:txBody>
      </p:sp>
      <p:sp>
        <p:nvSpPr>
          <p:cNvPr id="4" name="Title 3"/>
          <p:cNvSpPr>
            <a:spLocks noGrp="1"/>
          </p:cNvSpPr>
          <p:nvPr>
            <p:ph type="title"/>
          </p:nvPr>
        </p:nvSpPr>
        <p:spPr/>
        <p:txBody>
          <a:bodyPr/>
          <a:lstStyle/>
          <a:p>
            <a:r>
              <a:rPr lang="en-US" dirty="0" smtClean="0"/>
              <a:t>Workflow: primary digitization</a:t>
            </a:r>
            <a:endParaRPr lang="en-US" dirty="0"/>
          </a:p>
        </p:txBody>
      </p:sp>
      <p:pic>
        <p:nvPicPr>
          <p:cNvPr id="8" name="Picture 7" descr="YU06304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95922" y="1806664"/>
            <a:ext cx="3103593" cy="4434229"/>
          </a:xfrm>
          <a:prstGeom prst="rect">
            <a:avLst/>
          </a:prstGeom>
          <a:effectLst>
            <a:outerShdw blurRad="50800" dist="50800" dir="2700000" algn="tl" rotWithShape="0">
              <a:srgbClr val="000000">
                <a:alpha val="43000"/>
              </a:srgbClr>
            </a:outerShdw>
          </a:effectLst>
        </p:spPr>
      </p:pic>
    </p:spTree>
    <p:extLst>
      <p:ext uri="{BB962C8B-B14F-4D97-AF65-F5344CB8AC3E}">
        <p14:creationId xmlns:p14="http://schemas.microsoft.com/office/powerpoint/2010/main" val="1849041106"/>
      </p:ext>
    </p:extLst>
  </p:cSld>
  <p:clrMapOvr>
    <a:masterClrMapping/>
  </p:clrMapOvr>
  <mc:AlternateContent xmlns:mc="http://schemas.openxmlformats.org/markup-compatibility/2006" xmlns:p14="http://schemas.microsoft.com/office/powerpoint/2010/main">
    <mc:Choice Requires="p14">
      <p:transition spd="slow" p14:dur="2000" advTm="16129"/>
    </mc:Choice>
    <mc:Fallback xmlns="">
      <p:transition xmlns:p14="http://schemas.microsoft.com/office/powerpoint/2010/main" spd="slow" advTm="16129"/>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dirty="0"/>
              <a:t>To increase the efficiency of capturing an image and specimen-level data, we </a:t>
            </a:r>
            <a:r>
              <a:rPr lang="en-US" dirty="0" smtClean="0"/>
              <a:t>will develop </a:t>
            </a:r>
            <a:r>
              <a:rPr lang="en-US" dirty="0"/>
              <a:t>and test an </a:t>
            </a:r>
            <a:r>
              <a:rPr lang="en-US" dirty="0" smtClean="0"/>
              <a:t>high </a:t>
            </a:r>
            <a:r>
              <a:rPr lang="en-US" dirty="0"/>
              <a:t>throughput digitization </a:t>
            </a:r>
            <a:r>
              <a:rPr lang="en-US" dirty="0" smtClean="0"/>
              <a:t>apparatus</a:t>
            </a:r>
            <a:endParaRPr lang="en-US" dirty="0"/>
          </a:p>
        </p:txBody>
      </p:sp>
      <p:sp>
        <p:nvSpPr>
          <p:cNvPr id="3" name="Title 2"/>
          <p:cNvSpPr>
            <a:spLocks noGrp="1"/>
          </p:cNvSpPr>
          <p:nvPr>
            <p:ph type="title"/>
          </p:nvPr>
        </p:nvSpPr>
        <p:spPr/>
        <p:txBody>
          <a:bodyPr/>
          <a:lstStyle/>
          <a:p>
            <a:r>
              <a:rPr lang="en-US" dirty="0"/>
              <a:t>Workflow: primary digitization</a:t>
            </a:r>
          </a:p>
        </p:txBody>
      </p:sp>
      <p:pic>
        <p:nvPicPr>
          <p:cNvPr id="5" name="Picture 4" descr="apparatu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1847" y="1719072"/>
            <a:ext cx="4060413" cy="3644387"/>
          </a:xfrm>
          <a:prstGeom prst="rect">
            <a:avLst/>
          </a:prstGeom>
          <a:ln w="12700">
            <a:solidFill>
              <a:schemeClr val="accent1"/>
            </a:solidFill>
          </a:ln>
        </p:spPr>
      </p:pic>
    </p:spTree>
    <p:extLst>
      <p:ext uri="{BB962C8B-B14F-4D97-AF65-F5344CB8AC3E}">
        <p14:creationId xmlns:p14="http://schemas.microsoft.com/office/powerpoint/2010/main" val="898663423"/>
      </p:ext>
    </p:extLst>
  </p:cSld>
  <p:clrMapOvr>
    <a:masterClrMapping/>
  </p:clrMapOvr>
  <mc:AlternateContent xmlns:mc="http://schemas.openxmlformats.org/markup-compatibility/2006" xmlns:p14="http://schemas.microsoft.com/office/powerpoint/2010/main">
    <mc:Choice Requires="p14">
      <p:transition spd="slow" p14:dur="2000" advTm="31277"/>
    </mc:Choice>
    <mc:Fallback xmlns="">
      <p:transition xmlns:p14="http://schemas.microsoft.com/office/powerpoint/2010/main" spd="slow" advTm="31277"/>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Workflow: primary digitization</a:t>
            </a:r>
          </a:p>
        </p:txBody>
      </p:sp>
      <p:pic>
        <p:nvPicPr>
          <p:cNvPr id="6" name="Picture 5" descr="data_transcript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828801"/>
            <a:ext cx="8458284" cy="2950238"/>
          </a:xfrm>
          <a:prstGeom prst="rect">
            <a:avLst/>
          </a:prstGeom>
        </p:spPr>
      </p:pic>
      <p:pic>
        <p:nvPicPr>
          <p:cNvPr id="9" name="Picture 8"/>
          <p:cNvPicPr>
            <a:picLocks noChangeAspect="1"/>
          </p:cNvPicPr>
          <p:nvPr/>
        </p:nvPicPr>
        <p:blipFill>
          <a:blip r:embed="rId4"/>
          <a:stretch>
            <a:fillRect/>
          </a:stretch>
        </p:blipFill>
        <p:spPr>
          <a:xfrm>
            <a:off x="2971800" y="1651000"/>
            <a:ext cx="3200400" cy="3543300"/>
          </a:xfrm>
          <a:prstGeom prst="rect">
            <a:avLst/>
          </a:prstGeom>
        </p:spPr>
      </p:pic>
      <p:pic>
        <p:nvPicPr>
          <p:cNvPr id="11" name="Picture 10" descr="uncleSam.gi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10390" y="4525841"/>
            <a:ext cx="1828894" cy="2024847"/>
          </a:xfrm>
          <a:prstGeom prst="rect">
            <a:avLst/>
          </a:prstGeom>
        </p:spPr>
      </p:pic>
    </p:spTree>
    <p:extLst>
      <p:ext uri="{BB962C8B-B14F-4D97-AF65-F5344CB8AC3E}">
        <p14:creationId xmlns:p14="http://schemas.microsoft.com/office/powerpoint/2010/main" val="3523480244"/>
      </p:ext>
    </p:extLst>
  </p:cSld>
  <p:clrMapOvr>
    <a:masterClrMapping/>
  </p:clrMapOvr>
  <mc:AlternateContent xmlns:mc="http://schemas.openxmlformats.org/markup-compatibility/2006" xmlns:p14="http://schemas.microsoft.com/office/powerpoint/2010/main">
    <mc:Choice Requires="p14">
      <p:transition spd="slow" p14:dur="2000" advTm="31277"/>
    </mc:Choice>
    <mc:Fallback xmlns="">
      <p:transition xmlns:p14="http://schemas.microsoft.com/office/powerpoint/2010/main" spd="slow" advTm="31277"/>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condary_capture.pn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57243" y="1792122"/>
            <a:ext cx="7972425" cy="3033713"/>
          </a:xfrm>
          <a:ln w="12700">
            <a:solidFill>
              <a:schemeClr val="accent1"/>
            </a:solidFill>
          </a:ln>
        </p:spPr>
      </p:pic>
      <p:sp>
        <p:nvSpPr>
          <p:cNvPr id="4" name="Title 3"/>
          <p:cNvSpPr>
            <a:spLocks noGrp="1"/>
          </p:cNvSpPr>
          <p:nvPr>
            <p:ph type="title"/>
          </p:nvPr>
        </p:nvSpPr>
        <p:spPr/>
        <p:txBody>
          <a:bodyPr/>
          <a:lstStyle/>
          <a:p>
            <a:r>
              <a:rPr lang="en-US" dirty="0" smtClean="0"/>
              <a:t>Workflow: secondary digitization</a:t>
            </a:r>
            <a:endParaRPr lang="en-US" dirty="0"/>
          </a:p>
        </p:txBody>
      </p:sp>
      <p:sp>
        <p:nvSpPr>
          <p:cNvPr id="7" name="Content Placeholder 1"/>
          <p:cNvSpPr>
            <a:spLocks noGrp="1"/>
          </p:cNvSpPr>
          <p:nvPr>
            <p:ph sz="half" idx="1"/>
          </p:nvPr>
        </p:nvSpPr>
        <p:spPr>
          <a:xfrm>
            <a:off x="457200" y="4988486"/>
            <a:ext cx="7972468" cy="1401310"/>
          </a:xfrm>
        </p:spPr>
        <p:txBody>
          <a:bodyPr>
            <a:normAutofit fontScale="92500" lnSpcReduction="20000"/>
          </a:bodyPr>
          <a:lstStyle/>
          <a:p>
            <a:r>
              <a:rPr lang="en-US" dirty="0"/>
              <a:t>The secondary digitization stage will involve humans capturing (via keystroking) habitat and phenology data from images of specimens and labels.</a:t>
            </a:r>
          </a:p>
        </p:txBody>
      </p:sp>
    </p:spTree>
    <p:extLst>
      <p:ext uri="{BB962C8B-B14F-4D97-AF65-F5344CB8AC3E}">
        <p14:creationId xmlns:p14="http://schemas.microsoft.com/office/powerpoint/2010/main" val="29502850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condary_capture.pn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57243" y="1792122"/>
            <a:ext cx="7972425" cy="3033713"/>
          </a:xfrm>
          <a:ln w="12700">
            <a:solidFill>
              <a:schemeClr val="accent1"/>
            </a:solidFill>
          </a:ln>
        </p:spPr>
      </p:pic>
      <p:sp>
        <p:nvSpPr>
          <p:cNvPr id="4" name="Title 3"/>
          <p:cNvSpPr>
            <a:spLocks noGrp="1"/>
          </p:cNvSpPr>
          <p:nvPr>
            <p:ph type="title"/>
          </p:nvPr>
        </p:nvSpPr>
        <p:spPr/>
        <p:txBody>
          <a:bodyPr/>
          <a:lstStyle/>
          <a:p>
            <a:r>
              <a:rPr lang="en-US" dirty="0" smtClean="0"/>
              <a:t>Workflow: secondary digitization</a:t>
            </a:r>
            <a:endParaRPr lang="en-US" dirty="0"/>
          </a:p>
        </p:txBody>
      </p:sp>
      <p:pic>
        <p:nvPicPr>
          <p:cNvPr id="6" name="Picture 5" descr="uncleSam.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10390" y="4525841"/>
            <a:ext cx="1828894" cy="2024847"/>
          </a:xfrm>
          <a:prstGeom prst="rect">
            <a:avLst/>
          </a:prstGeom>
        </p:spPr>
      </p:pic>
    </p:spTree>
    <p:extLst>
      <p:ext uri="{BB962C8B-B14F-4D97-AF65-F5344CB8AC3E}">
        <p14:creationId xmlns:p14="http://schemas.microsoft.com/office/powerpoint/2010/main" val="1306965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3"/>
            <a:ext cx="6724440" cy="766286"/>
          </a:xfrm>
        </p:spPr>
        <p:txBody>
          <a:bodyPr/>
          <a:lstStyle/>
          <a:p>
            <a:r>
              <a:rPr lang="en-US" dirty="0" smtClean="0"/>
              <a:t>Georeference </a:t>
            </a:r>
            <a:r>
              <a:rPr lang="en-US" dirty="0"/>
              <a:t>to </a:t>
            </a:r>
            <a:r>
              <a:rPr lang="en-US" dirty="0" smtClean="0"/>
              <a:t>at least town </a:t>
            </a:r>
            <a:r>
              <a:rPr lang="en-US" dirty="0"/>
              <a:t>level</a:t>
            </a:r>
          </a:p>
          <a:p>
            <a:endParaRPr lang="en-US" dirty="0"/>
          </a:p>
        </p:txBody>
      </p:sp>
      <p:sp>
        <p:nvSpPr>
          <p:cNvPr id="4" name="Title 3"/>
          <p:cNvSpPr>
            <a:spLocks noGrp="1"/>
          </p:cNvSpPr>
          <p:nvPr>
            <p:ph type="title"/>
          </p:nvPr>
        </p:nvSpPr>
        <p:spPr/>
        <p:txBody>
          <a:bodyPr/>
          <a:lstStyle/>
          <a:p>
            <a:r>
              <a:rPr lang="en-US" dirty="0"/>
              <a:t>Workflow: secondary digitization</a:t>
            </a:r>
          </a:p>
        </p:txBody>
      </p:sp>
      <p:pic>
        <p:nvPicPr>
          <p:cNvPr id="6" name="Picture 5" descr="townmap.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8001" y="2325432"/>
            <a:ext cx="5635036" cy="4097881"/>
          </a:xfrm>
          <a:prstGeom prst="rect">
            <a:avLst/>
          </a:prstGeom>
          <a:ln w="12700">
            <a:solidFill>
              <a:schemeClr val="accent1"/>
            </a:solidFill>
          </a:ln>
        </p:spPr>
      </p:pic>
    </p:spTree>
    <p:extLst>
      <p:ext uri="{BB962C8B-B14F-4D97-AF65-F5344CB8AC3E}">
        <p14:creationId xmlns:p14="http://schemas.microsoft.com/office/powerpoint/2010/main" val="24852443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a:t> All of the data </a:t>
            </a:r>
            <a:r>
              <a:rPr lang="en-US" dirty="0" smtClean="0"/>
              <a:t>and images will be available to public through </a:t>
            </a:r>
            <a:r>
              <a:rPr lang="en-US" i="1" dirty="0" smtClean="0"/>
              <a:t>Consortium of Northeastern Herbaria </a:t>
            </a:r>
            <a:r>
              <a:rPr lang="en-US" dirty="0" smtClean="0"/>
              <a:t>(CNH) </a:t>
            </a:r>
            <a:r>
              <a:rPr lang="en-US" dirty="0"/>
              <a:t>Symbiota </a:t>
            </a:r>
            <a:r>
              <a:rPr lang="en-US" dirty="0" smtClean="0"/>
              <a:t>portal(</a:t>
            </a:r>
            <a:r>
              <a:rPr lang="en-US" dirty="0"/>
              <a:t>neherbaria.org/CNH</a:t>
            </a:r>
            <a:r>
              <a:rPr lang="en-US" dirty="0" smtClean="0"/>
              <a:t>)</a:t>
            </a:r>
            <a:endParaRPr lang="en-US" dirty="0"/>
          </a:p>
        </p:txBody>
      </p:sp>
      <p:pic>
        <p:nvPicPr>
          <p:cNvPr id="9" name="Content Placeholder 8" descr="CNH_portal_1.pn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48200" y="1719263"/>
            <a:ext cx="4038600" cy="4406900"/>
          </a:xfrm>
          <a:ln w="12700">
            <a:solidFill>
              <a:schemeClr val="accent1"/>
            </a:solidFill>
          </a:ln>
        </p:spPr>
      </p:pic>
      <p:sp>
        <p:nvSpPr>
          <p:cNvPr id="4" name="Title 3"/>
          <p:cNvSpPr>
            <a:spLocks noGrp="1"/>
          </p:cNvSpPr>
          <p:nvPr>
            <p:ph type="title"/>
          </p:nvPr>
        </p:nvSpPr>
        <p:spPr/>
        <p:txBody>
          <a:bodyPr/>
          <a:lstStyle/>
          <a:p>
            <a:r>
              <a:rPr lang="en-US" dirty="0" smtClean="0"/>
              <a:t>Mobilization</a:t>
            </a:r>
            <a:endParaRPr lang="en-US" dirty="0"/>
          </a:p>
        </p:txBody>
      </p:sp>
    </p:spTree>
    <p:extLst>
      <p:ext uri="{BB962C8B-B14F-4D97-AF65-F5344CB8AC3E}">
        <p14:creationId xmlns:p14="http://schemas.microsoft.com/office/powerpoint/2010/main" val="19694463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Undergraduates </a:t>
            </a:r>
            <a:r>
              <a:rPr lang="en-US" dirty="0"/>
              <a:t>and graduate students </a:t>
            </a:r>
            <a:r>
              <a:rPr lang="en-US" dirty="0" smtClean="0"/>
              <a:t>engaged in digitization &amp; collections activities</a:t>
            </a:r>
          </a:p>
          <a:p>
            <a:endParaRPr lang="en-US" dirty="0"/>
          </a:p>
          <a:p>
            <a:r>
              <a:rPr lang="en-US" dirty="0"/>
              <a:t>Collection internships to teens</a:t>
            </a:r>
          </a:p>
          <a:p>
            <a:pPr marL="45720" indent="0">
              <a:buNone/>
            </a:pPr>
            <a:r>
              <a:rPr lang="en-US" dirty="0" smtClean="0"/>
              <a:t> </a:t>
            </a:r>
            <a:endParaRPr lang="en-US" dirty="0"/>
          </a:p>
        </p:txBody>
      </p:sp>
      <p:pic>
        <p:nvPicPr>
          <p:cNvPr id="5" name="Content Placeholder 4" descr="commonGround2.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b="-4"/>
          <a:stretch/>
        </p:blipFill>
        <p:spPr>
          <a:xfrm>
            <a:off x="4648200" y="1719263"/>
            <a:ext cx="4038600" cy="4406900"/>
          </a:xfrm>
          <a:ln w="12700">
            <a:solidFill>
              <a:schemeClr val="accent1"/>
            </a:solidFill>
          </a:ln>
        </p:spPr>
      </p:pic>
      <p:sp>
        <p:nvSpPr>
          <p:cNvPr id="4" name="Title 3"/>
          <p:cNvSpPr>
            <a:spLocks noGrp="1"/>
          </p:cNvSpPr>
          <p:nvPr>
            <p:ph type="title"/>
          </p:nvPr>
        </p:nvSpPr>
        <p:spPr/>
        <p:txBody>
          <a:bodyPr/>
          <a:lstStyle/>
          <a:p>
            <a:r>
              <a:rPr lang="en-US" dirty="0" smtClean="0"/>
              <a:t>Training &amp; outreach</a:t>
            </a:r>
            <a:endParaRPr lang="en-US" dirty="0"/>
          </a:p>
        </p:txBody>
      </p:sp>
    </p:spTree>
    <p:extLst>
      <p:ext uri="{BB962C8B-B14F-4D97-AF65-F5344CB8AC3E}">
        <p14:creationId xmlns:p14="http://schemas.microsoft.com/office/powerpoint/2010/main" val="25067320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We </a:t>
            </a:r>
            <a:r>
              <a:rPr lang="en-US" dirty="0" smtClean="0"/>
              <a:t>will establish </a:t>
            </a:r>
            <a:r>
              <a:rPr lang="en-US" dirty="0"/>
              <a:t>a network of citizen science observers to provide information on flowering and leafing-out times across the New England </a:t>
            </a:r>
            <a:r>
              <a:rPr lang="en-US" dirty="0" smtClean="0"/>
              <a:t>region</a:t>
            </a:r>
            <a:endParaRPr lang="en-US" dirty="0"/>
          </a:p>
        </p:txBody>
      </p:sp>
      <p:pic>
        <p:nvPicPr>
          <p:cNvPr id="7" name="Content Placeholder 6" descr="celtis.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48200" y="1719263"/>
            <a:ext cx="4038600" cy="4406900"/>
          </a:xfrm>
          <a:ln w="12700">
            <a:solidFill>
              <a:schemeClr val="accent1"/>
            </a:solidFill>
          </a:ln>
        </p:spPr>
      </p:pic>
      <p:sp>
        <p:nvSpPr>
          <p:cNvPr id="4" name="Title 3"/>
          <p:cNvSpPr>
            <a:spLocks noGrp="1"/>
          </p:cNvSpPr>
          <p:nvPr>
            <p:ph type="title"/>
          </p:nvPr>
        </p:nvSpPr>
        <p:spPr/>
        <p:txBody>
          <a:bodyPr/>
          <a:lstStyle/>
          <a:p>
            <a:r>
              <a:rPr lang="en-US" dirty="0"/>
              <a:t>Training &amp; outreach</a:t>
            </a:r>
          </a:p>
        </p:txBody>
      </p:sp>
    </p:spTree>
    <p:extLst>
      <p:ext uri="{BB962C8B-B14F-4D97-AF65-F5344CB8AC3E}">
        <p14:creationId xmlns:p14="http://schemas.microsoft.com/office/powerpoint/2010/main" val="24195552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Participation</a:t>
            </a:r>
            <a:endParaRPr lang="en-US" dirty="0"/>
          </a:p>
        </p:txBody>
      </p:sp>
      <p:sp>
        <p:nvSpPr>
          <p:cNvPr id="3" name="Vertical Text Placeholder 2"/>
          <p:cNvSpPr>
            <a:spLocks noGrp="1"/>
          </p:cNvSpPr>
          <p:nvPr>
            <p:ph type="body" orient="vert" idx="1"/>
          </p:nvPr>
        </p:nvSpPr>
        <p:spPr/>
        <p:txBody>
          <a:bodyPr vert="horz">
            <a:normAutofit/>
          </a:bodyPr>
          <a:lstStyle/>
          <a:p>
            <a:r>
              <a:rPr lang="en-US" sz="3200" dirty="0" smtClean="0"/>
              <a:t>Recruitment</a:t>
            </a:r>
          </a:p>
          <a:p>
            <a:r>
              <a:rPr lang="en-US" sz="3200" dirty="0" smtClean="0"/>
              <a:t>Management</a:t>
            </a:r>
          </a:p>
          <a:p>
            <a:r>
              <a:rPr lang="en-US" sz="3200" dirty="0" smtClean="0"/>
              <a:t>Training</a:t>
            </a:r>
          </a:p>
          <a:p>
            <a:r>
              <a:rPr lang="en-US" sz="3200" dirty="0" smtClean="0"/>
              <a:t>Turn-over</a:t>
            </a:r>
          </a:p>
          <a:p>
            <a:r>
              <a:rPr lang="en-US" sz="3200" dirty="0" smtClean="0"/>
              <a:t>Quality control</a:t>
            </a:r>
            <a:endParaRPr lang="en-US" sz="3200" dirty="0"/>
          </a:p>
        </p:txBody>
      </p:sp>
    </p:spTree>
    <p:extLst>
      <p:ext uri="{BB962C8B-B14F-4D97-AF65-F5344CB8AC3E}">
        <p14:creationId xmlns:p14="http://schemas.microsoft.com/office/powerpoint/2010/main" val="18997153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Participation</a:t>
            </a:r>
            <a:endParaRPr lang="en-US" dirty="0"/>
          </a:p>
        </p:txBody>
      </p:sp>
      <p:pic>
        <p:nvPicPr>
          <p:cNvPr id="4" name="Picture 3" descr="volunteer.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415" y="2266617"/>
            <a:ext cx="8587351" cy="3548937"/>
          </a:xfrm>
          <a:prstGeom prst="rect">
            <a:avLst/>
          </a:prstGeom>
        </p:spPr>
      </p:pic>
    </p:spTree>
    <p:extLst>
      <p:ext uri="{BB962C8B-B14F-4D97-AF65-F5344CB8AC3E}">
        <p14:creationId xmlns:p14="http://schemas.microsoft.com/office/powerpoint/2010/main" val="17308987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69"/>
            <a:ext cx="8407893" cy="3968629"/>
          </a:xfrm>
        </p:spPr>
        <p:txBody>
          <a:bodyPr numCol="1">
            <a:normAutofit fontScale="25000" lnSpcReduction="20000"/>
          </a:bodyPr>
          <a:lstStyle/>
          <a:p>
            <a:pPr marL="0" indent="0">
              <a:buNone/>
              <a:defRPr/>
            </a:pPr>
            <a:r>
              <a:rPr lang="en-US" sz="9600" dirty="0">
                <a:latin typeface="Arial" charset="0"/>
                <a:ea typeface="ＭＳ Ｐゴシック" charset="0"/>
                <a:cs typeface="ＭＳ Ｐゴシック" charset="0"/>
              </a:rPr>
              <a:t>National Science </a:t>
            </a:r>
            <a:r>
              <a:rPr lang="en-US" sz="9600" dirty="0" smtClean="0">
                <a:latin typeface="Arial" charset="0"/>
                <a:ea typeface="ＭＳ Ｐゴシック" charset="0"/>
                <a:cs typeface="ＭＳ Ｐゴシック" charset="0"/>
              </a:rPr>
              <a:t>Foundation</a:t>
            </a:r>
          </a:p>
          <a:p>
            <a:pPr marL="0" indent="0">
              <a:buNone/>
              <a:defRPr/>
            </a:pPr>
            <a:endParaRPr lang="en-US" sz="9600" dirty="0">
              <a:latin typeface="Arial" charset="0"/>
              <a:ea typeface="ＭＳ Ｐゴシック" charset="0"/>
              <a:cs typeface="ＭＳ Ｐゴシック" charset="0"/>
            </a:endParaRPr>
          </a:p>
          <a:p>
            <a:pPr marL="0" indent="0">
              <a:buNone/>
              <a:defRPr/>
            </a:pPr>
            <a:r>
              <a:rPr lang="en-US" sz="9600" dirty="0" err="1" smtClean="0">
                <a:latin typeface="Arial" charset="0"/>
                <a:ea typeface="ＭＳ Ｐゴシック" charset="0"/>
                <a:cs typeface="ＭＳ Ｐゴシック" charset="0"/>
              </a:rPr>
              <a:t>iDigBio</a:t>
            </a:r>
            <a:endParaRPr lang="en-US" sz="9600" dirty="0" smtClean="0">
              <a:latin typeface="Arial" charset="0"/>
              <a:ea typeface="ＭＳ Ｐゴシック" charset="0"/>
              <a:cs typeface="ＭＳ Ｐゴシック" charset="0"/>
            </a:endParaRPr>
          </a:p>
          <a:p>
            <a:pPr marL="0" indent="0">
              <a:buNone/>
              <a:defRPr/>
            </a:pPr>
            <a:endParaRPr lang="en-US" sz="9600" dirty="0">
              <a:latin typeface="Arial" charset="0"/>
              <a:ea typeface="ＭＳ Ｐゴシック" charset="0"/>
              <a:cs typeface="ＭＳ Ｐゴシック" charset="0"/>
            </a:endParaRPr>
          </a:p>
          <a:p>
            <a:pPr marL="0" indent="0">
              <a:buNone/>
              <a:defRPr/>
            </a:pPr>
            <a:r>
              <a:rPr lang="en-US" sz="9600" dirty="0" err="1" smtClean="0">
                <a:latin typeface="Arial" charset="0"/>
                <a:ea typeface="ＭＳ Ｐゴシック" charset="0"/>
                <a:cs typeface="ＭＳ Ｐゴシック" charset="0"/>
              </a:rPr>
              <a:t>Symbiota</a:t>
            </a:r>
            <a:r>
              <a:rPr lang="en-US" sz="9600" dirty="0" smtClean="0">
                <a:latin typeface="Arial" charset="0"/>
                <a:ea typeface="ＭＳ Ｐゴシック" charset="0"/>
                <a:cs typeface="ＭＳ Ｐゴシック" charset="0"/>
              </a:rPr>
              <a:t> Project</a:t>
            </a:r>
          </a:p>
          <a:p>
            <a:pPr marL="0" indent="0">
              <a:buNone/>
              <a:defRPr/>
            </a:pPr>
            <a:endParaRPr lang="en-US" sz="9600" dirty="0" smtClean="0">
              <a:latin typeface="Arial" charset="0"/>
              <a:ea typeface="ＭＳ Ｐゴシック" charset="0"/>
              <a:cs typeface="ＭＳ Ｐゴシック" charset="0"/>
            </a:endParaRPr>
          </a:p>
          <a:p>
            <a:pPr marL="0" indent="0">
              <a:buNone/>
              <a:defRPr/>
            </a:pPr>
            <a:r>
              <a:rPr lang="en-US" sz="9600" dirty="0" smtClean="0">
                <a:latin typeface="Arial" charset="0"/>
                <a:ea typeface="ＭＳ Ｐゴシック" charset="0"/>
                <a:cs typeface="ＭＳ Ｐゴシック" charset="0"/>
              </a:rPr>
              <a:t>FilteredPush</a:t>
            </a:r>
          </a:p>
          <a:p>
            <a:pPr marL="0" indent="0">
              <a:buNone/>
              <a:defRPr/>
            </a:pPr>
            <a:endParaRPr lang="en-US" sz="9600" dirty="0" smtClean="0">
              <a:latin typeface="Arial" charset="0"/>
              <a:ea typeface="ＭＳ Ｐゴシック" charset="0"/>
              <a:cs typeface="ＭＳ Ｐゴシック" charset="0"/>
            </a:endParaRPr>
          </a:p>
          <a:p>
            <a:pPr marL="0" indent="0">
              <a:buNone/>
              <a:defRPr/>
            </a:pPr>
            <a:r>
              <a:rPr lang="en-US" sz="9600" dirty="0">
                <a:latin typeface="Arial" charset="0"/>
                <a:ea typeface="ＭＳ Ｐゴシック" charset="0"/>
                <a:cs typeface="ＭＳ Ｐゴシック" charset="0"/>
              </a:rPr>
              <a:t>The </a:t>
            </a:r>
            <a:r>
              <a:rPr lang="en-US" sz="9600" dirty="0" err="1">
                <a:latin typeface="Arial" charset="0"/>
                <a:ea typeface="ＭＳ Ｐゴシック" charset="0"/>
                <a:cs typeface="ＭＳ Ｐゴシック" charset="0"/>
              </a:rPr>
              <a:t>iPlant</a:t>
            </a:r>
            <a:r>
              <a:rPr lang="en-US" sz="9600" dirty="0">
                <a:latin typeface="Arial" charset="0"/>
                <a:ea typeface="ＭＳ Ｐゴシック" charset="0"/>
                <a:cs typeface="ＭＳ Ｐゴシック" charset="0"/>
              </a:rPr>
              <a:t> </a:t>
            </a:r>
            <a:r>
              <a:rPr lang="en-US" sz="9600" dirty="0" smtClean="0">
                <a:latin typeface="Arial" charset="0"/>
                <a:ea typeface="ＭＳ Ｐゴシック" charset="0"/>
                <a:cs typeface="ＭＳ Ｐゴシック" charset="0"/>
              </a:rPr>
              <a:t>Collaborative &amp; Texas Advanced Computing Center (TACC)</a:t>
            </a:r>
            <a:endParaRPr lang="en-US" dirty="0">
              <a:latin typeface="Arial" charset="0"/>
              <a:ea typeface="ＭＳ Ｐゴシック" charset="0"/>
              <a:cs typeface="ＭＳ Ｐゴシック" charset="0"/>
            </a:endParaRPr>
          </a:p>
          <a:p>
            <a:pPr marL="0" indent="0">
              <a:buNone/>
              <a:defRPr/>
            </a:pPr>
            <a:endParaRPr lang="en-US" dirty="0">
              <a:latin typeface="Arial" charset="0"/>
              <a:ea typeface="ＭＳ Ｐゴシック" charset="0"/>
              <a:cs typeface="ＭＳ Ｐゴシック" charset="0"/>
            </a:endParaRPr>
          </a:p>
          <a:p>
            <a:pPr marL="0" indent="0">
              <a:buNone/>
              <a:defRPr/>
            </a:pP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a:p>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40373477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067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45720" indent="0">
              <a:buNone/>
            </a:pPr>
            <a:r>
              <a:rPr lang="en-US" dirty="0" smtClean="0"/>
              <a:t>Why New England?</a:t>
            </a:r>
          </a:p>
          <a:p>
            <a:pPr marL="45720" indent="0">
              <a:buNone/>
            </a:pPr>
            <a:endParaRPr lang="en-US" sz="1200" b="0" dirty="0">
              <a:effectLst/>
            </a:endParaRPr>
          </a:p>
          <a:p>
            <a:r>
              <a:rPr lang="en-US" dirty="0" smtClean="0"/>
              <a:t>Herbaria</a:t>
            </a:r>
          </a:p>
          <a:p>
            <a:r>
              <a:rPr lang="en-US" b="0" dirty="0" smtClean="0">
                <a:effectLst/>
              </a:rPr>
              <a:t>Landscape</a:t>
            </a:r>
          </a:p>
          <a:p>
            <a:r>
              <a:rPr lang="en-US" dirty="0" smtClean="0"/>
              <a:t>History</a:t>
            </a:r>
            <a:endParaRPr lang="en-US" b="0" dirty="0" smtClean="0">
              <a:effectLst/>
            </a:endParaRPr>
          </a:p>
          <a:p>
            <a:r>
              <a:rPr lang="en-US" b="0" dirty="0" smtClean="0">
                <a:effectLst/>
              </a:rPr>
              <a:t>Scientists</a:t>
            </a:r>
          </a:p>
          <a:p>
            <a:endParaRPr lang="en-US" b="0" dirty="0">
              <a:effectLst/>
            </a:endParaRPr>
          </a:p>
        </p:txBody>
      </p:sp>
      <p:pic>
        <p:nvPicPr>
          <p:cNvPr id="8" name="Content Placeholder 7" descr="NE_TCN_region.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ln w="12700" cmpd="sng">
            <a:solidFill>
              <a:schemeClr val="accent1"/>
            </a:solidFill>
          </a:ln>
        </p:spPr>
      </p:pic>
      <p:sp>
        <p:nvSpPr>
          <p:cNvPr id="5" name="Title 4"/>
          <p:cNvSpPr>
            <a:spLocks noGrp="1"/>
          </p:cNvSpPr>
          <p:nvPr>
            <p:ph type="title"/>
          </p:nvPr>
        </p:nvSpPr>
        <p:spPr/>
        <p:txBody>
          <a:bodyPr/>
          <a:lstStyle/>
          <a:p>
            <a:r>
              <a:rPr lang="en-US" dirty="0" smtClean="0"/>
              <a:t>Rationale: NeW England</a:t>
            </a:r>
            <a:endParaRPr lang="en-US" dirty="0"/>
          </a:p>
        </p:txBody>
      </p:sp>
    </p:spTree>
    <p:extLst>
      <p:ext uri="{BB962C8B-B14F-4D97-AF65-F5344CB8AC3E}">
        <p14:creationId xmlns:p14="http://schemas.microsoft.com/office/powerpoint/2010/main" val="4093456455"/>
      </p:ext>
    </p:extLst>
  </p:cSld>
  <p:clrMapOvr>
    <a:masterClrMapping/>
  </p:clrMapOvr>
  <mc:AlternateContent xmlns:mc="http://schemas.openxmlformats.org/markup-compatibility/2006" xmlns:p14="http://schemas.microsoft.com/office/powerpoint/2010/main">
    <mc:Choice Requires="p14">
      <p:transition spd="slow" p14:dur="2000" advTm="59853"/>
    </mc:Choice>
    <mc:Fallback xmlns="">
      <p:transition xmlns:p14="http://schemas.microsoft.com/office/powerpoint/2010/main" spd="slow" advTm="59853"/>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1839688"/>
              </p:ext>
            </p:extLst>
          </p:nvPr>
        </p:nvGraphicFramePr>
        <p:xfrm>
          <a:off x="507741" y="1712148"/>
          <a:ext cx="8407893" cy="480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Workflow: </a:t>
            </a:r>
            <a:r>
              <a:rPr lang="en-US" dirty="0" smtClean="0"/>
              <a:t>Primary Digitization</a:t>
            </a:r>
            <a:endParaRPr lang="en-US" dirty="0"/>
          </a:p>
        </p:txBody>
      </p:sp>
      <p:sp>
        <p:nvSpPr>
          <p:cNvPr id="5" name="TextBox 4"/>
          <p:cNvSpPr txBox="1"/>
          <p:nvPr/>
        </p:nvSpPr>
        <p:spPr>
          <a:xfrm>
            <a:off x="2794000" y="3132667"/>
            <a:ext cx="1710725" cy="369332"/>
          </a:xfrm>
          <a:prstGeom prst="rect">
            <a:avLst/>
          </a:prstGeom>
          <a:solidFill>
            <a:schemeClr val="bg2"/>
          </a:solidFill>
        </p:spPr>
        <p:txBody>
          <a:bodyPr wrap="none" rtlCol="0">
            <a:spAutoFit/>
          </a:bodyPr>
          <a:lstStyle/>
          <a:p>
            <a:r>
              <a:rPr lang="en-US" dirty="0" smtClean="0"/>
              <a:t>Specimen Data</a:t>
            </a:r>
            <a:endParaRPr lang="en-US" dirty="0"/>
          </a:p>
        </p:txBody>
      </p:sp>
      <p:sp>
        <p:nvSpPr>
          <p:cNvPr id="6" name="TextBox 5"/>
          <p:cNvSpPr txBox="1"/>
          <p:nvPr/>
        </p:nvSpPr>
        <p:spPr>
          <a:xfrm>
            <a:off x="3238466" y="4666074"/>
            <a:ext cx="917288" cy="369332"/>
          </a:xfrm>
          <a:prstGeom prst="rect">
            <a:avLst/>
          </a:prstGeom>
          <a:solidFill>
            <a:schemeClr val="bg2"/>
          </a:solidFill>
        </p:spPr>
        <p:txBody>
          <a:bodyPr wrap="none" rtlCol="0">
            <a:spAutoFit/>
          </a:bodyPr>
          <a:lstStyle/>
          <a:p>
            <a:r>
              <a:rPr lang="en-US" dirty="0" smtClean="0"/>
              <a:t>Images</a:t>
            </a:r>
            <a:endParaRPr lang="en-US" dirty="0"/>
          </a:p>
        </p:txBody>
      </p:sp>
    </p:spTree>
    <p:extLst>
      <p:ext uri="{BB962C8B-B14F-4D97-AF65-F5344CB8AC3E}">
        <p14:creationId xmlns:p14="http://schemas.microsoft.com/office/powerpoint/2010/main" val="2752005032"/>
      </p:ext>
    </p:extLst>
  </p:cSld>
  <p:clrMapOvr>
    <a:masterClrMapping/>
  </p:clrMapOvr>
  <mc:AlternateContent xmlns:mc="http://schemas.openxmlformats.org/markup-compatibility/2006" xmlns:p14="http://schemas.microsoft.com/office/powerpoint/2010/main">
    <mc:Choice Requires="p14">
      <p:transition spd="slow" p14:dur="2000" advTm="16512"/>
    </mc:Choice>
    <mc:Fallback xmlns="">
      <p:transition xmlns:p14="http://schemas.microsoft.com/office/powerpoint/2010/main" spd="slow" advTm="16512"/>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88478517"/>
              </p:ext>
            </p:extLst>
          </p:nvPr>
        </p:nvGraphicFramePr>
        <p:xfrm>
          <a:off x="371592" y="1850775"/>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Workflow: Enhancement</a:t>
            </a:r>
            <a:endParaRPr lang="en-US" dirty="0"/>
          </a:p>
        </p:txBody>
      </p:sp>
    </p:spTree>
    <p:extLst>
      <p:ext uri="{BB962C8B-B14F-4D97-AF65-F5344CB8AC3E}">
        <p14:creationId xmlns:p14="http://schemas.microsoft.com/office/powerpoint/2010/main" val="10533963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lunteer.gif"/>
          <p:cNvPicPr>
            <a:picLocks noChangeAspect="1"/>
          </p:cNvPicPr>
          <p:nvPr/>
        </p:nvPicPr>
        <p:blipFill>
          <a:blip r:embed="rId3">
            <a:alphaModFix amt="10000"/>
            <a:extLst>
              <a:ext uri="{28A0092B-C50C-407E-A947-70E740481C1C}">
                <a14:useLocalDpi xmlns:a14="http://schemas.microsoft.com/office/drawing/2010/main"/>
              </a:ext>
            </a:extLst>
          </a:blip>
          <a:stretch>
            <a:fillRect/>
          </a:stretch>
        </p:blipFill>
        <p:spPr>
          <a:xfrm>
            <a:off x="565822" y="2557006"/>
            <a:ext cx="8196438" cy="3387382"/>
          </a:xfrm>
          <a:prstGeom prst="rect">
            <a:avLst/>
          </a:prstGeom>
        </p:spPr>
      </p:pic>
      <p:sp>
        <p:nvSpPr>
          <p:cNvPr id="2" name="Title 1"/>
          <p:cNvSpPr>
            <a:spLocks noGrp="1"/>
          </p:cNvSpPr>
          <p:nvPr>
            <p:ph type="title"/>
          </p:nvPr>
        </p:nvSpPr>
        <p:spPr/>
        <p:txBody>
          <a:bodyPr/>
          <a:lstStyle/>
          <a:p>
            <a:r>
              <a:rPr lang="en-US" dirty="0" smtClean="0"/>
              <a:t>Public Participation: Volunteer Pool</a:t>
            </a:r>
            <a:endParaRPr lang="en-US" dirty="0"/>
          </a:p>
        </p:txBody>
      </p:sp>
      <p:sp>
        <p:nvSpPr>
          <p:cNvPr id="3" name="Vertical Text Placeholder 2"/>
          <p:cNvSpPr>
            <a:spLocks noGrp="1"/>
          </p:cNvSpPr>
          <p:nvPr>
            <p:ph type="body" orient="vert" idx="1"/>
          </p:nvPr>
        </p:nvSpPr>
        <p:spPr>
          <a:xfrm>
            <a:off x="481178" y="1759917"/>
            <a:ext cx="8407893" cy="4508710"/>
          </a:xfrm>
        </p:spPr>
        <p:txBody>
          <a:bodyPr vert="horz" anchor="t" anchorCtr="0">
            <a:normAutofit/>
          </a:bodyPr>
          <a:lstStyle/>
          <a:p>
            <a:r>
              <a:rPr lang="en-US" sz="2400" dirty="0" smtClean="0">
                <a:effectLst>
                  <a:glow rad="101600">
                    <a:schemeClr val="bg1">
                      <a:alpha val="75000"/>
                    </a:schemeClr>
                  </a:glow>
                </a:effectLst>
              </a:rPr>
              <a:t>Regional</a:t>
            </a:r>
            <a:endParaRPr lang="en-US" sz="2400" dirty="0">
              <a:effectLst>
                <a:glow rad="101600">
                  <a:schemeClr val="bg1">
                    <a:alpha val="75000"/>
                  </a:schemeClr>
                </a:glow>
              </a:effectLst>
            </a:endParaRPr>
          </a:p>
          <a:p>
            <a:pPr lvl="1"/>
            <a:r>
              <a:rPr lang="en-US" sz="2400" dirty="0" smtClean="0">
                <a:effectLst>
                  <a:glow rad="101600">
                    <a:schemeClr val="bg1">
                      <a:alpha val="75000"/>
                    </a:schemeClr>
                  </a:glow>
                </a:effectLst>
              </a:rPr>
              <a:t>New England Wildflower Society</a:t>
            </a:r>
          </a:p>
          <a:p>
            <a:pPr lvl="1"/>
            <a:r>
              <a:rPr lang="en-US" sz="2400" dirty="0" smtClean="0">
                <a:effectLst>
                  <a:glow rad="101600">
                    <a:schemeClr val="bg1">
                      <a:alpha val="75000"/>
                    </a:schemeClr>
                  </a:glow>
                </a:effectLst>
              </a:rPr>
              <a:t>New England Botanical Club</a:t>
            </a:r>
            <a:br>
              <a:rPr lang="en-US" sz="2400" dirty="0" smtClean="0">
                <a:effectLst>
                  <a:glow rad="101600">
                    <a:schemeClr val="bg1">
                      <a:alpha val="75000"/>
                    </a:schemeClr>
                  </a:glow>
                </a:effectLst>
              </a:rPr>
            </a:br>
            <a:endParaRPr lang="en-US" sz="2400" dirty="0" smtClean="0">
              <a:effectLst>
                <a:glow rad="101600">
                  <a:schemeClr val="bg1">
                    <a:alpha val="75000"/>
                  </a:schemeClr>
                </a:glow>
              </a:effectLst>
            </a:endParaRPr>
          </a:p>
          <a:p>
            <a:r>
              <a:rPr lang="en-US" sz="2400" dirty="0" smtClean="0">
                <a:effectLst>
                  <a:glow rad="101600">
                    <a:schemeClr val="bg1">
                      <a:alpha val="75000"/>
                    </a:schemeClr>
                  </a:glow>
                </a:effectLst>
              </a:rPr>
              <a:t>State Level</a:t>
            </a:r>
          </a:p>
          <a:p>
            <a:pPr lvl="1"/>
            <a:r>
              <a:rPr lang="en-US" sz="2400" dirty="0" smtClean="0">
                <a:solidFill>
                  <a:schemeClr val="tx1"/>
                </a:solidFill>
                <a:effectLst>
                  <a:glow rad="101600">
                    <a:schemeClr val="bg1">
                      <a:alpha val="75000"/>
                    </a:schemeClr>
                  </a:glow>
                </a:effectLst>
              </a:rPr>
              <a:t>Connecticut Botanical Society</a:t>
            </a:r>
          </a:p>
          <a:p>
            <a:pPr lvl="1"/>
            <a:r>
              <a:rPr lang="en-US" sz="2400" dirty="0" smtClean="0">
                <a:solidFill>
                  <a:schemeClr val="tx1"/>
                </a:solidFill>
                <a:effectLst>
                  <a:glow rad="101600">
                    <a:schemeClr val="bg1">
                      <a:alpha val="75000"/>
                    </a:schemeClr>
                  </a:glow>
                </a:effectLst>
              </a:rPr>
              <a:t>New Hampshire Botanical Club</a:t>
            </a:r>
          </a:p>
          <a:p>
            <a:pPr lvl="1"/>
            <a:r>
              <a:rPr lang="en-US" sz="2400" dirty="0" smtClean="0">
                <a:solidFill>
                  <a:schemeClr val="tx1"/>
                </a:solidFill>
                <a:effectLst>
                  <a:glow rad="101600">
                    <a:schemeClr val="bg1">
                      <a:alpha val="75000"/>
                    </a:schemeClr>
                  </a:glow>
                </a:effectLst>
              </a:rPr>
              <a:t>Rhode Island Wild Plant Society</a:t>
            </a:r>
          </a:p>
          <a:p>
            <a:pPr lvl="1"/>
            <a:r>
              <a:rPr lang="en-US" sz="2400" dirty="0" smtClean="0">
                <a:solidFill>
                  <a:schemeClr val="tx1"/>
                </a:solidFill>
                <a:effectLst>
                  <a:glow rad="101600">
                    <a:schemeClr val="bg1">
                      <a:alpha val="75000"/>
                    </a:schemeClr>
                  </a:glow>
                </a:effectLst>
              </a:rPr>
              <a:t>Vermont Botanical and Bird Club</a:t>
            </a:r>
          </a:p>
        </p:txBody>
      </p:sp>
    </p:spTree>
    <p:extLst>
      <p:ext uri="{BB962C8B-B14F-4D97-AF65-F5344CB8AC3E}">
        <p14:creationId xmlns:p14="http://schemas.microsoft.com/office/powerpoint/2010/main" val="2110641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Participation: Volunteer Pool</a:t>
            </a:r>
          </a:p>
        </p:txBody>
      </p:sp>
      <p:sp>
        <p:nvSpPr>
          <p:cNvPr id="3" name="Vertical Text Placeholder 2"/>
          <p:cNvSpPr>
            <a:spLocks noGrp="1"/>
          </p:cNvSpPr>
          <p:nvPr>
            <p:ph type="body" orient="vert" idx="1"/>
          </p:nvPr>
        </p:nvSpPr>
        <p:spPr/>
        <p:txBody>
          <a:bodyPr vert="horz" numCol="2" anchor="t" anchorCtr="0">
            <a:normAutofit fontScale="92500"/>
          </a:bodyPr>
          <a:lstStyle/>
          <a:p>
            <a:r>
              <a:rPr lang="en-US" sz="2300" dirty="0" smtClean="0"/>
              <a:t>Within State (Connecticut)</a:t>
            </a:r>
          </a:p>
          <a:p>
            <a:pPr lvl="1"/>
            <a:r>
              <a:rPr lang="en-US" dirty="0"/>
              <a:t>Avalonia Land </a:t>
            </a:r>
            <a:r>
              <a:rPr lang="en-US" dirty="0" smtClean="0"/>
              <a:t>Conservancy</a:t>
            </a:r>
            <a:endParaRPr lang="en-US" dirty="0"/>
          </a:p>
          <a:p>
            <a:pPr lvl="1"/>
            <a:r>
              <a:rPr lang="en-US" dirty="0" smtClean="0"/>
              <a:t>Bartlett Arboretum</a:t>
            </a:r>
            <a:endParaRPr lang="en-US" dirty="0"/>
          </a:p>
          <a:p>
            <a:pPr lvl="1"/>
            <a:r>
              <a:rPr lang="en-US" dirty="0" smtClean="0"/>
              <a:t>Berlin </a:t>
            </a:r>
            <a:r>
              <a:rPr lang="en-US" dirty="0"/>
              <a:t>Land </a:t>
            </a:r>
            <a:r>
              <a:rPr lang="en-US" dirty="0" smtClean="0"/>
              <a:t>Trust</a:t>
            </a:r>
            <a:endParaRPr lang="en-US" dirty="0"/>
          </a:p>
          <a:p>
            <a:pPr lvl="1"/>
            <a:r>
              <a:rPr lang="en-US" dirty="0" smtClean="0"/>
              <a:t>Branford </a:t>
            </a:r>
            <a:r>
              <a:rPr lang="en-US" dirty="0"/>
              <a:t>Land </a:t>
            </a:r>
            <a:r>
              <a:rPr lang="en-US" dirty="0" smtClean="0"/>
              <a:t>Trust</a:t>
            </a:r>
            <a:endParaRPr lang="en-US" dirty="0"/>
          </a:p>
          <a:p>
            <a:pPr lvl="1"/>
            <a:r>
              <a:rPr lang="en-US" dirty="0" smtClean="0"/>
              <a:t>Burlington </a:t>
            </a:r>
            <a:r>
              <a:rPr lang="en-US" dirty="0"/>
              <a:t>Land </a:t>
            </a:r>
            <a:r>
              <a:rPr lang="en-US" dirty="0" smtClean="0"/>
              <a:t>Trust</a:t>
            </a:r>
            <a:endParaRPr lang="en-US" dirty="0"/>
          </a:p>
          <a:p>
            <a:pPr lvl="1"/>
            <a:r>
              <a:rPr lang="en-US" dirty="0" smtClean="0"/>
              <a:t>Chester </a:t>
            </a:r>
            <a:r>
              <a:rPr lang="en-US" dirty="0"/>
              <a:t>Land </a:t>
            </a:r>
            <a:r>
              <a:rPr lang="en-US" dirty="0" smtClean="0"/>
              <a:t>Trust</a:t>
            </a:r>
            <a:endParaRPr lang="en-US" dirty="0"/>
          </a:p>
          <a:p>
            <a:pPr lvl="1"/>
            <a:r>
              <a:rPr lang="en-US" dirty="0" smtClean="0"/>
              <a:t>Connecticut </a:t>
            </a:r>
            <a:r>
              <a:rPr lang="en-US" dirty="0"/>
              <a:t>Butterfly </a:t>
            </a:r>
            <a:r>
              <a:rPr lang="en-US" dirty="0" smtClean="0"/>
              <a:t>Association</a:t>
            </a:r>
            <a:endParaRPr lang="en-US" dirty="0"/>
          </a:p>
          <a:p>
            <a:pPr lvl="1"/>
            <a:r>
              <a:rPr lang="en-US" dirty="0" smtClean="0"/>
              <a:t>Connecticut </a:t>
            </a:r>
            <a:r>
              <a:rPr lang="en-US" dirty="0"/>
              <a:t>College </a:t>
            </a:r>
            <a:r>
              <a:rPr lang="en-US" dirty="0" smtClean="0"/>
              <a:t>Arboretum</a:t>
            </a:r>
            <a:endParaRPr lang="en-US" dirty="0"/>
          </a:p>
          <a:p>
            <a:pPr lvl="1"/>
            <a:r>
              <a:rPr lang="en-US" dirty="0" smtClean="0"/>
              <a:t>Connecticut </a:t>
            </a:r>
            <a:r>
              <a:rPr lang="en-US" dirty="0"/>
              <a:t>Entomological </a:t>
            </a:r>
            <a:r>
              <a:rPr lang="en-US" dirty="0" smtClean="0"/>
              <a:t>Society</a:t>
            </a:r>
            <a:endParaRPr lang="en-US" dirty="0"/>
          </a:p>
          <a:p>
            <a:pPr lvl="1"/>
            <a:r>
              <a:rPr lang="en-US" dirty="0" smtClean="0"/>
              <a:t>Connecticut</a:t>
            </a:r>
            <a:r>
              <a:rPr lang="en-US" dirty="0"/>
              <a:t>/Westchester Mycological </a:t>
            </a:r>
            <a:r>
              <a:rPr lang="en-US" dirty="0" smtClean="0"/>
              <a:t>Association</a:t>
            </a:r>
            <a:endParaRPr lang="en-US" dirty="0"/>
          </a:p>
          <a:p>
            <a:pPr lvl="1"/>
            <a:r>
              <a:rPr lang="en-US" dirty="0" smtClean="0"/>
              <a:t>Darien </a:t>
            </a:r>
            <a:r>
              <a:rPr lang="en-US" dirty="0"/>
              <a:t>Land Trust Essex Land Conservation </a:t>
            </a:r>
            <a:r>
              <a:rPr lang="en-US" dirty="0" smtClean="0"/>
              <a:t>Trust</a:t>
            </a:r>
            <a:endParaRPr lang="en-US" dirty="0"/>
          </a:p>
          <a:p>
            <a:pPr lvl="1"/>
            <a:r>
              <a:rPr lang="en-US" dirty="0" smtClean="0"/>
              <a:t>Granby </a:t>
            </a:r>
            <a:r>
              <a:rPr lang="en-US" dirty="0"/>
              <a:t>Land Trust Highstead </a:t>
            </a:r>
            <a:r>
              <a:rPr lang="en-US" dirty="0" smtClean="0"/>
              <a:t>Arboretum</a:t>
            </a:r>
            <a:endParaRPr lang="en-US" dirty="0"/>
          </a:p>
          <a:p>
            <a:pPr lvl="1"/>
            <a:r>
              <a:rPr lang="en-US" dirty="0" smtClean="0"/>
              <a:t>Joshua's </a:t>
            </a:r>
            <a:r>
              <a:rPr lang="en-US" dirty="0"/>
              <a:t>Tract Conservation and Historic </a:t>
            </a:r>
            <a:r>
              <a:rPr lang="en-US" dirty="0" smtClean="0"/>
              <a:t>Trust</a:t>
            </a:r>
            <a:endParaRPr lang="en-US" dirty="0"/>
          </a:p>
          <a:p>
            <a:pPr lvl="1"/>
            <a:r>
              <a:rPr lang="en-US" dirty="0" smtClean="0"/>
              <a:t>Killingworth </a:t>
            </a:r>
            <a:r>
              <a:rPr lang="en-US" dirty="0"/>
              <a:t>Land Conservation </a:t>
            </a:r>
            <a:r>
              <a:rPr lang="en-US" dirty="0" smtClean="0"/>
              <a:t>Trust</a:t>
            </a:r>
            <a:endParaRPr lang="en-US" dirty="0"/>
          </a:p>
          <a:p>
            <a:pPr lvl="1"/>
            <a:r>
              <a:rPr lang="en-US" dirty="0" smtClean="0"/>
              <a:t>Madison </a:t>
            </a:r>
            <a:r>
              <a:rPr lang="en-US" dirty="0"/>
              <a:t>Land Conservation </a:t>
            </a:r>
            <a:r>
              <a:rPr lang="en-US" dirty="0" smtClean="0"/>
              <a:t>Trust</a:t>
            </a:r>
            <a:endParaRPr lang="en-US" dirty="0"/>
          </a:p>
          <a:p>
            <a:pPr lvl="1"/>
            <a:r>
              <a:rPr lang="en-US" dirty="0" smtClean="0"/>
              <a:t>New </a:t>
            </a:r>
            <a:r>
              <a:rPr lang="en-US" dirty="0"/>
              <a:t>Roxbury Land </a:t>
            </a:r>
            <a:r>
              <a:rPr lang="en-US" dirty="0" smtClean="0"/>
              <a:t>Trust</a:t>
            </a:r>
            <a:endParaRPr lang="en-US" dirty="0"/>
          </a:p>
          <a:p>
            <a:pPr lvl="1"/>
            <a:r>
              <a:rPr lang="en-US" dirty="0" smtClean="0"/>
              <a:t>Northern </a:t>
            </a:r>
            <a:r>
              <a:rPr lang="en-US" dirty="0"/>
              <a:t>Connecticut Land </a:t>
            </a:r>
            <a:r>
              <a:rPr lang="en-US" dirty="0" smtClean="0"/>
              <a:t>Trust</a:t>
            </a:r>
            <a:endParaRPr lang="en-US" dirty="0"/>
          </a:p>
          <a:p>
            <a:pPr lvl="1"/>
            <a:r>
              <a:rPr lang="en-US" dirty="0" smtClean="0"/>
              <a:t>Old </a:t>
            </a:r>
            <a:r>
              <a:rPr lang="en-US" dirty="0"/>
              <a:t>Lyme Conservation </a:t>
            </a:r>
            <a:r>
              <a:rPr lang="en-US" dirty="0" smtClean="0"/>
              <a:t>Trust</a:t>
            </a:r>
            <a:endParaRPr lang="en-US" dirty="0"/>
          </a:p>
          <a:p>
            <a:pPr lvl="1"/>
            <a:r>
              <a:rPr lang="en-US" dirty="0" smtClean="0"/>
              <a:t>Peabody </a:t>
            </a:r>
            <a:r>
              <a:rPr lang="en-US" dirty="0" smtClean="0"/>
              <a:t>Museum</a:t>
            </a:r>
            <a:endParaRPr lang="en-US" dirty="0"/>
          </a:p>
          <a:p>
            <a:pPr lvl="1"/>
            <a:r>
              <a:rPr lang="en-US" dirty="0" smtClean="0"/>
              <a:t>Shelton </a:t>
            </a:r>
            <a:r>
              <a:rPr lang="en-US" dirty="0"/>
              <a:t>Land Conservation Trust Trumbull Land Trust </a:t>
            </a:r>
          </a:p>
        </p:txBody>
      </p:sp>
    </p:spTree>
    <p:extLst>
      <p:ext uri="{BB962C8B-B14F-4D97-AF65-F5344CB8AC3E}">
        <p14:creationId xmlns:p14="http://schemas.microsoft.com/office/powerpoint/2010/main" val="2389303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Digitization Plan: public Participation</a:t>
            </a:r>
            <a:endParaRPr lang="en-US" dirty="0"/>
          </a:p>
        </p:txBody>
      </p:sp>
      <p:pic>
        <p:nvPicPr>
          <p:cNvPr id="5" name="Picture 4" descr="uncleSam.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1800" y="1799609"/>
            <a:ext cx="3200400" cy="3543300"/>
          </a:xfrm>
          <a:prstGeom prst="rect">
            <a:avLst/>
          </a:prstGeom>
        </p:spPr>
      </p:pic>
      <p:sp>
        <p:nvSpPr>
          <p:cNvPr id="2" name="TextBox 1"/>
          <p:cNvSpPr txBox="1"/>
          <p:nvPr/>
        </p:nvSpPr>
        <p:spPr>
          <a:xfrm>
            <a:off x="3175235" y="5268889"/>
            <a:ext cx="2810420" cy="1261884"/>
          </a:xfrm>
          <a:prstGeom prst="rect">
            <a:avLst/>
          </a:prstGeom>
          <a:noFill/>
        </p:spPr>
        <p:txBody>
          <a:bodyPr wrap="square" rtlCol="0">
            <a:spAutoFit/>
          </a:bodyPr>
          <a:lstStyle/>
          <a:p>
            <a:pPr algn="ctr"/>
            <a:r>
              <a:rPr lang="en-US" sz="4400" dirty="0" smtClean="0">
                <a:latin typeface="Stencil"/>
                <a:cs typeface="Stencil"/>
              </a:rPr>
              <a:t>NEVP</a:t>
            </a:r>
          </a:p>
          <a:p>
            <a:pPr algn="ctr"/>
            <a:r>
              <a:rPr lang="en-US" sz="3200" dirty="0" smtClean="0">
                <a:latin typeface="Stencil"/>
                <a:cs typeface="Stencil"/>
              </a:rPr>
              <a:t>WANTS YOU!</a:t>
            </a:r>
            <a:endParaRPr lang="en-US" sz="3200" dirty="0">
              <a:latin typeface="Stencil"/>
              <a:cs typeface="Stencil"/>
            </a:endParaRPr>
          </a:p>
        </p:txBody>
      </p:sp>
    </p:spTree>
    <p:extLst>
      <p:ext uri="{BB962C8B-B14F-4D97-AF65-F5344CB8AC3E}">
        <p14:creationId xmlns:p14="http://schemas.microsoft.com/office/powerpoint/2010/main" val="2926832946"/>
      </p:ext>
    </p:extLst>
  </p:cSld>
  <p:clrMapOvr>
    <a:masterClrMapping/>
  </p:clrMapOvr>
  <mc:AlternateContent xmlns:mc="http://schemas.openxmlformats.org/markup-compatibility/2006" xmlns:p14="http://schemas.microsoft.com/office/powerpoint/2010/main">
    <mc:Choice Requires="p14">
      <p:transition spd="slow" p14:dur="2000" advTm="23221"/>
    </mc:Choice>
    <mc:Fallback xmlns="">
      <p:transition xmlns:p14="http://schemas.microsoft.com/office/powerpoint/2010/main" spd="slow" advTm="23221"/>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sz="2800" dirty="0"/>
              <a:t>The main goal of this TCN is to provide data to support the study of the consequences of climate change and land use history in the New England region over the last three </a:t>
            </a:r>
            <a:r>
              <a:rPr lang="en-US" sz="2800" dirty="0" smtClean="0"/>
              <a:t>centuries</a:t>
            </a:r>
            <a:endParaRPr lang="en-US" sz="2800" b="0" dirty="0">
              <a:effectLst/>
            </a:endParaRPr>
          </a:p>
        </p:txBody>
      </p:sp>
      <p:sp>
        <p:nvSpPr>
          <p:cNvPr id="2" name="Title 1"/>
          <p:cNvSpPr>
            <a:spLocks noGrp="1"/>
          </p:cNvSpPr>
          <p:nvPr>
            <p:ph type="title"/>
          </p:nvPr>
        </p:nvSpPr>
        <p:spPr/>
        <p:txBody>
          <a:bodyPr/>
          <a:lstStyle/>
          <a:p>
            <a:r>
              <a:rPr lang="en-US" dirty="0" smtClean="0"/>
              <a:t>Rationale</a:t>
            </a:r>
            <a:endParaRPr lang="en-US" dirty="0"/>
          </a:p>
        </p:txBody>
      </p:sp>
      <p:pic>
        <p:nvPicPr>
          <p:cNvPr id="10" name="Content Placeholder 9" descr="westRock.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ln w="12700" cmpd="sng">
            <a:solidFill>
              <a:schemeClr val="accent1"/>
            </a:solidFill>
          </a:ln>
        </p:spPr>
      </p:pic>
    </p:spTree>
    <p:extLst>
      <p:ext uri="{BB962C8B-B14F-4D97-AF65-F5344CB8AC3E}">
        <p14:creationId xmlns:p14="http://schemas.microsoft.com/office/powerpoint/2010/main" val="3129581182"/>
      </p:ext>
    </p:extLst>
  </p:cSld>
  <p:clrMapOvr>
    <a:masterClrMapping/>
  </p:clrMapOvr>
  <mc:AlternateContent xmlns:mc="http://schemas.openxmlformats.org/markup-compatibility/2006" xmlns:p14="http://schemas.microsoft.com/office/powerpoint/2010/main">
    <mc:Choice Requires="p14">
      <p:transition spd="slow" p14:dur="2000" advTm="14663"/>
    </mc:Choice>
    <mc:Fallback xmlns="">
      <p:transition xmlns:p14="http://schemas.microsoft.com/office/powerpoint/2010/main" spd="slow" advTm="14663"/>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199" y="1719071"/>
            <a:ext cx="5300134" cy="4536855"/>
          </a:xfrm>
        </p:spPr>
        <p:txBody>
          <a:bodyPr>
            <a:normAutofit fontScale="77500" lnSpcReduction="20000"/>
          </a:bodyPr>
          <a:lstStyle/>
          <a:p>
            <a:pPr marL="45720" indent="0">
              <a:buNone/>
            </a:pPr>
            <a:r>
              <a:rPr lang="en-US" dirty="0" smtClean="0"/>
              <a:t>Climate Change</a:t>
            </a:r>
          </a:p>
          <a:p>
            <a:pPr marL="45720" indent="0">
              <a:buNone/>
            </a:pPr>
            <a:endParaRPr lang="en-US" sz="1900" dirty="0" smtClean="0"/>
          </a:p>
          <a:p>
            <a:r>
              <a:rPr lang="en-US" dirty="0"/>
              <a:t>Plant phenological observations play an important role in the effort to understand the effects of rising </a:t>
            </a:r>
            <a:r>
              <a:rPr lang="en-US" dirty="0" smtClean="0"/>
              <a:t>temperatures</a:t>
            </a:r>
          </a:p>
          <a:p>
            <a:endParaRPr lang="en-US" dirty="0"/>
          </a:p>
          <a:p>
            <a:r>
              <a:rPr lang="en-US" dirty="0" smtClean="0"/>
              <a:t>Our </a:t>
            </a:r>
            <a:r>
              <a:rPr lang="en-US" dirty="0"/>
              <a:t>project will cater to climate-change </a:t>
            </a:r>
            <a:r>
              <a:rPr lang="en-US" dirty="0" smtClean="0"/>
              <a:t>studies by capturing </a:t>
            </a:r>
            <a:r>
              <a:rPr lang="en-US" dirty="0"/>
              <a:t>phenology (flowering and leafing-out stage) </a:t>
            </a:r>
            <a:r>
              <a:rPr lang="en-US" dirty="0" smtClean="0"/>
              <a:t>data</a:t>
            </a:r>
          </a:p>
          <a:p>
            <a:endParaRPr lang="en-US" dirty="0" smtClean="0"/>
          </a:p>
          <a:p>
            <a:r>
              <a:rPr lang="en-US" dirty="0"/>
              <a:t>We will develop controlled vocabularies for flowering stage and leafing-out </a:t>
            </a:r>
            <a:r>
              <a:rPr lang="en-US" dirty="0" smtClean="0"/>
              <a:t>stage</a:t>
            </a:r>
            <a:endParaRPr lang="en-US" dirty="0"/>
          </a:p>
          <a:p>
            <a:endParaRPr lang="en-US" dirty="0"/>
          </a:p>
          <a:p>
            <a:pPr marL="45720" indent="0">
              <a:buNone/>
            </a:pPr>
            <a:endParaRPr lang="en-US" dirty="0"/>
          </a:p>
          <a:p>
            <a:endParaRPr lang="en-US" dirty="0" smtClean="0"/>
          </a:p>
        </p:txBody>
      </p:sp>
      <p:pic>
        <p:nvPicPr>
          <p:cNvPr id="9" name="Content Placeholder 8" descr="dicentra.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916613" y="1719263"/>
            <a:ext cx="2770187" cy="4292600"/>
          </a:xfrm>
          <a:ln w="12700">
            <a:solidFill>
              <a:schemeClr val="accent1"/>
            </a:solidFill>
          </a:ln>
        </p:spPr>
      </p:pic>
      <p:sp>
        <p:nvSpPr>
          <p:cNvPr id="4" name="Title 3"/>
          <p:cNvSpPr>
            <a:spLocks noGrp="1"/>
          </p:cNvSpPr>
          <p:nvPr>
            <p:ph type="title"/>
          </p:nvPr>
        </p:nvSpPr>
        <p:spPr/>
        <p:txBody>
          <a:bodyPr/>
          <a:lstStyle/>
          <a:p>
            <a:r>
              <a:rPr lang="en-US" dirty="0" smtClean="0"/>
              <a:t>Rationale: Theme</a:t>
            </a:r>
            <a:endParaRPr lang="en-US" dirty="0"/>
          </a:p>
        </p:txBody>
      </p:sp>
    </p:spTree>
    <p:extLst>
      <p:ext uri="{BB962C8B-B14F-4D97-AF65-F5344CB8AC3E}">
        <p14:creationId xmlns:p14="http://schemas.microsoft.com/office/powerpoint/2010/main" val="4221221470"/>
      </p:ext>
    </p:extLst>
  </p:cSld>
  <p:clrMapOvr>
    <a:masterClrMapping/>
  </p:clrMapOvr>
  <mc:AlternateContent xmlns:mc="http://schemas.openxmlformats.org/markup-compatibility/2006" xmlns:p14="http://schemas.microsoft.com/office/powerpoint/2010/main">
    <mc:Choice Requires="p14">
      <p:transition spd="slow" p14:dur="2000" advTm="21434"/>
    </mc:Choice>
    <mc:Fallback xmlns="">
      <p:transition xmlns:p14="http://schemas.microsoft.com/office/powerpoint/2010/main" spd="slow" advTm="21434"/>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8" y="1736077"/>
            <a:ext cx="4285385" cy="4600099"/>
          </a:xfrm>
        </p:spPr>
        <p:txBody>
          <a:bodyPr>
            <a:normAutofit fontScale="70000" lnSpcReduction="20000"/>
          </a:bodyPr>
          <a:lstStyle/>
          <a:p>
            <a:pPr marL="45720" indent="0">
              <a:buNone/>
            </a:pPr>
            <a:r>
              <a:rPr lang="en-US" dirty="0" smtClean="0"/>
              <a:t>Land-use history</a:t>
            </a:r>
          </a:p>
          <a:p>
            <a:pPr marL="45720" indent="0">
              <a:buNone/>
            </a:pPr>
            <a:endParaRPr lang="en-US" sz="1500" dirty="0" smtClean="0"/>
          </a:p>
          <a:p>
            <a:r>
              <a:rPr lang="en-US" dirty="0" smtClean="0"/>
              <a:t>Herbarium </a:t>
            </a:r>
            <a:r>
              <a:rPr lang="en-US" dirty="0"/>
              <a:t>specimens, representing thousands of species with diverse ecological ranges and tolerances can add critical insights into the long-term consequences of past land-</a:t>
            </a:r>
            <a:r>
              <a:rPr lang="en-US" dirty="0" smtClean="0"/>
              <a:t>use</a:t>
            </a:r>
            <a:endParaRPr lang="en-US" dirty="0"/>
          </a:p>
          <a:p>
            <a:endParaRPr lang="en-US" dirty="0" smtClean="0"/>
          </a:p>
          <a:p>
            <a:r>
              <a:rPr lang="en-US" dirty="0" smtClean="0"/>
              <a:t>We </a:t>
            </a:r>
            <a:r>
              <a:rPr lang="en-US" dirty="0"/>
              <a:t>will capture habitat data for a subset of taxa targeted for their particular importance to land-use studies, and we will develop a controlled vocabulary for </a:t>
            </a:r>
            <a:r>
              <a:rPr lang="en-US" dirty="0" smtClean="0"/>
              <a:t>habitat</a:t>
            </a:r>
            <a:endParaRPr lang="en-US" dirty="0"/>
          </a:p>
          <a:p>
            <a:endParaRPr lang="en-US" dirty="0"/>
          </a:p>
        </p:txBody>
      </p:sp>
      <p:sp>
        <p:nvSpPr>
          <p:cNvPr id="3" name="Title 2"/>
          <p:cNvSpPr>
            <a:spLocks noGrp="1"/>
          </p:cNvSpPr>
          <p:nvPr>
            <p:ph type="title"/>
          </p:nvPr>
        </p:nvSpPr>
        <p:spPr/>
        <p:txBody>
          <a:bodyPr/>
          <a:lstStyle/>
          <a:p>
            <a:r>
              <a:rPr lang="en-US" dirty="0" smtClean="0"/>
              <a:t>Rationale: Theme</a:t>
            </a:r>
            <a:endParaRPr lang="en-US" dirty="0"/>
          </a:p>
        </p:txBody>
      </p:sp>
      <p:pic>
        <p:nvPicPr>
          <p:cNvPr id="4" name="Picture 3" descr="stone-wall-l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4415" y="1736077"/>
            <a:ext cx="3111455" cy="4669384"/>
          </a:xfrm>
          <a:prstGeom prst="rect">
            <a:avLst/>
          </a:prstGeom>
          <a:ln w="12700">
            <a:solidFill>
              <a:schemeClr val="accent1"/>
            </a:solidFill>
          </a:ln>
        </p:spPr>
      </p:pic>
    </p:spTree>
    <p:extLst>
      <p:ext uri="{BB962C8B-B14F-4D97-AF65-F5344CB8AC3E}">
        <p14:creationId xmlns:p14="http://schemas.microsoft.com/office/powerpoint/2010/main" val="1183115182"/>
      </p:ext>
    </p:extLst>
  </p:cSld>
  <p:clrMapOvr>
    <a:masterClrMapping/>
  </p:clrMapOvr>
  <mc:AlternateContent xmlns:mc="http://schemas.openxmlformats.org/markup-compatibility/2006" xmlns:p14="http://schemas.microsoft.com/office/powerpoint/2010/main">
    <mc:Choice Requires="p14">
      <p:transition spd="slow" p14:dur="2000" advTm="23549"/>
    </mc:Choice>
    <mc:Fallback xmlns="">
      <p:transition xmlns:p14="http://schemas.microsoft.com/office/powerpoint/2010/main" spd="slow" advTm="23549"/>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Grid.thmx</Template>
  <TotalTime>16003</TotalTime>
  <Words>2605</Words>
  <Application>Microsoft Macintosh PowerPoint</Application>
  <PresentationFormat>On-screen Show (4:3)</PresentationFormat>
  <Paragraphs>301</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Grid</vt:lpstr>
      <vt:lpstr>PowerPoint Presentation</vt:lpstr>
      <vt:lpstr>Objectives</vt:lpstr>
      <vt:lpstr>Public Participation</vt:lpstr>
      <vt:lpstr>Public Participation: Volunteer Pool</vt:lpstr>
      <vt:lpstr>Public Participation: Volunteer Pool</vt:lpstr>
      <vt:lpstr>Digitization Plan: public Participation</vt:lpstr>
      <vt:lpstr>Rationale</vt:lpstr>
      <vt:lpstr>Rationale: Theme</vt:lpstr>
      <vt:lpstr>Rationale: Theme</vt:lpstr>
      <vt:lpstr>Digitization Plan: Organization</vt:lpstr>
      <vt:lpstr>Digitization Plan: Organization</vt:lpstr>
      <vt:lpstr>Digitization Plan: Organization</vt:lpstr>
      <vt:lpstr>Digitization Plan: Organization</vt:lpstr>
      <vt:lpstr>Digitization Plan: workflow</vt:lpstr>
      <vt:lpstr>WORKFLOW: PRE-cAPTURE</vt:lpstr>
      <vt:lpstr>WORKFLOW: PRE-cAPTURE</vt:lpstr>
      <vt:lpstr>WORKFLOW: PRE-cAPTURE</vt:lpstr>
      <vt:lpstr>WORKFLOW: PRE-cAPTURE</vt:lpstr>
      <vt:lpstr>WORKFLOW: PRE-cAPTURE</vt:lpstr>
      <vt:lpstr>Workflow: primary digitization</vt:lpstr>
      <vt:lpstr>Workflow: primary digitization</vt:lpstr>
      <vt:lpstr>Workflow: primary digitization</vt:lpstr>
      <vt:lpstr>Workflow: secondary digitization</vt:lpstr>
      <vt:lpstr>Workflow: secondary digitization</vt:lpstr>
      <vt:lpstr>Workflow: secondary digitization</vt:lpstr>
      <vt:lpstr>Mobilization</vt:lpstr>
      <vt:lpstr>Training &amp; outreach</vt:lpstr>
      <vt:lpstr>Training &amp; outreach</vt:lpstr>
      <vt:lpstr>Public Participation</vt:lpstr>
      <vt:lpstr>Acknowledgements</vt:lpstr>
      <vt:lpstr>PowerPoint Presentation</vt:lpstr>
      <vt:lpstr>Rationale: NeW England</vt:lpstr>
      <vt:lpstr>Workflow: Primary Digitization</vt:lpstr>
      <vt:lpstr>Workflow: Enhancement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Patrick Sweeney</cp:lastModifiedBy>
  <cp:revision>207</cp:revision>
  <dcterms:created xsi:type="dcterms:W3CDTF">2010-04-12T23:12:02Z</dcterms:created>
  <dcterms:modified xsi:type="dcterms:W3CDTF">2012-09-28T10:27:18Z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