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00" autoAdjust="0"/>
  </p:normalViewPr>
  <p:slideViewPr>
    <p:cSldViewPr>
      <p:cViewPr varScale="1">
        <p:scale>
          <a:sx n="44" d="100"/>
          <a:sy n="44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77C5-3428-4965-88F7-2DABEA0FC28A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14D5-9483-433D-967A-495A3FF3D1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06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77C5-3428-4965-88F7-2DABEA0FC28A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14D5-9483-433D-967A-495A3FF3D1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897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77C5-3428-4965-88F7-2DABEA0FC28A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14D5-9483-433D-967A-495A3FF3D1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055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77C5-3428-4965-88F7-2DABEA0FC28A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14D5-9483-433D-967A-495A3FF3D1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61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77C5-3428-4965-88F7-2DABEA0FC28A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14D5-9483-433D-967A-495A3FF3D1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055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77C5-3428-4965-88F7-2DABEA0FC28A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14D5-9483-433D-967A-495A3FF3D1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441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77C5-3428-4965-88F7-2DABEA0FC28A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14D5-9483-433D-967A-495A3FF3D1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000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77C5-3428-4965-88F7-2DABEA0FC28A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14D5-9483-433D-967A-495A3FF3D1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030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77C5-3428-4965-88F7-2DABEA0FC28A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14D5-9483-433D-967A-495A3FF3D1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284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77C5-3428-4965-88F7-2DABEA0FC28A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14D5-9483-433D-967A-495A3FF3D1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660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77C5-3428-4965-88F7-2DABEA0FC28A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714D5-9483-433D-967A-495A3FF3D1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676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E77C5-3428-4965-88F7-2DABEA0FC28A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714D5-9483-433D-967A-495A3FF3D1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155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96535680"/>
              </p:ext>
            </p:extLst>
          </p:nvPr>
        </p:nvGraphicFramePr>
        <p:xfrm>
          <a:off x="1522413" y="1397000"/>
          <a:ext cx="6099175" cy="4062413"/>
        </p:xfrm>
        <a:graphic>
          <a:graphicData uri="http://schemas.openxmlformats.org/presentationml/2006/ole">
            <p:oleObj spid="_x0000_s1031" name="Document" r:id="rId3" imgW="6099262" imgH="4063040" progId="Word.Document.12">
              <p:embed/>
            </p:oleObj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16979286"/>
              </p:ext>
            </p:extLst>
          </p:nvPr>
        </p:nvGraphicFramePr>
        <p:xfrm>
          <a:off x="1066800" y="868268"/>
          <a:ext cx="2934970" cy="4130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/>
                <a:gridCol w="1106170"/>
              </a:tblGrid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Family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WIS specimens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Apiaceae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3899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Asteracae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33068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Chenopodiaceae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1439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Cupressaceae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691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Cyperaceae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23676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Fabaceae (s.l.)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7712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Fagaceae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2094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Grossulariaceae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1804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Juglandaceae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688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Lamiaceae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6571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Oleaceae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763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Pinaceae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1261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Poaceae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20353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Polygonaceae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4943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Rhamnaceae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692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Rosaceae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14283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Salicaceae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4640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Scrophulariaceae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5590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Solanaceae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1379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Zygophyllaceae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2085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TOTAL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135552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08061" y="228600"/>
            <a:ext cx="883920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Wisconsin State Herbarium (WIS) – University of Wisconsin Madison’s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Tri-trophic Digitization project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v0257841WI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7839" y="762902"/>
            <a:ext cx="2837617" cy="434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38200" y="5380672"/>
            <a:ext cx="7391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addition to needing to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georeference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these 135,000+ specimen WIS is also the host institution for the WBIS (Wisconsin Botanical Information System) database.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This database has a total of 370,514 vascular plant specimen records from 26 participating institutions, most from Wisconsin, although the geographical diversity is expanding as WIS enters more of their non-Wisconsin specimen records. Of this total only approximately 3.98% have long./lat.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739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63</Words>
  <Application>Microsoft Office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Document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</dc:creator>
  <cp:lastModifiedBy>jsmith</cp:lastModifiedBy>
  <cp:revision>2</cp:revision>
  <dcterms:created xsi:type="dcterms:W3CDTF">2012-10-05T19:24:42Z</dcterms:created>
  <dcterms:modified xsi:type="dcterms:W3CDTF">2012-10-08T01:57:26Z</dcterms:modified>
</cp:coreProperties>
</file>