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6" r:id="rId4"/>
    <p:sldId id="264" r:id="rId5"/>
    <p:sldId id="263" r:id="rId6"/>
    <p:sldId id="265" r:id="rId7"/>
    <p:sldId id="267" r:id="rId8"/>
    <p:sldId id="261" r:id="rId9"/>
    <p:sldId id="260" r:id="rId10"/>
    <p:sldId id="262" r:id="rId11"/>
    <p:sldId id="25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F9A-047E-554C-9A46-B73553F5ABAF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D69B-57BE-0D4A-869F-4AA95CC1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2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F9A-047E-554C-9A46-B73553F5ABAF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D69B-57BE-0D4A-869F-4AA95CC1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8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F9A-047E-554C-9A46-B73553F5ABAF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D69B-57BE-0D4A-869F-4AA95CC1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F9A-047E-554C-9A46-B73553F5ABAF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D69B-57BE-0D4A-869F-4AA95CC1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2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F9A-047E-554C-9A46-B73553F5ABAF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D69B-57BE-0D4A-869F-4AA95CC1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5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F9A-047E-554C-9A46-B73553F5ABAF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D69B-57BE-0D4A-869F-4AA95CC1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3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F9A-047E-554C-9A46-B73553F5ABAF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D69B-57BE-0D4A-869F-4AA95CC1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4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F9A-047E-554C-9A46-B73553F5ABAF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D69B-57BE-0D4A-869F-4AA95CC1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8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F9A-047E-554C-9A46-B73553F5ABAF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D69B-57BE-0D4A-869F-4AA95CC1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4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F9A-047E-554C-9A46-B73553F5ABAF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D69B-57BE-0D4A-869F-4AA95CC1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8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F9A-047E-554C-9A46-B73553F5ABAF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D69B-57BE-0D4A-869F-4AA95CC1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3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E2F9A-047E-554C-9A46-B73553F5ABAF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7D69B-57BE-0D4A-869F-4AA95CC1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9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969" y="1317603"/>
            <a:ext cx="3921020" cy="5228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8118" y="476672"/>
            <a:ext cx="599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Anatomy of a fossil collection </a:t>
            </a:r>
          </a:p>
        </p:txBody>
      </p:sp>
    </p:spTree>
    <p:extLst>
      <p:ext uri="{BB962C8B-B14F-4D97-AF65-F5344CB8AC3E}">
        <p14:creationId xmlns:p14="http://schemas.microsoft.com/office/powerpoint/2010/main" val="302119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9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27" y="148459"/>
            <a:ext cx="2780521" cy="3707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415" y="148459"/>
            <a:ext cx="3272047" cy="2454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04" y="4654561"/>
            <a:ext cx="2781944" cy="2086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594" y="1892294"/>
            <a:ext cx="2466161" cy="1849621"/>
          </a:xfrm>
          <a:prstGeom prst="rect">
            <a:avLst/>
          </a:prstGeom>
        </p:spPr>
      </p:pic>
      <p:cxnSp>
        <p:nvCxnSpPr>
          <p:cNvPr id="24" name="Elbow Connector 23"/>
          <p:cNvCxnSpPr>
            <a:endCxn id="11" idx="0"/>
          </p:cNvCxnSpPr>
          <p:nvPr/>
        </p:nvCxnSpPr>
        <p:spPr>
          <a:xfrm>
            <a:off x="6371462" y="935846"/>
            <a:ext cx="1422213" cy="956448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094" y="4879771"/>
            <a:ext cx="1206500" cy="11811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2464" y="3837997"/>
            <a:ext cx="2758998" cy="816564"/>
          </a:xfrm>
          <a:prstGeom prst="rect">
            <a:avLst/>
          </a:prstGeom>
        </p:spPr>
      </p:pic>
      <p:cxnSp>
        <p:nvCxnSpPr>
          <p:cNvPr id="31" name="Elbow Connector 30"/>
          <p:cNvCxnSpPr>
            <a:endCxn id="27" idx="3"/>
          </p:cNvCxnSpPr>
          <p:nvPr/>
        </p:nvCxnSpPr>
        <p:spPr>
          <a:xfrm rot="5400000">
            <a:off x="6312932" y="3989578"/>
            <a:ext cx="1728406" cy="1233081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3"/>
            <a:endCxn id="27" idx="1"/>
          </p:cNvCxnSpPr>
          <p:nvPr/>
        </p:nvCxnSpPr>
        <p:spPr>
          <a:xfrm flipV="1">
            <a:off x="2980848" y="5470321"/>
            <a:ext cx="2373246" cy="2274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8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77" y="729485"/>
            <a:ext cx="7177824" cy="538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3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86" y="719772"/>
            <a:ext cx="6985000" cy="4660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3315" y="5488364"/>
            <a:ext cx="6055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Exposure of the upper </a:t>
            </a:r>
            <a:r>
              <a:rPr lang="en-US" dirty="0" err="1" smtClean="0"/>
              <a:t>Matfield</a:t>
            </a:r>
            <a:r>
              <a:rPr lang="en-US" dirty="0" smtClean="0"/>
              <a:t> Shale (Kinney and Blue Springs) and lower </a:t>
            </a:r>
            <a:r>
              <a:rPr lang="en-US" dirty="0" err="1" smtClean="0"/>
              <a:t>Barneston</a:t>
            </a:r>
            <a:r>
              <a:rPr lang="en-US" dirty="0" smtClean="0"/>
              <a:t> Limestone (Florence) along the south side of I-70 just east of exit 299; near NW corner, sec. 8, T. 12 S., R. 6 E., Geary County, Kansas. </a:t>
            </a:r>
            <a:endParaRPr lang="en-US" dirty="0"/>
          </a:p>
        </p:txBody>
      </p:sp>
      <p:pic>
        <p:nvPicPr>
          <p:cNvPr id="6" name="Picture 5" descr="bu00130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5224"/>
            <a:ext cx="1505762" cy="3121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349" y="2265224"/>
            <a:ext cx="1998473" cy="1998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852" y="266751"/>
            <a:ext cx="1998473" cy="1998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506" y="4617727"/>
            <a:ext cx="1998473" cy="199847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086854" y="1205627"/>
            <a:ext cx="2165998" cy="771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83351" y="3013751"/>
            <a:ext cx="2165998" cy="369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66350" y="4633423"/>
            <a:ext cx="769156" cy="623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67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9215"/>
            <a:ext cx="8229600" cy="1143000"/>
          </a:xfrm>
        </p:spPr>
        <p:txBody>
          <a:bodyPr/>
          <a:lstStyle/>
          <a:p>
            <a:r>
              <a:rPr lang="en-US" dirty="0" smtClean="0"/>
              <a:t>Existing Collection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2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24" y="626925"/>
            <a:ext cx="7442388" cy="558179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334421" y="385800"/>
            <a:ext cx="450167" cy="1028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9390" y="56459"/>
            <a:ext cx="141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Geologic Age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663734" y="385800"/>
            <a:ext cx="587157" cy="1028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89116" y="725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Locality Number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446963" y="1816475"/>
            <a:ext cx="337627" cy="208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6464" y="1414602"/>
            <a:ext cx="13022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Higher Geography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784590" y="1816475"/>
            <a:ext cx="3585249" cy="4983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46963" y="2314801"/>
            <a:ext cx="1832819" cy="4983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844393" y="2555926"/>
            <a:ext cx="602570" cy="378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3478" y="278921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004564" y="2218038"/>
            <a:ext cx="2108102" cy="4983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112665" y="2531190"/>
            <a:ext cx="520879" cy="185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411095" y="2813127"/>
            <a:ext cx="17889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Lithostratigraphy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017108" y="3536270"/>
            <a:ext cx="161643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Collection Date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389115" y="2804464"/>
            <a:ext cx="861775" cy="3540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150655" y="3214609"/>
            <a:ext cx="520879" cy="185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2986" y="3543879"/>
            <a:ext cx="12576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Collector(s)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3472129" y="3601034"/>
            <a:ext cx="647608" cy="279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695827" y="2934001"/>
            <a:ext cx="1953734" cy="667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649561" y="2813127"/>
            <a:ext cx="1913206" cy="3523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020723" y="3945245"/>
            <a:ext cx="90281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Locality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856937" y="1414601"/>
            <a:ext cx="2066598" cy="3774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9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331" y="1200864"/>
            <a:ext cx="6401014" cy="457215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605216" y="776211"/>
            <a:ext cx="2063850" cy="1005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079500" y="2095500"/>
            <a:ext cx="1344966" cy="182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22" idx="3"/>
          </p:cNvCxnSpPr>
          <p:nvPr/>
        </p:nvCxnSpPr>
        <p:spPr>
          <a:xfrm flipH="1">
            <a:off x="1921825" y="2721709"/>
            <a:ext cx="544937" cy="75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542890" y="2981907"/>
            <a:ext cx="972418" cy="367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301750" y="3278305"/>
            <a:ext cx="1375392" cy="753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301750" y="3807677"/>
            <a:ext cx="1375392" cy="753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05216" y="4184650"/>
            <a:ext cx="1071926" cy="1196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6626" y="406879"/>
            <a:ext cx="212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Specimen number(s)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6626" y="1898060"/>
            <a:ext cx="75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Taxon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2829" y="2612575"/>
            <a:ext cx="178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Lithostratigraphy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0454" y="3122280"/>
            <a:ext cx="141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Geologic Age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98939" y="384758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Locality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3689" y="4400550"/>
            <a:ext cx="102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Collector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98939" y="538162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Locality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1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612"/>
            <a:ext cx="8229600" cy="1143000"/>
          </a:xfrm>
        </p:spPr>
        <p:txBody>
          <a:bodyPr/>
          <a:lstStyle/>
          <a:p>
            <a:r>
              <a:rPr lang="en-US" dirty="0" smtClean="0"/>
              <a:t>Specify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5025" y="2503885"/>
            <a:ext cx="7492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Stratigraphy and Age are associated with the collection object and Collecting Event is separate, such that multiple objects of different ages and formations can be collected from the same locality.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790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86" y="719772"/>
            <a:ext cx="6985000" cy="4660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3315" y="5488364"/>
            <a:ext cx="6055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Exposure of the upper </a:t>
            </a:r>
            <a:r>
              <a:rPr lang="en-US" dirty="0" err="1" smtClean="0"/>
              <a:t>Matfield</a:t>
            </a:r>
            <a:r>
              <a:rPr lang="en-US" dirty="0" smtClean="0"/>
              <a:t> Shale (Kinney and Blue Springs) and lower </a:t>
            </a:r>
            <a:r>
              <a:rPr lang="en-US" dirty="0" err="1" smtClean="0"/>
              <a:t>Barneston</a:t>
            </a:r>
            <a:r>
              <a:rPr lang="en-US" dirty="0" smtClean="0"/>
              <a:t> Limestone (Florence) along the south side of I-70 just east of exit 299; near NW corner, sec. 8, T. 12 S., R. 6 E., Geary County, Kansas. </a:t>
            </a:r>
            <a:endParaRPr lang="en-US" dirty="0"/>
          </a:p>
        </p:txBody>
      </p:sp>
      <p:pic>
        <p:nvPicPr>
          <p:cNvPr id="6" name="Picture 5" descr="bu00130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5224"/>
            <a:ext cx="1505762" cy="3121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349" y="2265224"/>
            <a:ext cx="1998473" cy="1998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852" y="266751"/>
            <a:ext cx="1998473" cy="1998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506" y="4617727"/>
            <a:ext cx="1998473" cy="199847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086854" y="1205627"/>
            <a:ext cx="2165998" cy="771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83351" y="3013751"/>
            <a:ext cx="2165998" cy="369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66350" y="4633423"/>
            <a:ext cx="769156" cy="623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66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0"/>
            <a:ext cx="7979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5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0"/>
            <a:ext cx="9144000" cy="27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1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185</Words>
  <Application>Microsoft Macintosh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Existing Collection Records</vt:lpstr>
      <vt:lpstr>PowerPoint Presentation</vt:lpstr>
      <vt:lpstr>PowerPoint Presentation</vt:lpstr>
      <vt:lpstr>Specify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Una Farrell</dc:creator>
  <cp:lastModifiedBy>Una Farrell</cp:lastModifiedBy>
  <cp:revision>16</cp:revision>
  <dcterms:created xsi:type="dcterms:W3CDTF">2012-10-11T13:52:36Z</dcterms:created>
  <dcterms:modified xsi:type="dcterms:W3CDTF">2012-10-12T02:25:08Z</dcterms:modified>
</cp:coreProperties>
</file>