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78" y="-5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E913C-95BB-40FB-B48A-E77B2AFCDF6E}" type="datetimeFigureOut">
              <a:rPr lang="en-US" smtClean="0"/>
              <a:t>10/11/2012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7B40A-8C11-48C1-9214-B96335BAA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437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E913C-95BB-40FB-B48A-E77B2AFCDF6E}" type="datetimeFigureOut">
              <a:rPr lang="en-US" smtClean="0"/>
              <a:t>10/11/2012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7B40A-8C11-48C1-9214-B96335BAA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834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E913C-95BB-40FB-B48A-E77B2AFCDF6E}" type="datetimeFigureOut">
              <a:rPr lang="en-US" smtClean="0"/>
              <a:t>10/11/2012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7B40A-8C11-48C1-9214-B96335BAA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321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E913C-95BB-40FB-B48A-E77B2AFCDF6E}" type="datetimeFigureOut">
              <a:rPr lang="en-US" smtClean="0"/>
              <a:t>10/11/2012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7B40A-8C11-48C1-9214-B96335BAA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865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E913C-95BB-40FB-B48A-E77B2AFCDF6E}" type="datetimeFigureOut">
              <a:rPr lang="en-US" smtClean="0"/>
              <a:t>10/11/2012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7B40A-8C11-48C1-9214-B96335BAA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618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E913C-95BB-40FB-B48A-E77B2AFCDF6E}" type="datetimeFigureOut">
              <a:rPr lang="en-US" smtClean="0"/>
              <a:t>10/11/2012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7B40A-8C11-48C1-9214-B96335BAA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926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E913C-95BB-40FB-B48A-E77B2AFCDF6E}" type="datetimeFigureOut">
              <a:rPr lang="en-US" smtClean="0"/>
              <a:t>10/11/2012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7B40A-8C11-48C1-9214-B96335BAA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377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E913C-95BB-40FB-B48A-E77B2AFCDF6E}" type="datetimeFigureOut">
              <a:rPr lang="en-US" smtClean="0"/>
              <a:t>10/11/2012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7B40A-8C11-48C1-9214-B96335BAA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484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E913C-95BB-40FB-B48A-E77B2AFCDF6E}" type="datetimeFigureOut">
              <a:rPr lang="en-US" smtClean="0"/>
              <a:t>10/11/2012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7B40A-8C11-48C1-9214-B96335BAA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574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E913C-95BB-40FB-B48A-E77B2AFCDF6E}" type="datetimeFigureOut">
              <a:rPr lang="en-US" smtClean="0"/>
              <a:t>10/11/2012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7B40A-8C11-48C1-9214-B96335BAA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113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E913C-95BB-40FB-B48A-E77B2AFCDF6E}" type="datetimeFigureOut">
              <a:rPr lang="en-US" smtClean="0"/>
              <a:t>10/11/2012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7B40A-8C11-48C1-9214-B96335BAA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103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BE913C-95BB-40FB-B48A-E77B2AFCDF6E}" type="datetimeFigureOut">
              <a:rPr lang="en-US" smtClean="0"/>
              <a:t>10/11/2012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7B40A-8C11-48C1-9214-B96335BAA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689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Using the TRS system in the midcontinent of the US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26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32"/>
            <a:ext cx="9144000" cy="6194323"/>
          </a:xfrm>
        </p:spPr>
      </p:pic>
      <p:sp>
        <p:nvSpPr>
          <p:cNvPr id="5" name="TextBox 4"/>
          <p:cNvSpPr txBox="1"/>
          <p:nvPr/>
        </p:nvSpPr>
        <p:spPr>
          <a:xfrm>
            <a:off x="304800" y="6031468"/>
            <a:ext cx="5171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Areas of the United States covered by the TRS system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653121" y="6577323"/>
            <a:ext cx="64908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http://www.blm.gov/wo/st/en/prog/more/cadastralsurvey/meridians.-WidePar-51114-DownloadFile.tmp/pmmap2.jpg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23575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</a:t>
            </a:r>
            <a:r>
              <a:rPr lang="en-US" dirty="0" err="1" smtClean="0"/>
              <a:t>Earthpoint</a:t>
            </a:r>
            <a:r>
              <a:rPr lang="en-US" dirty="0" smtClean="0"/>
              <a:t> to convert TRS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r>
              <a:rPr lang="en-US" sz="2600" dirty="0" smtClean="0"/>
              <a:t>http://www.earthpoint.us/TownshipsSearchByDescription.aspx</a:t>
            </a:r>
            <a:endParaRPr lang="en-US" sz="2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16267"/>
            <a:ext cx="8581477" cy="403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11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381000"/>
            <a:ext cx="55522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KE </a:t>
            </a:r>
            <a:r>
              <a:rPr lang="en-US" sz="2800" dirty="0" err="1" smtClean="0"/>
              <a:t>EMu</a:t>
            </a:r>
            <a:r>
              <a:rPr lang="en-US" sz="2800" dirty="0" smtClean="0"/>
              <a:t> record of a collecting locality</a:t>
            </a:r>
            <a:endParaRPr lang="en-US" sz="2800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600"/>
            <a:ext cx="9144000" cy="5750011"/>
          </a:xfrm>
        </p:spPr>
      </p:pic>
    </p:spTree>
    <p:extLst>
      <p:ext uri="{BB962C8B-B14F-4D97-AF65-F5344CB8AC3E}">
        <p14:creationId xmlns:p14="http://schemas.microsoft.com/office/powerpoint/2010/main" val="76926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9330" y="297359"/>
            <a:ext cx="505087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latin typeface="Calibri" pitchFamily="34" charset="0"/>
                <a:cs typeface="Calibri" pitchFamily="34" charset="0"/>
              </a:rPr>
              <a:t>Earthpoint</a:t>
            </a:r>
            <a:r>
              <a:rPr lang="en-US" sz="4400" dirty="0" smtClean="0">
                <a:latin typeface="Calibri" pitchFamily="34" charset="0"/>
                <a:cs typeface="Calibri" pitchFamily="34" charset="0"/>
              </a:rPr>
              <a:t> continued</a:t>
            </a:r>
            <a:endParaRPr lang="en-US" sz="44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47800"/>
            <a:ext cx="8621992" cy="4114800"/>
          </a:xfrm>
        </p:spPr>
      </p:pic>
    </p:spTree>
    <p:extLst>
      <p:ext uri="{BB962C8B-B14F-4D97-AF65-F5344CB8AC3E}">
        <p14:creationId xmlns:p14="http://schemas.microsoft.com/office/powerpoint/2010/main" val="241188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444" y="0"/>
            <a:ext cx="54891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93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593" y="0"/>
            <a:ext cx="6735808" cy="6858000"/>
          </a:xfrm>
        </p:spPr>
      </p:pic>
    </p:spTree>
    <p:extLst>
      <p:ext uri="{BB962C8B-B14F-4D97-AF65-F5344CB8AC3E}">
        <p14:creationId xmlns:p14="http://schemas.microsoft.com/office/powerpoint/2010/main" val="139140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0996"/>
            <a:ext cx="6705364" cy="6827003"/>
          </a:xfrm>
        </p:spPr>
      </p:pic>
    </p:spTree>
    <p:extLst>
      <p:ext uri="{BB962C8B-B14F-4D97-AF65-F5344CB8AC3E}">
        <p14:creationId xmlns:p14="http://schemas.microsoft.com/office/powerpoint/2010/main" val="343958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0"/>
            <a:ext cx="6705600" cy="6827244"/>
          </a:xfrm>
        </p:spPr>
      </p:pic>
    </p:spTree>
    <p:extLst>
      <p:ext uri="{BB962C8B-B14F-4D97-AF65-F5344CB8AC3E}">
        <p14:creationId xmlns:p14="http://schemas.microsoft.com/office/powerpoint/2010/main" val="210626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230</TotalTime>
  <Words>42</Words>
  <Application>Microsoft Office PowerPoint</Application>
  <PresentationFormat>On-screen Show (4:3)</PresentationFormat>
  <Paragraphs>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Using the TRS system in the midcontinent of the US</vt:lpstr>
      <vt:lpstr>PowerPoint Presentation</vt:lpstr>
      <vt:lpstr>Using Earthpoint to convert TRS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Yale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ITS</dc:creator>
  <cp:lastModifiedBy>ITS</cp:lastModifiedBy>
  <cp:revision>14</cp:revision>
  <dcterms:created xsi:type="dcterms:W3CDTF">2012-10-11T15:13:18Z</dcterms:created>
  <dcterms:modified xsi:type="dcterms:W3CDTF">2012-10-11T19:03:41Z</dcterms:modified>
</cp:coreProperties>
</file>