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AA442-1337-014D-85D3-D0373BE55F4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CD17C-A246-5849-B0FD-F98D59507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D17C-A246-5849-B0FD-F98D595071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38F-26B9-964E-A8AE-03C90A9CBE1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0FCF-5E34-B84A-9FB0-F8CCBD92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6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38F-26B9-964E-A8AE-03C90A9CBE1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0FCF-5E34-B84A-9FB0-F8CCBD92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2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38F-26B9-964E-A8AE-03C90A9CBE1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0FCF-5E34-B84A-9FB0-F8CCBD92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0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38F-26B9-964E-A8AE-03C90A9CBE1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0FCF-5E34-B84A-9FB0-F8CCBD92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38F-26B9-964E-A8AE-03C90A9CBE1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0FCF-5E34-B84A-9FB0-F8CCBD92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7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38F-26B9-964E-A8AE-03C90A9CBE1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0FCF-5E34-B84A-9FB0-F8CCBD92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3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38F-26B9-964E-A8AE-03C90A9CBE1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0FCF-5E34-B84A-9FB0-F8CCBD92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38F-26B9-964E-A8AE-03C90A9CBE1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0FCF-5E34-B84A-9FB0-F8CCBD92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38F-26B9-964E-A8AE-03C90A9CBE1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0FCF-5E34-B84A-9FB0-F8CCBD92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9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38F-26B9-964E-A8AE-03C90A9CBE1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0FCF-5E34-B84A-9FB0-F8CCBD92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5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38F-26B9-964E-A8AE-03C90A9CBE1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0FCF-5E34-B84A-9FB0-F8CCBD92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5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738F-26B9-964E-A8AE-03C90A9CBE14}" type="datetimeFigureOut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0FCF-5E34-B84A-9FB0-F8CCBD92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4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7.jpeg"/><Relationship Id="rId3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794" y="-1143793"/>
            <a:ext cx="6862763" cy="9150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88069" y="4936875"/>
            <a:ext cx="6430202" cy="184971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25787" y="45712"/>
            <a:ext cx="29480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Paleoniches</a:t>
            </a:r>
            <a:r>
              <a:rPr lang="en-US" sz="3200" dirty="0" smtClean="0"/>
              <a:t> TCN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68281" y="268596"/>
            <a:ext cx="2503787" cy="439962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1053" y="4969865"/>
            <a:ext cx="308187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Pennsylvanian (318-299Ma)</a:t>
            </a:r>
            <a:endParaRPr lang="en-US" dirty="0" smtClean="0"/>
          </a:p>
          <a:p>
            <a:r>
              <a:rPr lang="en-US" sz="1600" i="1" dirty="0" smtClean="0"/>
              <a:t>University of Kansas</a:t>
            </a:r>
            <a:endParaRPr lang="en-US" sz="1600" dirty="0" smtClean="0"/>
          </a:p>
          <a:p>
            <a:r>
              <a:rPr lang="en-US" dirty="0" smtClean="0"/>
              <a:t>~7,000 localities</a:t>
            </a:r>
          </a:p>
          <a:p>
            <a:r>
              <a:rPr lang="en-US" dirty="0"/>
              <a:t>&gt;</a:t>
            </a:r>
            <a:r>
              <a:rPr lang="en-US" dirty="0" smtClean="0"/>
              <a:t>170,000 specimens</a:t>
            </a:r>
          </a:p>
          <a:p>
            <a:r>
              <a:rPr lang="en-US" dirty="0" smtClean="0"/>
              <a:t>~240 species</a:t>
            </a:r>
          </a:p>
        </p:txBody>
      </p:sp>
      <p:pic>
        <p:nvPicPr>
          <p:cNvPr id="7" name="Picture 6" descr="2012-10-02 16.06.3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45" y="2721167"/>
            <a:ext cx="1599209" cy="1194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37010" y="630488"/>
            <a:ext cx="3645229" cy="424731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Aims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Georeference</a:t>
            </a:r>
            <a:r>
              <a:rPr lang="en-US" dirty="0" smtClean="0"/>
              <a:t> and database ~450,000 invertebrate fossil specimens</a:t>
            </a:r>
          </a:p>
          <a:p>
            <a:r>
              <a:rPr lang="en-US" dirty="0" smtClean="0"/>
              <a:t>~11,500 localities </a:t>
            </a:r>
          </a:p>
          <a:p>
            <a:endParaRPr lang="en-US" dirty="0" smtClean="0"/>
          </a:p>
          <a:p>
            <a:r>
              <a:rPr lang="en-US" dirty="0" smtClean="0"/>
              <a:t>Data use: Ecological Niche Modeling, Digital Atlases</a:t>
            </a:r>
          </a:p>
          <a:p>
            <a:endParaRPr lang="en-US" dirty="0"/>
          </a:p>
          <a:p>
            <a:r>
              <a:rPr lang="en-US" dirty="0" smtClean="0"/>
              <a:t>To be trained: Grad students, post-doc, and potentially undergraduates</a:t>
            </a:r>
          </a:p>
          <a:p>
            <a:endParaRPr lang="en-US" dirty="0"/>
          </a:p>
          <a:p>
            <a:r>
              <a:rPr lang="en-US" dirty="0" smtClean="0"/>
              <a:t>Method: Mostly </a:t>
            </a:r>
            <a:r>
              <a:rPr lang="en-US" dirty="0" err="1" smtClean="0"/>
              <a:t>Specify+Geolocate</a:t>
            </a:r>
            <a:r>
              <a:rPr lang="en-US" dirty="0" smtClean="0"/>
              <a:t>. Possibly automation. Open to suggestions!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860" y="5346275"/>
            <a:ext cx="2318054" cy="1390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623873" y="268596"/>
            <a:ext cx="2349186" cy="439962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1268" y="268596"/>
            <a:ext cx="244787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Ordovician (488-444Ma) </a:t>
            </a:r>
            <a:r>
              <a:rPr lang="en-US" dirty="0" smtClean="0"/>
              <a:t> </a:t>
            </a:r>
          </a:p>
          <a:p>
            <a:r>
              <a:rPr lang="en-US" sz="1600" i="1" dirty="0" smtClean="0"/>
              <a:t>Ohio </a:t>
            </a:r>
            <a:r>
              <a:rPr lang="en-US" sz="1600" i="1" dirty="0"/>
              <a:t>University Zoological </a:t>
            </a:r>
            <a:r>
              <a:rPr lang="en-US" sz="1600" i="1" dirty="0" smtClean="0"/>
              <a:t>Collections</a:t>
            </a:r>
            <a:r>
              <a:rPr lang="en-US" sz="1600" dirty="0" smtClean="0"/>
              <a:t>, </a:t>
            </a:r>
            <a:r>
              <a:rPr lang="en-US" sz="1600" i="1" dirty="0" smtClean="0"/>
              <a:t>Cincinnati </a:t>
            </a:r>
            <a:r>
              <a:rPr lang="en-US" sz="1600" i="1" dirty="0"/>
              <a:t>Museum </a:t>
            </a:r>
            <a:r>
              <a:rPr lang="en-US" sz="1600" i="1" dirty="0" smtClean="0"/>
              <a:t>Center and the Karl </a:t>
            </a:r>
            <a:r>
              <a:rPr lang="en-US" sz="1600" i="1" dirty="0"/>
              <a:t>E. Limper Geology </a:t>
            </a:r>
            <a:r>
              <a:rPr lang="en-US" sz="1600" i="1" dirty="0" smtClean="0"/>
              <a:t>Museum (</a:t>
            </a:r>
            <a:r>
              <a:rPr lang="en-US" sz="1600" i="1" dirty="0"/>
              <a:t>MUGM</a:t>
            </a:r>
            <a:r>
              <a:rPr lang="en-US" sz="1600" i="1" dirty="0" smtClean="0"/>
              <a:t>)</a:t>
            </a:r>
            <a:endParaRPr lang="en-US" sz="1600" dirty="0" smtClean="0"/>
          </a:p>
          <a:p>
            <a:r>
              <a:rPr lang="en-US" dirty="0" smtClean="0"/>
              <a:t>&gt;1,500 localities</a:t>
            </a:r>
          </a:p>
          <a:p>
            <a:r>
              <a:rPr lang="en-US" dirty="0" smtClean="0"/>
              <a:t>&gt;100,000 specimens</a:t>
            </a:r>
          </a:p>
          <a:p>
            <a:r>
              <a:rPr lang="en-US" dirty="0" smtClean="0"/>
              <a:t>~115 species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504" y="5035846"/>
            <a:ext cx="1919350" cy="1535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623873" y="268596"/>
            <a:ext cx="23491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/>
              <a:t>Neogene (23-2.6Ma)</a:t>
            </a:r>
            <a:endParaRPr lang="en-US" u="sng" dirty="0"/>
          </a:p>
          <a:p>
            <a:r>
              <a:rPr lang="en-US" sz="1600" i="1" dirty="0" smtClean="0"/>
              <a:t>Florida Museum of Natural History</a:t>
            </a:r>
          </a:p>
          <a:p>
            <a:r>
              <a:rPr lang="en-US" dirty="0" smtClean="0"/>
              <a:t>&gt;3000 localities</a:t>
            </a:r>
          </a:p>
          <a:p>
            <a:r>
              <a:rPr lang="en-US" dirty="0" smtClean="0"/>
              <a:t>176,615 specimens</a:t>
            </a:r>
          </a:p>
          <a:p>
            <a:r>
              <a:rPr lang="en-US" dirty="0" smtClean="0"/>
              <a:t>~500 species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26" y="3566984"/>
            <a:ext cx="1542318" cy="10272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033" y="1941651"/>
            <a:ext cx="1768235" cy="2210293"/>
          </a:xfrm>
          <a:prstGeom prst="rect">
            <a:avLst/>
          </a:prstGeom>
        </p:spPr>
      </p:pic>
      <p:pic>
        <p:nvPicPr>
          <p:cNvPr id="17" name="Picture 16" descr="NeogeneConus_adversarius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161" y="2221871"/>
            <a:ext cx="1142542" cy="23802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52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123</Words>
  <Application>Microsoft Macintosh PowerPoint</Application>
  <PresentationFormat>On-screen Show (4:3)</PresentationFormat>
  <Paragraphs>26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Una Farrell</dc:creator>
  <cp:lastModifiedBy>Una Farrell</cp:lastModifiedBy>
  <cp:revision>29</cp:revision>
  <dcterms:created xsi:type="dcterms:W3CDTF">2012-09-28T18:50:31Z</dcterms:created>
  <dcterms:modified xsi:type="dcterms:W3CDTF">2012-10-05T14:48:17Z</dcterms:modified>
</cp:coreProperties>
</file>