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48830"/>
    <a:srgbClr val="098117"/>
    <a:srgbClr val="65BF7D"/>
    <a:srgbClr val="392AFA"/>
    <a:srgbClr val="0A0369"/>
    <a:srgbClr val="07024A"/>
    <a:srgbClr val="9A83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348830"/>
            </a:gs>
            <a:gs pos="100000">
              <a:srgbClr val="348830"/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DCA48-C469-490B-B5DA-199FB2AA084B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76F37-9957-4F03-AFE6-560F9559C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838199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Macrofungi</a:t>
            </a:r>
            <a:r>
              <a:rPr lang="en-US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Collections Consortium</a:t>
            </a:r>
            <a:endParaRPr lang="en-US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anan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1066800"/>
            <a:ext cx="2438400" cy="1828800"/>
          </a:xfrm>
          <a:prstGeom prst="rect">
            <a:avLst/>
          </a:prstGeom>
        </p:spPr>
      </p:pic>
      <p:pic>
        <p:nvPicPr>
          <p:cNvPr id="9" name="Picture 8" descr="Fungu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4800600"/>
            <a:ext cx="2438400" cy="1830416"/>
          </a:xfrm>
          <a:prstGeom prst="rect">
            <a:avLst/>
          </a:prstGeom>
        </p:spPr>
      </p:pic>
      <p:pic>
        <p:nvPicPr>
          <p:cNvPr id="10" name="Picture 9" descr="Fungu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8800" y="2971800"/>
            <a:ext cx="2329119" cy="1752600"/>
          </a:xfrm>
          <a:prstGeom prst="rect">
            <a:avLst/>
          </a:prstGeom>
        </p:spPr>
      </p:pic>
      <p:pic>
        <p:nvPicPr>
          <p:cNvPr id="11" name="Picture 10" descr="Fungu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2800" y="1060880"/>
            <a:ext cx="2438400" cy="1834720"/>
          </a:xfrm>
          <a:prstGeom prst="rect">
            <a:avLst/>
          </a:prstGeom>
        </p:spPr>
      </p:pic>
      <p:pic>
        <p:nvPicPr>
          <p:cNvPr id="12" name="Picture 11" descr="HerbMycology_Col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" y="4807602"/>
            <a:ext cx="2438400" cy="1821798"/>
          </a:xfrm>
          <a:prstGeom prst="rect">
            <a:avLst/>
          </a:prstGeom>
        </p:spPr>
      </p:pic>
      <p:pic>
        <p:nvPicPr>
          <p:cNvPr id="13" name="Picture 12" descr="Orange-truffle-from-Australia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53000" y="2971800"/>
            <a:ext cx="2362200" cy="177164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2800" y="48006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" y="1066800"/>
            <a:ext cx="243839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Project Overview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Digitization goals: specimen data, field </a:t>
            </a:r>
            <a:r>
              <a:rPr lang="en-US" smtClean="0">
                <a:solidFill>
                  <a:srgbClr val="FFFF99"/>
                </a:solidFill>
              </a:rPr>
              <a:t>book collection </a:t>
            </a:r>
            <a:r>
              <a:rPr lang="en-US" dirty="0" smtClean="0">
                <a:solidFill>
                  <a:srgbClr val="FFFF99"/>
                </a:solidFill>
              </a:rPr>
              <a:t>information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700,000 new specimen records + 600,000 previously digitized specimens = 1.3 million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Some collection labels and field book entries contain geographic coordinates → more rapid georeferencing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Training: staff, students and volunteers from 35 institutions; citizen scientists (e.g. members of local and national mycology clubs)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Institutional labor, automation and crowd-sourcing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Macrofungi Collections Consortium</vt:lpstr>
      <vt:lpstr>Project Overview</vt:lpstr>
    </vt:vector>
  </TitlesOfParts>
  <Company>New York Botanical Garden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Macrofungi Collections Consortium</dc:title>
  <dc:creator>sasencio</dc:creator>
  <cp:lastModifiedBy>sasencio</cp:lastModifiedBy>
  <cp:revision>8</cp:revision>
  <dcterms:created xsi:type="dcterms:W3CDTF">2012-10-01T20:42:44Z</dcterms:created>
  <dcterms:modified xsi:type="dcterms:W3CDTF">2012-10-05T14:26:11Z</dcterms:modified>
</cp:coreProperties>
</file>