
<file path=[Content_Types].xml><?xml version="1.0" encoding="utf-8"?>
<Types xmlns="http://schemas.openxmlformats.org/package/2006/content-types">
  <Default Extension="rels" ContentType="application/vnd.openxmlformats-package.relationships+xml"/>
  <Default Extension="jpg" ContentType="image/jpeg"/>
  <Default Extension="xml" ContentType="application/xml"/>
  <Default Extension="jpeg" ContentType="image/jpeg"/>
  <Default Extension="png" ContentType="image/png"/>
  <Default Extension="tiff" ContentType="image/tiff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69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15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BAACA5-02C6-1F4B-96F3-0E7C45434C3A}" type="datetimeFigureOut">
              <a:rPr lang="en-US" smtClean="0"/>
              <a:t>10/7/12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725BB-16DA-014C-AB80-894DB092B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72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will capture high-resolution, pan-tilt images of whole drawers including locality label data producing label images suitable for downstream parsing and text capture. Incorporate efficient, reliable and affordable </a:t>
            </a:r>
            <a:r>
              <a:rPr lang="en-US" baseline="0" dirty="0" err="1" smtClean="0"/>
              <a:t>georeferencing</a:t>
            </a:r>
            <a:r>
              <a:rPr lang="en-US" baseline="0" dirty="0" smtClean="0"/>
              <a:t> workflows that maximize value the images being produced.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725BB-16DA-014C-AB80-894DB092BC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352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D3034-CA16-F94E-8BD1-CCCF89A0D397}" type="datetimeFigureOut">
              <a:rPr lang="en-US" smtClean="0"/>
              <a:t>10/7/12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24E1-46A3-844D-A1A0-B2A7F1CD8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52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D3034-CA16-F94E-8BD1-CCCF89A0D397}" type="datetimeFigureOut">
              <a:rPr lang="en-US" smtClean="0"/>
              <a:t>10/7/12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24E1-46A3-844D-A1A0-B2A7F1CD8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368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D3034-CA16-F94E-8BD1-CCCF89A0D397}" type="datetimeFigureOut">
              <a:rPr lang="en-US" smtClean="0"/>
              <a:t>10/7/12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24E1-46A3-844D-A1A0-B2A7F1CD8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75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D3034-CA16-F94E-8BD1-CCCF89A0D397}" type="datetimeFigureOut">
              <a:rPr lang="en-US" smtClean="0"/>
              <a:t>10/7/12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24E1-46A3-844D-A1A0-B2A7F1CD8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37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D3034-CA16-F94E-8BD1-CCCF89A0D397}" type="datetimeFigureOut">
              <a:rPr lang="en-US" smtClean="0"/>
              <a:t>10/7/12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24E1-46A3-844D-A1A0-B2A7F1CD8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968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D3034-CA16-F94E-8BD1-CCCF89A0D397}" type="datetimeFigureOut">
              <a:rPr lang="en-US" smtClean="0"/>
              <a:t>10/7/12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24E1-46A3-844D-A1A0-B2A7F1CD8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77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D3034-CA16-F94E-8BD1-CCCF89A0D397}" type="datetimeFigureOut">
              <a:rPr lang="en-US" smtClean="0"/>
              <a:t>10/7/12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24E1-46A3-844D-A1A0-B2A7F1CD8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63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D3034-CA16-F94E-8BD1-CCCF89A0D397}" type="datetimeFigureOut">
              <a:rPr lang="en-US" smtClean="0"/>
              <a:t>10/7/12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24E1-46A3-844D-A1A0-B2A7F1CD8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31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D3034-CA16-F94E-8BD1-CCCF89A0D397}" type="datetimeFigureOut">
              <a:rPr lang="en-US" smtClean="0"/>
              <a:t>10/7/12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24E1-46A3-844D-A1A0-B2A7F1CD8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419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D3034-CA16-F94E-8BD1-CCCF89A0D397}" type="datetimeFigureOut">
              <a:rPr lang="en-US" smtClean="0"/>
              <a:t>10/7/12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24E1-46A3-844D-A1A0-B2A7F1CD8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63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D3034-CA16-F94E-8BD1-CCCF89A0D397}" type="datetimeFigureOut">
              <a:rPr lang="en-US" smtClean="0"/>
              <a:t>10/7/12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24E1-46A3-844D-A1A0-B2A7F1CD8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416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D3034-CA16-F94E-8BD1-CCCF89A0D397}" type="datetimeFigureOut">
              <a:rPr lang="en-US" smtClean="0"/>
              <a:t>10/7/12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124E1-46A3-844D-A1A0-B2A7F1CD8D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067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tif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5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vertNet_bann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" y="0"/>
            <a:ext cx="9134813" cy="1931132"/>
          </a:xfrm>
          <a:prstGeom prst="rect">
            <a:avLst/>
          </a:prstGeom>
          <a:solidFill>
            <a:schemeClr val="bg2">
              <a:lumMod val="90000"/>
              <a:alpha val="0"/>
            </a:schemeClr>
          </a:solidFill>
        </p:spPr>
      </p:pic>
      <p:sp>
        <p:nvSpPr>
          <p:cNvPr id="6" name="TextBox 5"/>
          <p:cNvSpPr txBox="1"/>
          <p:nvPr/>
        </p:nvSpPr>
        <p:spPr>
          <a:xfrm>
            <a:off x="1092200" y="2096200"/>
            <a:ext cx="65072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Helvetica"/>
                <a:cs typeface="Helvetica"/>
              </a:rPr>
              <a:t>Digitize ~55 million pinned, alcohol, and slide mounted arthropod specimens </a:t>
            </a:r>
            <a:endParaRPr lang="en-US" dirty="0">
              <a:solidFill>
                <a:schemeClr val="bg2">
                  <a:lumMod val="25000"/>
                </a:schemeClr>
              </a:solidFill>
              <a:latin typeface="Helvetica"/>
              <a:cs typeface="Helvetica"/>
            </a:endParaRPr>
          </a:p>
          <a:p>
            <a:endParaRPr lang="en-US" dirty="0" smtClean="0">
              <a:solidFill>
                <a:schemeClr val="bg2">
                  <a:lumMod val="25000"/>
                </a:schemeClr>
              </a:solidFill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Helvetica"/>
                <a:cs typeface="Helvetica"/>
              </a:rPr>
              <a:t>S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Helvetica"/>
                <a:cs typeface="Helvetica"/>
              </a:rPr>
              <a:t>emi-automated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latin typeface="Helvetica"/>
                <a:cs typeface="Helvetica"/>
              </a:rPr>
              <a:t>georeferencing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Helvetica"/>
                <a:cs typeface="Helvetica"/>
              </a:rPr>
              <a:t> workflows integrating rapid label data capture as OCR capabilities improve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Helvetica"/>
                <a:cs typeface="Helvetica"/>
              </a:rPr>
              <a:t>Crowdsourcing programs? 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bg2">
                  <a:lumMod val="25000"/>
                </a:schemeClr>
              </a:solidFill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bg2">
                  <a:lumMod val="25000"/>
                </a:schemeClr>
              </a:solidFill>
              <a:latin typeface="Helvetica"/>
              <a:cs typeface="Helvetica"/>
            </a:endParaRPr>
          </a:p>
          <a:p>
            <a:endParaRPr lang="en-US" dirty="0" smtClean="0">
              <a:solidFill>
                <a:schemeClr val="bg2">
                  <a:lumMod val="25000"/>
                </a:schemeClr>
              </a:solidFill>
              <a:latin typeface="Helvetica"/>
              <a:cs typeface="Helvetica"/>
            </a:endParaRPr>
          </a:p>
          <a:p>
            <a:endParaRPr lang="en-US" dirty="0" smtClean="0">
              <a:solidFill>
                <a:schemeClr val="bg2">
                  <a:lumMod val="25000"/>
                </a:schemeClr>
              </a:solidFill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bg2">
                  <a:lumMod val="25000"/>
                </a:schemeClr>
              </a:solidFill>
              <a:latin typeface="Helvetica"/>
              <a:cs typeface="Helvetica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bg2">
                  <a:lumMod val="25000"/>
                </a:schemeClr>
              </a:solidFill>
              <a:latin typeface="Helvetica"/>
              <a:cs typeface="Helvetica"/>
            </a:endParaRPr>
          </a:p>
          <a:p>
            <a:endParaRPr lang="en-US" dirty="0">
              <a:solidFill>
                <a:schemeClr val="bg2">
                  <a:lumMod val="25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8" name="Picture 7" descr="machine_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462" y="4355856"/>
            <a:ext cx="3064680" cy="2298509"/>
          </a:xfrm>
          <a:prstGeom prst="rect">
            <a:avLst/>
          </a:prstGeom>
        </p:spPr>
      </p:pic>
      <p:pic>
        <p:nvPicPr>
          <p:cNvPr id="9" name="Picture 8" descr="MSUCAphididae1-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114" y="3976052"/>
            <a:ext cx="1943188" cy="2678313"/>
          </a:xfrm>
          <a:prstGeom prst="rect">
            <a:avLst/>
          </a:prstGeom>
        </p:spPr>
      </p:pic>
      <p:pic>
        <p:nvPicPr>
          <p:cNvPr id="10" name="Picture 9" descr="Vialtray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92" y="4265972"/>
            <a:ext cx="1886830" cy="238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899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2427</TotalTime>
  <Words>76</Words>
  <Application>Microsoft Macintosh PowerPoint</Application>
  <PresentationFormat>On-screen Show (4:3)</PresentationFormat>
  <Paragraphs>12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Brendan  Morris</dc:creator>
  <cp:lastModifiedBy>Brendan  Morris</cp:lastModifiedBy>
  <cp:revision>15</cp:revision>
  <dcterms:created xsi:type="dcterms:W3CDTF">2012-10-05T21:30:44Z</dcterms:created>
  <dcterms:modified xsi:type="dcterms:W3CDTF">2012-10-08T03:22:29Z</dcterms:modified>
</cp:coreProperties>
</file>