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0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1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3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3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0D1E-D2A0-47A3-9291-E04B7CCE4786}" type="datetimeFigureOut">
              <a:rPr lang="en-US" smtClean="0"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530A-3A70-47A7-8A82-C77670AA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GPS usage and </a:t>
            </a:r>
            <a:r>
              <a:rPr lang="en-US" dirty="0" err="1" smtClean="0"/>
              <a:t>GeoReferencing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crash course to the </a:t>
            </a:r>
            <a:r>
              <a:rPr lang="en-US" dirty="0" err="1" smtClean="0"/>
              <a:t>eTrex</a:t>
            </a:r>
            <a:r>
              <a:rPr lang="en-US" dirty="0" smtClean="0"/>
              <a:t> Venture and </a:t>
            </a:r>
            <a:r>
              <a:rPr lang="en-US" dirty="0" err="1" smtClean="0"/>
              <a:t>Georeferencing</a:t>
            </a:r>
            <a:r>
              <a:rPr lang="en-US" dirty="0" smtClean="0"/>
              <a:t> your field data.</a:t>
            </a:r>
            <a:endParaRPr lang="en-US" dirty="0"/>
          </a:p>
        </p:txBody>
      </p:sp>
      <p:pic>
        <p:nvPicPr>
          <p:cNvPr id="1028" name="Picture 4" descr="http://symbiota1.acis.ufl.edu/scan/portal/images/layout/header/scan_logo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firstfoodbank.org/wp-content/uploads/2012/10/NAU_Logo_BigH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14" y="5543899"/>
            <a:ext cx="3947885" cy="13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3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968"/>
            <a:ext cx="4572000" cy="277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0968"/>
            <a:ext cx="4572000" cy="277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4628" y="403344"/>
            <a:ext cx="584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Common </a:t>
            </a:r>
            <a:r>
              <a:rPr lang="en-US" sz="3200" dirty="0" err="1" smtClean="0"/>
              <a:t>Georeferencing</a:t>
            </a:r>
            <a:r>
              <a:rPr lang="en-US" sz="3200" dirty="0" smtClean="0"/>
              <a:t> Errors</a:t>
            </a:r>
            <a:endParaRPr lang="en-US" sz="3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4484"/>
            <a:ext cx="4572000" cy="277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4484"/>
            <a:ext cx="4572000" cy="277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0283" y="941636"/>
            <a:ext cx="20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4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kari\Desktop\garmin_etrex-venture-hc_overview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457200"/>
            <a:ext cx="909855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0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114" y="134374"/>
            <a:ext cx="4040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Working with a Garmin</a:t>
            </a:r>
          </a:p>
          <a:p>
            <a:r>
              <a:rPr lang="en-US" sz="3200" dirty="0" smtClean="0"/>
              <a:t>  Checking your Datum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7098" y="1374949"/>
            <a:ext cx="844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Page button scrolls through the Satellite, Map, Compass and Menu Screens.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9943" y="1959546"/>
            <a:ext cx="8307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 sure to first check your Datum to see that it matches your institution’s standard or that of your points to be found.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You can set Units</a:t>
            </a:r>
            <a:r>
              <a:rPr lang="en-US" sz="2400" dirty="0"/>
              <a:t> </a:t>
            </a:r>
            <a:r>
              <a:rPr lang="en-US" sz="2400" dirty="0" smtClean="0"/>
              <a:t>and Coordinate Types from this menu as well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86" y="4023360"/>
            <a:ext cx="2257528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survival-gear-guide.com/image-files/etrex-main-menu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360"/>
            <a:ext cx="22669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3362" y="5529930"/>
            <a:ext cx="653142" cy="669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5700" y="5529930"/>
            <a:ext cx="203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Merriam Powell uses the WGS84 datum as standard.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9114" y="205594"/>
            <a:ext cx="404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Working with a Garmin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7098" y="1141375"/>
            <a:ext cx="844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Page button scrolls through the Satellite, Map, Compass and Menu Screens.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9943" y="1914654"/>
            <a:ext cx="8307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Set a Waypoint from the Menu Screen with the joystick. 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You can adjust the name, notes, and coordinates from this screen. To find the point again just select Find and enter the name.</a:t>
            </a:r>
            <a:endParaRPr lang="en-US" sz="2400" dirty="0"/>
          </a:p>
        </p:txBody>
      </p:sp>
      <p:pic>
        <p:nvPicPr>
          <p:cNvPr id="2050" name="Picture 2" descr="http://www.survival-gear-guide.com/image-files/etrex-main-menu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360"/>
            <a:ext cx="22669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0457" y="4222261"/>
            <a:ext cx="653142" cy="669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98" y="4023360"/>
            <a:ext cx="2252904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25700" y="5304344"/>
            <a:ext cx="2031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also use this method to enter points from a spreadsheet or paper file.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5700" y="3928400"/>
            <a:ext cx="203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descriptive name now will save you trouble finding it later!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1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371" y="395513"/>
            <a:ext cx="356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Home from the field</a:t>
            </a:r>
            <a:endParaRPr lang="en-US" sz="3200" dirty="0"/>
          </a:p>
        </p:txBody>
      </p:sp>
      <p:pic>
        <p:nvPicPr>
          <p:cNvPr id="5122" name="Picture 2" descr="http://cache-images.pronto.com/thumb2.php?src=http%3A%2F%2Fimages.pronto.com%2Fimages%2Fproduction%2Fproducts%2F97%2F13%2Fshop7efb602ac62a4eeb3248405acf5c-1343516305_400x239.jpg&amp;wmax=180&amp;hmax=180&amp;quality=80&amp;bgcol=FFFF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8029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4" y="1312984"/>
            <a:ext cx="5279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Garmin Venture HC uses a </a:t>
            </a:r>
            <a:r>
              <a:rPr lang="en-US" dirty="0" err="1" smtClean="0"/>
              <a:t>MicroUSB</a:t>
            </a:r>
            <a:r>
              <a:rPr lang="en-US" dirty="0" smtClean="0"/>
              <a:t> cable to connect to a computer!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MapSource</a:t>
            </a:r>
            <a:r>
              <a:rPr lang="en-US" dirty="0" smtClean="0"/>
              <a:t> software can install background maps on your GPS unit.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MapSource</a:t>
            </a:r>
            <a:r>
              <a:rPr lang="en-US" dirty="0" smtClean="0"/>
              <a:t> software can also be used to download field point information. An alternative is DNRGPS (formerly </a:t>
            </a:r>
            <a:r>
              <a:rPr lang="en-US" dirty="0" err="1" smtClean="0"/>
              <a:t>DNRGarmin</a:t>
            </a:r>
            <a:r>
              <a:rPr lang="en-US" dirty="0" smtClean="0"/>
              <a:t>) which can export the spreadsheet of points to a variety of formats including .</a:t>
            </a:r>
            <a:r>
              <a:rPr lang="en-US" dirty="0" err="1" smtClean="0"/>
              <a:t>kml</a:t>
            </a:r>
            <a:r>
              <a:rPr lang="en-US" dirty="0" smtClean="0"/>
              <a:t>, .</a:t>
            </a:r>
            <a:r>
              <a:rPr lang="en-US" dirty="0" err="1" smtClean="0"/>
              <a:t>csv</a:t>
            </a:r>
            <a:r>
              <a:rPr lang="en-US" dirty="0" smtClean="0"/>
              <a:t>, .</a:t>
            </a:r>
            <a:r>
              <a:rPr lang="en-US" dirty="0" err="1" smtClean="0"/>
              <a:t>xls</a:t>
            </a:r>
            <a:r>
              <a:rPr lang="en-US" dirty="0" smtClean="0"/>
              <a:t>, and .</a:t>
            </a:r>
            <a:r>
              <a:rPr lang="en-US" dirty="0" err="1" smtClean="0"/>
              <a:t>shp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124" name="Picture 4" descr="http://freegeographytools.com/wp-content/uploads/2007/01/dnrgar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4222214"/>
            <a:ext cx="3788229" cy="26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ingletracks.com/blog/wp-content/uploads/2008/02/mapsourc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224528"/>
            <a:ext cx="3694922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4926" y="4905829"/>
            <a:ext cx="166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your software datum matches your Garmin datum!</a:t>
            </a:r>
            <a:endParaRPr lang="en-US" dirty="0"/>
          </a:p>
        </p:txBody>
      </p:sp>
      <p:pic>
        <p:nvPicPr>
          <p:cNvPr id="5128" name="Picture 8" descr="https://encrypted-tbn2.gstatic.com/images?q=tbn:ANd9GcQAIO8JEckN_7YtsRHiw4ldJ83XgQPRQCmuiQS0b6gdOj4cV2x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15" y="2980952"/>
            <a:ext cx="535585" cy="5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1.bp.blogspot.com/_h3aZ5dGGSeo/TKYPYJpaGdI/AAAAAAAAACQ/PL3NKHScSKs/s1600/icon_arcg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35" y="3516537"/>
            <a:ext cx="972065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5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685" y="225294"/>
            <a:ext cx="493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Georeferencing</a:t>
            </a:r>
            <a:r>
              <a:rPr lang="en-US" sz="3200" dirty="0" smtClean="0"/>
              <a:t> Your Points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11821" y="1051645"/>
            <a:ext cx="3894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Do you know where you were?</a:t>
            </a:r>
          </a:p>
          <a:p>
            <a:pPr algn="ctr"/>
            <a:r>
              <a:rPr lang="en-US" sz="2000" dirty="0" smtClean="0"/>
              <a:t>More important, does anyone else?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2017627"/>
            <a:ext cx="7062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first step is to fill in your Geographic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Mark the name of the Country, State/Province, County, and City (if applicable)  in the appropriate field.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more you can put in here, the easier it will be for future users to use or </a:t>
            </a:r>
            <a:r>
              <a:rPr lang="en-US" dirty="0" err="1" smtClean="0"/>
              <a:t>georeference</a:t>
            </a:r>
            <a:r>
              <a:rPr lang="en-US" dirty="0" smtClean="0"/>
              <a:t> your data.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606550"/>
            <a:ext cx="47498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08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685" y="142204"/>
            <a:ext cx="493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Georeferencing</a:t>
            </a:r>
            <a:r>
              <a:rPr lang="en-US" sz="3200" dirty="0" smtClean="0"/>
              <a:t> Your Points</a:t>
            </a:r>
            <a:endParaRPr lang="en-US" sz="32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" y="4793460"/>
            <a:ext cx="705961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7238" y="968555"/>
            <a:ext cx="546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Your GPS can’t set a locality for you. </a:t>
            </a:r>
          </a:p>
          <a:p>
            <a:pPr algn="ctr"/>
            <a:r>
              <a:rPr lang="en-US" sz="2000" dirty="0" smtClean="0"/>
              <a:t>Locality is important to future users of your points.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1934537"/>
            <a:ext cx="7062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 as descriptive as possible of the area at which you took a point.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Be specific – tell compass directions, give measurements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Be accurate – describe only your area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Be precise – include plenty of information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Be succinct – this is not a report!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Remember, you’ve already taken Latitude and Longitude, but a future user might not be able to reproduce your point without a good description. Use common-sense words that anyone can understand.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8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685" y="403344"/>
            <a:ext cx="493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Georeferencing</a:t>
            </a:r>
            <a:r>
              <a:rPr lang="en-US" sz="3200" dirty="0" smtClean="0"/>
              <a:t> Your Points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26593" y="1229695"/>
            <a:ext cx="3665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Always double-check your points.</a:t>
            </a:r>
            <a:endParaRPr lang="en-US" sz="2000" dirty="0"/>
          </a:p>
        </p:txBody>
      </p:sp>
      <p:pic>
        <p:nvPicPr>
          <p:cNvPr id="7170" name="Picture 2" descr="http://1.bp.blogspot.com/_ZaGO7GjCqAI/RwkQUjsvOCI/AAAAAAAAFYc/jtJ2og1gk0E/s640/google-maps-trans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58" y="3120571"/>
            <a:ext cx="4318144" cy="373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gp.arkansasgravestones.org/Images/AcmeMapper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94" y="3120571"/>
            <a:ext cx="4810906" cy="384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571" y="2061029"/>
            <a:ext cx="849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Maps, Google Earth, ACME Mapper, or any other gazetteer, paper map, or atlas can be used to visualize your collected point(s). This can avoid mistakes in </a:t>
            </a:r>
            <a:r>
              <a:rPr lang="en-US" dirty="0" err="1" smtClean="0"/>
              <a:t>georeferencing</a:t>
            </a:r>
            <a:r>
              <a:rPr lang="en-US" dirty="0" smtClean="0"/>
              <a:t> and help you eliminate errors in your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6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628" y="403344"/>
            <a:ext cx="584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Common </a:t>
            </a:r>
            <a:r>
              <a:rPr lang="en-US" sz="3200" dirty="0" err="1" smtClean="0"/>
              <a:t>Georeferencing</a:t>
            </a:r>
            <a:r>
              <a:rPr lang="en-US" sz="3200" dirty="0" smtClean="0"/>
              <a:t> Errors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70283" y="941636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Datum</a:t>
            </a:r>
            <a:endParaRPr lang="en-US" dirty="0"/>
          </a:p>
        </p:txBody>
      </p:sp>
      <p:pic>
        <p:nvPicPr>
          <p:cNvPr id="10242" name="Picture 2" descr="http://www.valpo.edu/geomet/geo/courses/geo215/shi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0" y="1362074"/>
            <a:ext cx="76009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4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500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GPS usage and GeoReferencing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Merriam Powell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David Bloom</cp:lastModifiedBy>
  <cp:revision>13</cp:revision>
  <dcterms:created xsi:type="dcterms:W3CDTF">2012-10-12T01:39:31Z</dcterms:created>
  <dcterms:modified xsi:type="dcterms:W3CDTF">2012-10-12T14:32:43Z</dcterms:modified>
</cp:coreProperties>
</file>