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22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4658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630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658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333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4412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3812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1640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493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41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673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142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54AFC1-F75E-4126-A99E-00BFB71C7EB5}" type="datetimeFigureOut">
              <a:rPr lang="en-US" smtClean="0"/>
              <a:t>10/7/2012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BA4E97-ACB0-45BB-858F-A02AAC5901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636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533399" y="2133600"/>
            <a:ext cx="7924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We are </a:t>
            </a:r>
            <a:r>
              <a:rPr lang="en-US" sz="2400" dirty="0" err="1" smtClean="0"/>
              <a:t>georeferencing</a:t>
            </a:r>
            <a:r>
              <a:rPr lang="en-US" sz="2400" dirty="0" smtClean="0"/>
              <a:t> Arthropods from several collections</a:t>
            </a:r>
          </a:p>
          <a:p>
            <a:endParaRPr lang="en-US" sz="2400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>
                <a:effectLst/>
              </a:rPr>
              <a:t>We expect to </a:t>
            </a:r>
            <a:r>
              <a:rPr lang="en-US" sz="2400" dirty="0" err="1" smtClean="0">
                <a:effectLst/>
              </a:rPr>
              <a:t>georeference</a:t>
            </a:r>
            <a:r>
              <a:rPr lang="en-US" sz="2400" dirty="0" smtClean="0">
                <a:effectLst/>
              </a:rPr>
              <a:t> roughly one million specimens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We expect to train Students, Staff, and Faculty with this workshop. </a:t>
            </a:r>
          </a:p>
          <a:p>
            <a:pPr marL="285750" indent="-285750">
              <a:buFont typeface="Arial" pitchFamily="34" charset="0"/>
              <a:buChar char="•"/>
            </a:pPr>
            <a:endParaRPr lang="en-US" sz="2400" dirty="0" smtClean="0">
              <a:effectLst/>
            </a:endParaRPr>
          </a:p>
          <a:p>
            <a:pPr marL="285750" indent="-285750">
              <a:buFont typeface="Arial" pitchFamily="34" charset="0"/>
              <a:buChar char="•"/>
            </a:pPr>
            <a:r>
              <a:rPr lang="en-US" sz="2400" dirty="0" smtClean="0"/>
              <a:t>We are planning to use this information to enhance our </a:t>
            </a:r>
            <a:r>
              <a:rPr lang="en-US" sz="2400" dirty="0"/>
              <a:t>a</a:t>
            </a:r>
            <a:r>
              <a:rPr lang="en-US" sz="2400" dirty="0" smtClean="0"/>
              <a:t>utomation process and outsource photos and GIS information to experts</a:t>
            </a:r>
            <a:endParaRPr lang="en-US" sz="2400" dirty="0"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64629" y="398060"/>
            <a:ext cx="24623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Jacob Higgins</a:t>
            </a:r>
            <a:endParaRPr lang="en-US" sz="3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950102" y="986464"/>
            <a:ext cx="50913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Merriam Powell Center for Environmental Research</a:t>
            </a:r>
          </a:p>
          <a:p>
            <a:pPr algn="ctr"/>
            <a:r>
              <a:rPr lang="en-US" dirty="0" smtClean="0"/>
              <a:t>Colorado Plateau Museum of Arthropod Biodiversity</a:t>
            </a:r>
          </a:p>
          <a:p>
            <a:pPr algn="ctr"/>
            <a:r>
              <a:rPr lang="en-US" dirty="0" smtClean="0"/>
              <a:t>Southwest Collection of Arthropods Network (SCAN)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1033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SCAN Partner Institutions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 smtClean="0"/>
              <a:t>Arizona State University </a:t>
            </a:r>
            <a:br>
              <a:rPr lang="en-US" dirty="0" smtClean="0"/>
            </a:br>
            <a:r>
              <a:rPr lang="en-US" dirty="0" smtClean="0"/>
              <a:t>Colorado State University </a:t>
            </a:r>
            <a:br>
              <a:rPr lang="en-US" dirty="0" smtClean="0"/>
            </a:br>
            <a:r>
              <a:rPr lang="en-US" dirty="0" smtClean="0"/>
              <a:t>Denver Museum of Nature &amp; Science </a:t>
            </a:r>
            <a:br>
              <a:rPr lang="en-US" dirty="0" smtClean="0"/>
            </a:br>
            <a:r>
              <a:rPr lang="en-US" dirty="0" smtClean="0"/>
              <a:t>Filtered Push (Harvard University) </a:t>
            </a:r>
            <a:br>
              <a:rPr lang="en-US" dirty="0" smtClean="0"/>
            </a:br>
            <a:r>
              <a:rPr lang="en-US" dirty="0" smtClean="0"/>
              <a:t>New Mexico State University </a:t>
            </a:r>
            <a:br>
              <a:rPr lang="en-US" dirty="0" smtClean="0"/>
            </a:br>
            <a:r>
              <a:rPr lang="en-US" dirty="0" smtClean="0"/>
              <a:t>Northern Arizona University </a:t>
            </a:r>
            <a:br>
              <a:rPr lang="en-US" dirty="0" smtClean="0"/>
            </a:br>
            <a:r>
              <a:rPr lang="en-US" dirty="0" smtClean="0"/>
              <a:t>Texas A&amp;M </a:t>
            </a:r>
            <a:br>
              <a:rPr lang="en-US" dirty="0" smtClean="0"/>
            </a:br>
            <a:r>
              <a:rPr lang="en-US" dirty="0" smtClean="0"/>
              <a:t>Texas Tech University </a:t>
            </a:r>
            <a:br>
              <a:rPr lang="en-US" dirty="0" smtClean="0"/>
            </a:br>
            <a:r>
              <a:rPr lang="en-US" dirty="0" err="1" smtClean="0"/>
              <a:t>University</a:t>
            </a:r>
            <a:r>
              <a:rPr lang="en-US" dirty="0" smtClean="0"/>
              <a:t> of Arizona </a:t>
            </a:r>
            <a:br>
              <a:rPr lang="en-US" dirty="0" smtClean="0"/>
            </a:br>
            <a:r>
              <a:rPr lang="en-US" dirty="0" smtClean="0"/>
              <a:t>University of Colorado </a:t>
            </a:r>
            <a:br>
              <a:rPr lang="en-US" dirty="0" smtClean="0"/>
            </a:br>
            <a:r>
              <a:rPr lang="en-US" dirty="0" smtClean="0"/>
              <a:t>University of New Mexico </a:t>
            </a:r>
            <a:br>
              <a:rPr lang="en-US" dirty="0" smtClean="0"/>
            </a:br>
            <a:r>
              <a:rPr lang="en-US" dirty="0" smtClean="0"/>
              <a:t>Specify (University of Kansas)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616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77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SCAN Partner Institutions</vt:lpstr>
    </vt:vector>
  </TitlesOfParts>
  <Company>Merriam Powell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Jacob</dc:creator>
  <cp:lastModifiedBy>Jacob</cp:lastModifiedBy>
  <cp:revision>1</cp:revision>
  <dcterms:created xsi:type="dcterms:W3CDTF">2012-10-08T02:39:59Z</dcterms:created>
  <dcterms:modified xsi:type="dcterms:W3CDTF">2012-10-08T02:49:36Z</dcterms:modified>
</cp:coreProperties>
</file>