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1" autoAdjust="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D8173-69BB-40C5-BE6F-31C0AB824FC3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2E92-44C5-43AF-9DA7-520E13C4F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2E92-44C5-43AF-9DA7-520E13C4F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8D4E182-8CA9-4EC3-B077-A50ACFD0D92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61E53F2-F199-41B9-BADC-2FBA21E6B2F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55000"/>
                    </a14:imgEffect>
                  </a14:imgLayer>
                </a14:imgProps>
              </a:ext>
            </a:extLst>
          </a:blip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434340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229600" cy="1600201"/>
          </a:xfrm>
        </p:spPr>
        <p:txBody>
          <a:bodyPr/>
          <a:lstStyle/>
          <a:p>
            <a:r>
              <a:rPr lang="en-US" dirty="0" smtClean="0"/>
              <a:t>NON-VERTEBRATE PALEONTOLOGY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52600"/>
            <a:ext cx="6560234" cy="944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Texas Natural </a:t>
            </a:r>
            <a:r>
              <a:rPr lang="en-US" sz="2400" b="1" dirty="0" smtClean="0"/>
              <a:t>Science</a:t>
            </a:r>
            <a:r>
              <a:rPr lang="en-US" sz="2400" dirty="0" smtClean="0"/>
              <a:t> Center</a:t>
            </a:r>
          </a:p>
          <a:p>
            <a:r>
              <a:rPr lang="en-US" sz="2400" dirty="0" smtClean="0"/>
              <a:t>University of Texas at Austin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4" y="1143000"/>
            <a:ext cx="2463156" cy="229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4" y="3623264"/>
            <a:ext cx="27432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\\austin\disk\tnsc\NPL\NSF Images\Papers\XTX_1106_18__a2sm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10050"/>
            <a:ext cx="19145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20" y="4953000"/>
            <a:ext cx="2367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529</TotalTime>
  <Words>12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Foundry</vt:lpstr>
      <vt:lpstr>NON-VERTEBRATE PALEONTOLOGY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NON-VERTEBRATE PALEONTOLOGY!</dc:title>
  <dc:creator>Ann M Molineux</dc:creator>
  <cp:lastModifiedBy>Appleton, Liath E</cp:lastModifiedBy>
  <cp:revision>37</cp:revision>
  <dcterms:created xsi:type="dcterms:W3CDTF">2012-09-05T23:57:44Z</dcterms:created>
  <dcterms:modified xsi:type="dcterms:W3CDTF">2012-10-05T20:19:23Z</dcterms:modified>
</cp:coreProperties>
</file>