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62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41693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458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0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3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orcid.org/0000-0002-5896-7295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jp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28650" y="0"/>
            <a:ext cx="7886700" cy="16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800"/>
              <a:t>Sara Lafia</a:t>
            </a:r>
            <a:r>
              <a:rPr lang="en-US" sz="3000"/>
              <a:t/>
            </a:r>
            <a:br>
              <a:rPr lang="en-US" sz="3000"/>
            </a:br>
            <a:r>
              <a:rPr lang="en-US" sz="2400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http://www.orcid.org/0000-0002-5896-7295</a:t>
            </a:r>
          </a:p>
        </p:txBody>
      </p:sp>
      <p:pic>
        <p:nvPicPr>
          <p:cNvPr id="111" name="Shape 111" descr="pic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89650" y="365125"/>
            <a:ext cx="1325700" cy="13257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12" name="Shape 112"/>
          <p:cNvSpPr txBox="1">
            <a:spLocks noGrp="1"/>
          </p:cNvSpPr>
          <p:nvPr>
            <p:ph type="body" idx="4294967295"/>
          </p:nvPr>
        </p:nvSpPr>
        <p:spPr>
          <a:xfrm>
            <a:off x="378625" y="1690824"/>
            <a:ext cx="8548200" cy="484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research in a sentence. </a:t>
            </a:r>
            <a:r>
              <a:rPr lang="en-US" sz="1800">
                <a:solidFill>
                  <a:srgbClr val="2E75B5"/>
                </a:solidFill>
              </a:rPr>
              <a:t>A linked data model relating research objects (publications and datasets) and making their implicit spatial references explicit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your research you need: (mark all that apply) - </a:t>
            </a:r>
            <a:r>
              <a:rPr lang="en-US" sz="1800">
                <a:solidFill>
                  <a:schemeClr val="accent1"/>
                </a:solidFill>
              </a:rPr>
              <a:t>placenames or coordinates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georeference data? - </a:t>
            </a: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yes, wi</a:t>
            </a:r>
            <a:r>
              <a:rPr lang="en-US" sz="1800">
                <a:solidFill>
                  <a:srgbClr val="2E75B5"/>
                </a:solidFill>
              </a:rPr>
              <a:t>th the aid of Esri’s world gazetteer and GeoNames API with OpenStreetMap (generating bounding boxes for spatial resource discovery)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give or attempt to give your georeferences back to the data provider? - </a:t>
            </a: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If you are researcher, do you use the </a:t>
            </a:r>
            <a:r>
              <a:rPr lang="en-US" sz="18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polygon</a:t>
            </a:r>
            <a:r>
              <a:rPr lang="en-US" sz="18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/ uncertainty data? - </a:t>
            </a: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not un</a:t>
            </a:r>
            <a:r>
              <a:rPr lang="en-US" sz="1800">
                <a:solidFill>
                  <a:srgbClr val="2E75B5"/>
                </a:solidFill>
              </a:rPr>
              <a:t>certainty</a:t>
            </a:r>
            <a:r>
              <a:rPr lang="en-US" sz="18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	       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are a collection / data manager do you create polygons? - </a:t>
            </a:r>
            <a:r>
              <a:rPr lang="en-US" sz="18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yes; bounding boxes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biggest issue you run into when georeferencing? </a:t>
            </a:r>
            <a:r>
              <a:rPr lang="en-US" sz="1800">
                <a:solidFill>
                  <a:srgbClr val="2E75B5"/>
                </a:solidFill>
              </a:rPr>
              <a:t>Reconciling references to unbounded areas with bona fide (v fiat boundaries), such as mountain regions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 an idea you have for what would make georeferencing better / faster. </a:t>
            </a:r>
            <a:r>
              <a:rPr lang="en-US" sz="1800">
                <a:solidFill>
                  <a:srgbClr val="2E75B5"/>
                </a:solidFill>
              </a:rPr>
              <a:t>Inclusion of spatial footprints in gazetteers, rather than centerpoints, for named places</a:t>
            </a:r>
          </a:p>
        </p:txBody>
      </p:sp>
      <p:grpSp>
        <p:nvGrpSpPr>
          <p:cNvPr id="5" name="Shape 97"/>
          <p:cNvGrpSpPr/>
          <p:nvPr/>
        </p:nvGrpSpPr>
        <p:grpSpPr>
          <a:xfrm>
            <a:off x="794071" y="6299100"/>
            <a:ext cx="7261116" cy="501051"/>
            <a:chOff x="914987" y="6300167"/>
            <a:chExt cx="7261116" cy="501051"/>
          </a:xfrm>
        </p:grpSpPr>
        <p:pic>
          <p:nvPicPr>
            <p:cNvPr id="6" name="Shape 9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987" y="6362182"/>
              <a:ext cx="1395784" cy="430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Shape 99" descr="C:\Users\dlpss\AppData\Local\Temp\SNAGHTML48dbc7b6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2608705" y="6300167"/>
              <a:ext cx="519463" cy="4931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Shape 100" descr="C:\Users\dlpss\AppData\Local\Temp\SNAGHTML48dc4022.PNG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3426101" y="6331269"/>
              <a:ext cx="602123" cy="469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Shape 101" descr="C:\Users\dlpss\AppData\Local\Temp\SNAGHTML48dc76b3.PNG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4228423" y="6375742"/>
              <a:ext cx="1400174" cy="381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Shape 102" descr="C:\Users\dlpss\AppData\Local\Temp\SNAGHTML48dcacf6.PNG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5844251" y="6331269"/>
              <a:ext cx="454906" cy="4549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Shape 103" descr="C:\Users\dlpss\AppData\Local\Temp\SNAGHTML48dcdd3d.PNG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6514812" y="6308883"/>
              <a:ext cx="583354" cy="4772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Shape 104" descr="Stanford Earth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7355667" y="6325935"/>
              <a:ext cx="820437" cy="429036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3" name="Shape 105"/>
          <p:cNvCxnSpPr/>
          <p:nvPr/>
        </p:nvCxnSpPr>
        <p:spPr>
          <a:xfrm>
            <a:off x="44694" y="6260753"/>
            <a:ext cx="888216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Sara Lafia http://www.orcid.org/0000-0002-5896-7295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#1 – your name, photo, ORCID (if you have one)</dc:title>
  <dc:creator>Deborah Paul</dc:creator>
  <cp:lastModifiedBy>Deborah Paul</cp:lastModifiedBy>
  <cp:revision>2</cp:revision>
  <dcterms:modified xsi:type="dcterms:W3CDTF">2016-10-05T04:18:55Z</dcterms:modified>
</cp:coreProperties>
</file>