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62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50170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56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143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33910" y="133565"/>
            <a:ext cx="8508085" cy="8116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Shelley A. James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orcid.org/0000-0003-1105-1850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78633" y="1146698"/>
            <a:ext cx="8548220" cy="53934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research in a sentence. </a:t>
            </a:r>
            <a:r>
              <a:rPr lang="en-US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Determining biodiversity hotspots and data deficient localities within </a:t>
            </a:r>
            <a:r>
              <a:rPr lang="en-US" sz="1800" b="0" i="0" u="none" strike="noStrike" cap="none" dirty="0" err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PNG</a:t>
            </a:r>
            <a:r>
              <a:rPr lang="en-US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your research you need: (mark all that apply)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date (time) data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place data</a:t>
            </a:r>
          </a:p>
          <a:p>
            <a:pPr marL="8001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taxon data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georeference data?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give or attempt to give your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georeferences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back to the data provider?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If you are researcher, do you use the polygon / uncertainty data?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5B5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(but I provide uncertainty with new collections)</a:t>
            </a:r>
            <a:r>
              <a:rPr lang="en-US" sz="18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biggest issue you run into when georeferencing? 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5B5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Localities that no longer exist, different spellings for same place, moving villages.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an idea you have for what would make georeferencing better / faster. 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E75B5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Availability of more, vetted gazetteers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103095" y="2064958"/>
            <a:ext cx="21242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103095" y="2372913"/>
            <a:ext cx="21242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103094" y="2680867"/>
            <a:ext cx="21242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grpSp>
        <p:nvGrpSpPr>
          <p:cNvPr id="89" name="Shape 89"/>
          <p:cNvGrpSpPr/>
          <p:nvPr/>
        </p:nvGrpSpPr>
        <p:grpSpPr>
          <a:xfrm>
            <a:off x="3417939" y="3035448"/>
            <a:ext cx="352337" cy="327171"/>
            <a:chOff x="3693703" y="3056969"/>
            <a:chExt cx="352337" cy="327171"/>
          </a:xfrm>
        </p:grpSpPr>
        <p:pic>
          <p:nvPicPr>
            <p:cNvPr id="90" name="Shape 90" descr="Image result for tick logo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730896" y="3056969"/>
              <a:ext cx="277950" cy="2710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Shape 91"/>
            <p:cNvSpPr/>
            <p:nvPr/>
          </p:nvSpPr>
          <p:spPr>
            <a:xfrm>
              <a:off x="3693703" y="3056969"/>
              <a:ext cx="352337" cy="327171"/>
            </a:xfrm>
            <a:prstGeom prst="rect">
              <a:avLst/>
            </a:prstGeom>
            <a:noFill/>
            <a:ln w="12700" cap="flat" cmpd="sng">
              <a:solidFill>
                <a:srgbClr val="42719B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2" name="Shape 92" descr="Image result for tick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3558" y="3408855"/>
            <a:ext cx="277950" cy="27105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/>
          <p:nvPr/>
        </p:nvSpPr>
        <p:spPr>
          <a:xfrm>
            <a:off x="8056365" y="3384141"/>
            <a:ext cx="352337" cy="327171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7047868" y="3759186"/>
            <a:ext cx="352337" cy="327171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Shape 95" descr="PNGsit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70267" y="1614445"/>
            <a:ext cx="2230361" cy="17234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Shape 96"/>
          <p:cNvGrpSpPr/>
          <p:nvPr/>
        </p:nvGrpSpPr>
        <p:grpSpPr>
          <a:xfrm>
            <a:off x="794071" y="6299100"/>
            <a:ext cx="7261116" cy="501051"/>
            <a:chOff x="914987" y="6300167"/>
            <a:chExt cx="7261116" cy="501051"/>
          </a:xfrm>
        </p:grpSpPr>
        <p:pic>
          <p:nvPicPr>
            <p:cNvPr id="97" name="Shape 9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987" y="6362182"/>
              <a:ext cx="1395784" cy="430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" name="Shape 98" descr="C:\Users\dlpss\AppData\Local\Temp\SNAGHTML48dbc7b6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608705" y="6300167"/>
              <a:ext cx="519463" cy="4931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Shape 99" descr="C:\Users\dlpss\AppData\Local\Temp\SNAGHTML48dc4022.PNG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426101" y="6331269"/>
              <a:ext cx="602123" cy="469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Shape 100" descr="C:\Users\dlpss\AppData\Local\Temp\SNAGHTML48dc76b3.PNG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4228423" y="6375742"/>
              <a:ext cx="1400174" cy="381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Shape 101" descr="C:\Users\dlpss\AppData\Local\Temp\SNAGHTML48dcacf6.PNG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5844251" y="6331269"/>
              <a:ext cx="454906" cy="4549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Shape 102" descr="C:\Users\dlpss\AppData\Local\Temp\SNAGHTML48dcdd3d.PNG"/>
            <p:cNvPicPr preferRelativeResize="0"/>
            <p:nvPr/>
          </p:nvPicPr>
          <p:blipFill/>
          <p:spPr>
            <a:xfrm>
              <a:off x="6514812" y="6308883"/>
              <a:ext cx="583354" cy="477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pic>
          <p:nvPicPr>
            <p:cNvPr id="103" name="Shape 103" descr="Stanford Earth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7355667" y="6325935"/>
              <a:ext cx="820437" cy="429036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04" name="Shape 104"/>
          <p:cNvCxnSpPr/>
          <p:nvPr/>
        </p:nvCxnSpPr>
        <p:spPr>
          <a:xfrm>
            <a:off x="44694" y="6260753"/>
            <a:ext cx="888216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105" name="Shape 1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189856" y="198355"/>
            <a:ext cx="868097" cy="84722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/>
          <p:nvPr/>
        </p:nvSpPr>
        <p:spPr>
          <a:xfrm>
            <a:off x="7067183" y="3745911"/>
            <a:ext cx="29046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584823" y="166738"/>
            <a:ext cx="689467" cy="689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Shelley A. James  orcid.org/0000-0003-1105-1850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Shelley A. James  orcid.org/0000-0003-1105-1850</dc:title>
  <dc:creator>Deborah Paul</dc:creator>
  <cp:lastModifiedBy>Deborah Paul</cp:lastModifiedBy>
  <cp:revision>1</cp:revision>
  <dcterms:modified xsi:type="dcterms:W3CDTF">2016-10-02T19:35:59Z</dcterms:modified>
</cp:coreProperties>
</file>