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672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5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2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2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6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8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6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9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47333-FEFD-436D-831C-A1FE3B65FCB7}" type="datetimeFigureOut">
              <a:rPr lang="en-US" smtClean="0"/>
              <a:pPr/>
              <a:t>2016-10-02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08F3-989B-4982-B198-7D1EEF8BC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10" y="133565"/>
            <a:ext cx="8181440" cy="81165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Researcher </a:t>
            </a:r>
            <a:r>
              <a:rPr lang="en-US" sz="2000" dirty="0" smtClean="0"/>
              <a:t>– Katja Seltmann (I also manage collections)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33" y="1146698"/>
            <a:ext cx="8548221" cy="539349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Your research in a sentence.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smtClean="0">
                <a:solidFill>
                  <a:srgbClr val="0070C0"/>
                </a:solidFill>
                <a:latin typeface="+mj-lt"/>
              </a:rPr>
              <a:t>Defining areas of Endemism and looking at species distributions.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For your research you need: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    date (time)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    place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    </a:t>
            </a:r>
            <a:r>
              <a:rPr lang="en-US" altLang="en-US" dirty="0" err="1" smtClean="0">
                <a:latin typeface="+mj-lt"/>
              </a:rPr>
              <a:t>taxon</a:t>
            </a:r>
            <a:r>
              <a:rPr lang="en-US" altLang="en-US" dirty="0" smtClean="0">
                <a:latin typeface="+mj-lt"/>
              </a:rPr>
              <a:t>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Do you georeference data? 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Do you give or attempt to give your </a:t>
            </a:r>
            <a:r>
              <a:rPr lang="en-US" altLang="en-US" dirty="0" err="1" smtClean="0">
                <a:latin typeface="+mj-lt"/>
              </a:rPr>
              <a:t>georeferences</a:t>
            </a:r>
            <a:r>
              <a:rPr lang="en-US" altLang="en-US" dirty="0" smtClean="0">
                <a:latin typeface="+mj-lt"/>
              </a:rPr>
              <a:t> back to the data provider?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If you are </a:t>
            </a:r>
            <a:r>
              <a:rPr lang="en-US" altLang="en-US" dirty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researcher, do you use the polygon / uncertainty data</a:t>
            </a:r>
            <a:r>
              <a:rPr lang="en-US" altLang="en-US" dirty="0" smtClean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?      </a:t>
            </a:r>
            <a:r>
              <a:rPr lang="en-US" altLang="en-US" b="1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X</a:t>
            </a:r>
            <a:r>
              <a:rPr lang="en-US" altLang="en-US" dirty="0" smtClean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   – </a:t>
            </a:r>
            <a:r>
              <a:rPr lang="en-US" altLang="en-US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I would like to use polygons more!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If you are a collection / data manager do you create polygons?  </a:t>
            </a:r>
            <a:r>
              <a:rPr lang="en-US" altLang="en-US" b="1" dirty="0" smtClean="0">
                <a:solidFill>
                  <a:srgbClr val="0070C0"/>
                </a:solidFill>
                <a:latin typeface="+mj-lt"/>
              </a:rPr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What is the biggest issue you run into when georeferencing</a:t>
            </a:r>
            <a:r>
              <a:rPr lang="en-US" altLang="en-US" dirty="0" smtClean="0">
                <a:latin typeface="+mj-lt"/>
              </a:rPr>
              <a:t>? </a:t>
            </a:r>
            <a:r>
              <a:rPr lang="en-US" altLang="en-US" dirty="0" smtClean="0">
                <a:solidFill>
                  <a:srgbClr val="0070C0"/>
                </a:solidFill>
                <a:latin typeface="+mj-lt"/>
              </a:rPr>
              <a:t>The biggest issue is having to re-</a:t>
            </a:r>
            <a:r>
              <a:rPr lang="en-US" altLang="en-US" dirty="0" err="1" smtClean="0">
                <a:solidFill>
                  <a:srgbClr val="0070C0"/>
                </a:solidFill>
                <a:latin typeface="+mj-lt"/>
              </a:rPr>
              <a:t>georeference</a:t>
            </a:r>
            <a:r>
              <a:rPr lang="en-US" altLang="en-US" dirty="0" smtClean="0">
                <a:solidFill>
                  <a:srgbClr val="0070C0"/>
                </a:solidFill>
                <a:latin typeface="+mj-lt"/>
              </a:rPr>
              <a:t> poorly (</a:t>
            </a:r>
            <a:r>
              <a:rPr lang="en-US" altLang="en-US" dirty="0" err="1" smtClean="0">
                <a:solidFill>
                  <a:srgbClr val="0070C0"/>
                </a:solidFill>
                <a:latin typeface="+mj-lt"/>
              </a:rPr>
              <a:t>centrads</a:t>
            </a:r>
            <a:r>
              <a:rPr lang="en-US" altLang="en-US" dirty="0" smtClean="0">
                <a:solidFill>
                  <a:srgbClr val="0070C0"/>
                </a:solidFill>
                <a:latin typeface="+mj-lt"/>
              </a:rPr>
              <a:t> to states, etc.) </a:t>
            </a:r>
            <a:r>
              <a:rPr lang="en-US" altLang="en-US" dirty="0" err="1" smtClean="0">
                <a:solidFill>
                  <a:srgbClr val="0070C0"/>
                </a:solidFill>
                <a:latin typeface="+mj-lt"/>
              </a:rPr>
              <a:t>georeferenced</a:t>
            </a:r>
            <a:r>
              <a:rPr lang="en-US" altLang="en-US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altLang="en-US" dirty="0" err="1" smtClean="0">
                <a:solidFill>
                  <a:srgbClr val="0070C0"/>
                </a:solidFill>
                <a:latin typeface="+mj-lt"/>
              </a:rPr>
              <a:t>coords</a:t>
            </a:r>
            <a:r>
              <a:rPr lang="en-US" altLang="en-US" dirty="0" smtClean="0">
                <a:solidFill>
                  <a:srgbClr val="0070C0"/>
                </a:solidFill>
                <a:latin typeface="+mj-lt"/>
              </a:rPr>
              <a:t>, or those without error.</a:t>
            </a:r>
            <a:endParaRPr lang="en-US" altLang="en-US" dirty="0" smtClean="0">
              <a:solidFill>
                <a:srgbClr val="0070C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Share an idea you have for what would make georeferencing better / faster.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smtClean="0">
                <a:solidFill>
                  <a:srgbClr val="0070C0"/>
                </a:solidFill>
                <a:latin typeface="+mj-lt"/>
              </a:rPr>
              <a:t>Put in errors!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352843" y="3044876"/>
            <a:ext cx="352338" cy="327171"/>
            <a:chOff x="3693704" y="3056970"/>
            <a:chExt cx="352338" cy="327171"/>
          </a:xfrm>
        </p:grpSpPr>
        <p:pic>
          <p:nvPicPr>
            <p:cNvPr id="10" name="Picture 4" descr="Image result for tick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0897" y="3056970"/>
              <a:ext cx="277951" cy="271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693704" y="3056970"/>
              <a:ext cx="352338" cy="3271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4" descr="Image result for tick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747" y="3415285"/>
            <a:ext cx="277951" cy="27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918989" y="3371863"/>
            <a:ext cx="352338" cy="327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794072" y="6299100"/>
            <a:ext cx="7261116" cy="501052"/>
            <a:chOff x="914988" y="6300167"/>
            <a:chExt cx="7261116" cy="50105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988" y="6362183"/>
              <a:ext cx="1395784" cy="430279"/>
            </a:xfrm>
            <a:prstGeom prst="rect">
              <a:avLst/>
            </a:prstGeom>
          </p:spPr>
        </p:pic>
        <p:pic>
          <p:nvPicPr>
            <p:cNvPr id="1026" name="Picture 2" descr="C:\Users\dlpss\AppData\Local\Temp\SNAGHTML48dbc7b6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705" y="6300167"/>
              <a:ext cx="519463" cy="4931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dlpss\AppData\Local\Temp\SNAGHTML48dc402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6102" y="6331269"/>
              <a:ext cx="602123" cy="469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:\Users\dlpss\AppData\Local\Temp\SNAGHTML48dc76b3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8423" y="6375743"/>
              <a:ext cx="1400175" cy="381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dlpss\AppData\Local\Temp\SNAGHTML48dcacf6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4252" y="6331269"/>
              <a:ext cx="454906" cy="454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dlpss\AppData\Local\Temp\SNAGHTML48dcdd3d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4812" y="6308884"/>
              <a:ext cx="583355" cy="477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Stanford Earth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5667" y="6325936"/>
              <a:ext cx="820437" cy="429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3" name="Straight Connector 22"/>
          <p:cNvCxnSpPr/>
          <p:nvPr/>
        </p:nvCxnSpPr>
        <p:spPr>
          <a:xfrm>
            <a:off x="44694" y="6260754"/>
            <a:ext cx="8882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933804" y="3824647"/>
            <a:ext cx="352338" cy="327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102047" y="2055524"/>
            <a:ext cx="352338" cy="327171"/>
            <a:chOff x="3693704" y="3056970"/>
            <a:chExt cx="352338" cy="327171"/>
          </a:xfrm>
        </p:grpSpPr>
        <p:pic>
          <p:nvPicPr>
            <p:cNvPr id="27" name="Picture 4" descr="Image result for tick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0897" y="3056970"/>
              <a:ext cx="277951" cy="271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3693704" y="3056970"/>
              <a:ext cx="352338" cy="3271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099480" y="2404971"/>
            <a:ext cx="352338" cy="327171"/>
            <a:chOff x="3693704" y="3056970"/>
            <a:chExt cx="352338" cy="327171"/>
          </a:xfrm>
        </p:grpSpPr>
        <p:pic>
          <p:nvPicPr>
            <p:cNvPr id="30" name="Picture 4" descr="Image result for tick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0897" y="3056970"/>
              <a:ext cx="277951" cy="271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Rectangle 30"/>
            <p:cNvSpPr/>
            <p:nvPr/>
          </p:nvSpPr>
          <p:spPr>
            <a:xfrm>
              <a:off x="3693704" y="3056970"/>
              <a:ext cx="352338" cy="3271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097983" y="2759909"/>
            <a:ext cx="352338" cy="327171"/>
            <a:chOff x="3693704" y="3056970"/>
            <a:chExt cx="352338" cy="327171"/>
          </a:xfrm>
        </p:grpSpPr>
        <p:pic>
          <p:nvPicPr>
            <p:cNvPr id="33" name="Picture 4" descr="Image result for tick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0897" y="3056970"/>
              <a:ext cx="277951" cy="271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3693704" y="3056970"/>
              <a:ext cx="352338" cy="3271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6581466" y="4418663"/>
            <a:ext cx="352338" cy="327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 descr="Screen shot 2016-09-22 at 11.16.08 AM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76438" y="89120"/>
            <a:ext cx="1089036" cy="1092791"/>
          </a:xfrm>
          <a:prstGeom prst="rect">
            <a:avLst/>
          </a:prstGeom>
        </p:spPr>
      </p:pic>
      <p:pic>
        <p:nvPicPr>
          <p:cNvPr id="37" name="Picture 36" descr="Screen shot 2016-09-22 at 11.17.12 AM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12655" y="1627741"/>
            <a:ext cx="3847617" cy="160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2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154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Researcher – Katja Seltmann (I also manage collections)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Paul</dc:creator>
  <cp:lastModifiedBy>Deborah Paul</cp:lastModifiedBy>
  <cp:revision>10</cp:revision>
  <dcterms:created xsi:type="dcterms:W3CDTF">2016-09-22T17:45:28Z</dcterms:created>
  <dcterms:modified xsi:type="dcterms:W3CDTF">2016-10-02T19:38:43Z</dcterms:modified>
</cp:coreProperties>
</file>