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5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67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45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124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622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16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235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18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98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9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661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79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47333-FEFD-436D-831C-A1FE3B65FCB7}" type="datetimeFigureOut">
              <a:rPr lang="en-US" smtClean="0"/>
              <a:t>2016-10-02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908F3-989B-4982-B198-7D1EEF8BC2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9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4" descr="PNGsit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241" y="0"/>
            <a:ext cx="1659759" cy="128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910" y="140173"/>
            <a:ext cx="6114657" cy="1110810"/>
          </a:xfrm>
        </p:spPr>
        <p:txBody>
          <a:bodyPr>
            <a:normAutofit/>
          </a:bodyPr>
          <a:lstStyle/>
          <a:p>
            <a:r>
              <a:rPr lang="en-US" dirty="0" smtClean="0"/>
              <a:t>Mike Yost</a:t>
            </a:r>
            <a:br>
              <a:rPr lang="en-US" dirty="0" smtClean="0"/>
            </a:br>
            <a:r>
              <a:rPr lang="en-US" dirty="0" smtClean="0"/>
              <a:t>Collection / Data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910" y="1538630"/>
            <a:ext cx="7705618" cy="4677612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Your georeferencing work in a sentence.</a:t>
            </a:r>
            <a:r>
              <a:rPr lang="en-US" altLang="en-US" dirty="0" smtClean="0">
                <a:latin typeface="+mj-lt"/>
              </a:rPr>
              <a:t>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 use GEOLocate (embedded in Symbiota) to georeference specimens (mostly mushrooms) at </a:t>
            </a:r>
            <a:r>
              <a:rPr lang="en-US" altLang="en-US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several 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herbaria throughout the US using both point-radius and polygon methods.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en-US" dirty="0" smtClean="0">
                <a:latin typeface="+mj-lt"/>
              </a:rPr>
              <a:t>Do you georeference data?  	Teach others to </a:t>
            </a:r>
            <a:r>
              <a:rPr lang="en-US" altLang="en-US" dirty="0" smtClean="0">
                <a:latin typeface="+mj-lt"/>
              </a:rPr>
              <a:t>georeference?</a:t>
            </a:r>
            <a:endParaRPr lang="en-US" altLang="en-US" dirty="0" smtClean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en-US" dirty="0" smtClean="0">
                <a:latin typeface="+mj-lt"/>
              </a:rPr>
              <a:t>Do you update your database with researcher-provided </a:t>
            </a:r>
            <a:r>
              <a:rPr lang="en-US" altLang="en-US" dirty="0" err="1" smtClean="0">
                <a:latin typeface="+mj-lt"/>
              </a:rPr>
              <a:t>georeferences</a:t>
            </a:r>
            <a:r>
              <a:rPr lang="en-US" altLang="en-US" b="1" dirty="0" smtClean="0">
                <a:latin typeface="+mj-lt"/>
              </a:rPr>
              <a:t>?  </a:t>
            </a:r>
            <a:r>
              <a:rPr lang="en-US" alt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</a:t>
            </a:r>
            <a:endParaRPr lang="en-US" altLang="en-US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en-US" dirty="0" smtClean="0">
                <a:latin typeface="+mj-lt"/>
              </a:rPr>
              <a:t>As </a:t>
            </a:r>
            <a:r>
              <a:rPr lang="en-US" altLang="en-US" dirty="0" smtClean="0">
                <a:latin typeface="+mj-lt"/>
              </a:rPr>
              <a:t>a collection / data manager do you create polygons / uncertainty data?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en-US" dirty="0">
                <a:latin typeface="+mj-lt"/>
              </a:rPr>
              <a:t>What is the biggest issue you run into when </a:t>
            </a:r>
            <a:r>
              <a:rPr lang="en-US" altLang="en-US" dirty="0" smtClean="0">
                <a:latin typeface="+mj-lt"/>
              </a:rPr>
              <a:t>georeferencing? </a:t>
            </a:r>
            <a:r>
              <a:rPr lang="en-US" altLang="en-US" dirty="0">
                <a:latin typeface="+mj-lt"/>
              </a:rPr>
              <a:t/>
            </a:r>
            <a:br>
              <a:rPr lang="en-US" altLang="en-US" dirty="0">
                <a:latin typeface="+mj-lt"/>
              </a:rPr>
            </a:b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Vague descriptions (near Denver) or using local verbiage of localities not recognized by Google Maps.  Often counties are not included with locations. 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en-US" dirty="0" smtClean="0">
                <a:latin typeface="+mj-lt"/>
              </a:rPr>
              <a:t>Share </a:t>
            </a:r>
            <a:r>
              <a:rPr lang="en-US" altLang="en-US" dirty="0">
                <a:latin typeface="+mj-lt"/>
              </a:rPr>
              <a:t>an idea you have for what would make georeferencing better / faster. </a:t>
            </a:r>
            <a:r>
              <a:rPr lang="en-US" altLang="en-US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</a:t>
            </a:r>
            <a:r>
              <a:rPr lang="en-US" alt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pecificity is key.  Need counties to narrow down localities (as there may be several in a single state). Keep in mind we use Google Maps to georeference, so using mile markers or descriptions of the local terrain are largely unhelpful when georeferencing locations.  </a:t>
            </a:r>
            <a:endParaRPr lang="en-US" altLang="en-US" dirty="0" smtClean="0">
              <a:latin typeface="+mj-lt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385354" y="2338435"/>
            <a:ext cx="352338" cy="327171"/>
            <a:chOff x="3693704" y="3056970"/>
            <a:chExt cx="352338" cy="327171"/>
          </a:xfrm>
        </p:grpSpPr>
        <p:pic>
          <p:nvPicPr>
            <p:cNvPr id="10" name="Picture 4" descr="Image result for tick log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0897" y="3056970"/>
              <a:ext cx="277951" cy="271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3693704" y="3056970"/>
              <a:ext cx="352338" cy="3271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5" name="Picture 4" descr="Image result for tick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047" y="3169061"/>
            <a:ext cx="277951" cy="27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7566533" y="3125270"/>
            <a:ext cx="352338" cy="3271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797116" y="6254588"/>
            <a:ext cx="7261116" cy="501052"/>
            <a:chOff x="914988" y="6300167"/>
            <a:chExt cx="7261116" cy="501052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988" y="6362183"/>
              <a:ext cx="1395784" cy="430279"/>
            </a:xfrm>
            <a:prstGeom prst="rect">
              <a:avLst/>
            </a:prstGeom>
          </p:spPr>
        </p:pic>
        <p:pic>
          <p:nvPicPr>
            <p:cNvPr id="1026" name="Picture 2" descr="C:\Users\dlpss\AppData\Local\Temp\SNAGHTML48dbc7b6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8705" y="6300167"/>
              <a:ext cx="519463" cy="4931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C:\Users\dlpss\AppData\Local\Temp\SNAGHTML48dc4022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6102" y="6331269"/>
              <a:ext cx="602123" cy="4699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C:\Users\dlpss\AppData\Local\Temp\SNAGHTML48dc76b3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8423" y="6375743"/>
              <a:ext cx="1400175" cy="381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C:\Users\dlpss\AppData\Local\Temp\SNAGHTML48dcacf6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4252" y="6331269"/>
              <a:ext cx="454906" cy="4549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C:\Users\dlpss\AppData\Local\Temp\SNAGHTML48dcdd3d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4812" y="6308884"/>
              <a:ext cx="583355" cy="4772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Stanford Earth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55667" y="6325936"/>
              <a:ext cx="820437" cy="4290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3" name="Straight Connector 22"/>
          <p:cNvCxnSpPr/>
          <p:nvPr/>
        </p:nvCxnSpPr>
        <p:spPr>
          <a:xfrm>
            <a:off x="47738" y="6216242"/>
            <a:ext cx="88821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957048" y="2338434"/>
            <a:ext cx="352338" cy="3271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393700" y="2721328"/>
            <a:ext cx="352338" cy="3271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8" name="Picture 4" descr="Image result for tick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751" y="2730423"/>
            <a:ext cx="277951" cy="27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39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4516</TotalTime>
  <Words>42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Mike Yost Collection / Data Manager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Paul</dc:creator>
  <cp:lastModifiedBy>Deborah Paul</cp:lastModifiedBy>
  <cp:revision>26</cp:revision>
  <dcterms:created xsi:type="dcterms:W3CDTF">2016-09-21T16:07:09Z</dcterms:created>
  <dcterms:modified xsi:type="dcterms:W3CDTF">2016-10-02T22:47:40Z</dcterms:modified>
</cp:coreProperties>
</file>