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5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67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5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24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22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6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35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8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8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6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9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47333-FEFD-436D-831C-A1FE3B65FCB7}" type="datetimeFigureOut">
              <a:rPr lang="en-US" smtClean="0"/>
              <a:t>2016-10-02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908F3-989B-4982-B198-7D1EEF8B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4" r="10454" b="25111"/>
          <a:stretch/>
        </p:blipFill>
        <p:spPr bwMode="auto">
          <a:xfrm>
            <a:off x="6999514" y="0"/>
            <a:ext cx="2144486" cy="2041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910" y="863628"/>
            <a:ext cx="6114657" cy="784746"/>
          </a:xfrm>
        </p:spPr>
        <p:txBody>
          <a:bodyPr>
            <a:normAutofit/>
          </a:bodyPr>
          <a:lstStyle/>
          <a:p>
            <a:r>
              <a:rPr lang="en-US" dirty="0" smtClean="0"/>
              <a:t>Jessica Utrup, Museum Assistant II</a:t>
            </a:r>
            <a:br>
              <a:rPr lang="en-US" dirty="0" smtClean="0"/>
            </a:br>
            <a:r>
              <a:rPr lang="en-US" dirty="0" smtClean="0"/>
              <a:t>Yale Peabody Museum of Natural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910" y="2300630"/>
            <a:ext cx="7705618" cy="3702841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Your georeferencing work in a sentence.</a:t>
            </a:r>
            <a:r>
              <a:rPr lang="en-US" altLang="en-US" dirty="0" smtClean="0">
                <a:latin typeface="+mj-lt"/>
              </a:rPr>
              <a:t>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 use </a:t>
            </a:r>
            <a:r>
              <a:rPr lang="en-US" altLang="en-US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GEOLocate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Google Earth, and I teach others to use </a:t>
            </a:r>
            <a:r>
              <a:rPr lang="en-US" altLang="en-US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GEOLocate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to </a:t>
            </a:r>
            <a:r>
              <a:rPr lang="en-US" altLang="en-US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georeference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legacy site data for paleontological specimens.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dirty="0" smtClean="0">
                <a:latin typeface="+mj-lt"/>
              </a:rPr>
              <a:t>Do you georeference data?  	Teach others to georeference?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dirty="0" smtClean="0">
                <a:latin typeface="+mj-lt"/>
              </a:rPr>
              <a:t>Do you update your database with researcher-provided </a:t>
            </a:r>
            <a:r>
              <a:rPr lang="en-US" altLang="en-US" dirty="0" err="1" smtClean="0">
                <a:latin typeface="+mj-lt"/>
              </a:rPr>
              <a:t>georeferences</a:t>
            </a:r>
            <a:r>
              <a:rPr lang="en-US" altLang="en-US" b="1" dirty="0" smtClean="0">
                <a:latin typeface="+mj-lt"/>
              </a:rPr>
              <a:t>?  </a:t>
            </a:r>
            <a:r>
              <a:rPr lang="en-US" alt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</a:t>
            </a:r>
            <a:endParaRPr lang="en-US" altLang="en-US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en-US" dirty="0" smtClean="0">
                <a:latin typeface="+mj-lt"/>
              </a:rPr>
              <a:t>As a collection / data manager do you create polygons / uncertainty data?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dirty="0">
                <a:latin typeface="+mj-lt"/>
              </a:rPr>
              <a:t>What is the biggest issue you run into when georeferencing</a:t>
            </a:r>
            <a:r>
              <a:rPr lang="en-US" altLang="en-US" dirty="0" smtClean="0">
                <a:latin typeface="+mj-lt"/>
              </a:rPr>
              <a:t>?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Finding localities that have long since vanished into the prairies or been absorbed by urban sprawl.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dirty="0">
                <a:latin typeface="+mj-lt"/>
              </a:rPr>
              <a:t>Share an idea you have for what would make georeferencing better / faster.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A centralized place to find paleontological sites that have vanished.</a:t>
            </a:r>
            <a:endParaRPr lang="en-US" altLang="en-US" dirty="0" smtClean="0">
              <a:latin typeface="+mj-lt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385354" y="3100435"/>
            <a:ext cx="352338" cy="327171"/>
            <a:chOff x="3693704" y="3056970"/>
            <a:chExt cx="352338" cy="327171"/>
          </a:xfrm>
        </p:grpSpPr>
        <p:pic>
          <p:nvPicPr>
            <p:cNvPr id="10" name="Picture 4" descr="Image result for tick log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0897" y="3056970"/>
              <a:ext cx="277951" cy="271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3693704" y="3056970"/>
              <a:ext cx="352338" cy="3271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7566533" y="3887270"/>
            <a:ext cx="352338" cy="3271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797116" y="6254588"/>
            <a:ext cx="7261116" cy="501052"/>
            <a:chOff x="914988" y="6300167"/>
            <a:chExt cx="7261116" cy="501052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988" y="6362183"/>
              <a:ext cx="1395784" cy="430279"/>
            </a:xfrm>
            <a:prstGeom prst="rect">
              <a:avLst/>
            </a:prstGeom>
          </p:spPr>
        </p:pic>
        <p:pic>
          <p:nvPicPr>
            <p:cNvPr id="1026" name="Picture 2" descr="C:\Users\dlpss\AppData\Local\Temp\SNAGHTML48dbc7b6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705" y="6300167"/>
              <a:ext cx="519463" cy="4931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:\Users\dlpss\AppData\Local\Temp\SNAGHTML48dc4022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6102" y="6331269"/>
              <a:ext cx="602123" cy="4699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C:\Users\dlpss\AppData\Local\Temp\SNAGHTML48dc76b3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8423" y="6375743"/>
              <a:ext cx="1400175" cy="381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C:\Users\dlpss\AppData\Local\Temp\SNAGHTML48dcacf6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4252" y="6331269"/>
              <a:ext cx="454906" cy="4549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C:\Users\dlpss\AppData\Local\Temp\SNAGHTML48dcdd3d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4812" y="6308884"/>
              <a:ext cx="583355" cy="4772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Stanford Earth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5667" y="6325936"/>
              <a:ext cx="820437" cy="4290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3" name="Straight Connector 22"/>
          <p:cNvCxnSpPr/>
          <p:nvPr/>
        </p:nvCxnSpPr>
        <p:spPr>
          <a:xfrm>
            <a:off x="47738" y="6216242"/>
            <a:ext cx="88821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6957048" y="3100434"/>
            <a:ext cx="352338" cy="327171"/>
            <a:chOff x="3693704" y="3056970"/>
            <a:chExt cx="352338" cy="327171"/>
          </a:xfrm>
        </p:grpSpPr>
        <p:pic>
          <p:nvPicPr>
            <p:cNvPr id="26" name="Picture 4" descr="Image result for tick log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0897" y="3056970"/>
              <a:ext cx="277951" cy="271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Rectangle 26"/>
            <p:cNvSpPr/>
            <p:nvPr/>
          </p:nvSpPr>
          <p:spPr>
            <a:xfrm>
              <a:off x="3693704" y="3056970"/>
              <a:ext cx="352338" cy="3271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7393700" y="3483328"/>
            <a:ext cx="352338" cy="3271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4" descr="Image result for tick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557" y="3502295"/>
            <a:ext cx="277951" cy="27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39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41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Jessica Utrup, Museum Assistant II Yale Peabody Museum of Natural History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Paul</dc:creator>
  <cp:lastModifiedBy>Deborah Paul</cp:lastModifiedBy>
  <cp:revision>11</cp:revision>
  <dcterms:created xsi:type="dcterms:W3CDTF">2016-09-21T16:07:09Z</dcterms:created>
  <dcterms:modified xsi:type="dcterms:W3CDTF">2016-10-02T19:27:34Z</dcterms:modified>
</cp:coreProperties>
</file>