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5"/>
  </p:notesMasterIdLst>
  <p:handoutMasterIdLst>
    <p:handoutMasterId r:id="rId46"/>
  </p:handoutMasterIdLst>
  <p:sldIdLst>
    <p:sldId id="274" r:id="rId2"/>
    <p:sldId id="317" r:id="rId3"/>
    <p:sldId id="338" r:id="rId4"/>
    <p:sldId id="298" r:id="rId5"/>
    <p:sldId id="279" r:id="rId6"/>
    <p:sldId id="277" r:id="rId7"/>
    <p:sldId id="304" r:id="rId8"/>
    <p:sldId id="312" r:id="rId9"/>
    <p:sldId id="299" r:id="rId10"/>
    <p:sldId id="305" r:id="rId11"/>
    <p:sldId id="303" r:id="rId12"/>
    <p:sldId id="301" r:id="rId13"/>
    <p:sldId id="300" r:id="rId14"/>
    <p:sldId id="306" r:id="rId15"/>
    <p:sldId id="308" r:id="rId16"/>
    <p:sldId id="309" r:id="rId17"/>
    <p:sldId id="307" r:id="rId18"/>
    <p:sldId id="310" r:id="rId19"/>
    <p:sldId id="314" r:id="rId20"/>
    <p:sldId id="311" r:id="rId21"/>
    <p:sldId id="313" r:id="rId22"/>
    <p:sldId id="319" r:id="rId23"/>
    <p:sldId id="320" r:id="rId24"/>
    <p:sldId id="321" r:id="rId25"/>
    <p:sldId id="322" r:id="rId26"/>
    <p:sldId id="323" r:id="rId27"/>
    <p:sldId id="325" r:id="rId28"/>
    <p:sldId id="324" r:id="rId29"/>
    <p:sldId id="334" r:id="rId30"/>
    <p:sldId id="326" r:id="rId31"/>
    <p:sldId id="329" r:id="rId32"/>
    <p:sldId id="327" r:id="rId33"/>
    <p:sldId id="328" r:id="rId34"/>
    <p:sldId id="332" r:id="rId35"/>
    <p:sldId id="333" r:id="rId36"/>
    <p:sldId id="335" r:id="rId37"/>
    <p:sldId id="336" r:id="rId38"/>
    <p:sldId id="337" r:id="rId39"/>
    <p:sldId id="315" r:id="rId40"/>
    <p:sldId id="316" r:id="rId41"/>
    <p:sldId id="283" r:id="rId42"/>
    <p:sldId id="284" r:id="rId43"/>
    <p:sldId id="285" r:id="rId44"/>
  </p:sldIdLst>
  <p:sldSz cx="9144000" cy="6858000" type="screen4x3"/>
  <p:notesSz cx="6858000" cy="9144000"/>
  <p:embeddedFontLst>
    <p:embeddedFont>
      <p:font typeface="Helvetica Neue" panose="020B0604020202020204" charset="0"/>
      <p:regular r:id="rId47"/>
      <p:bold r:id="rId48"/>
      <p:italic r:id="rId49"/>
      <p:boldItalic r:id="rId50"/>
    </p:embeddedFont>
    <p:embeddedFont>
      <p:font typeface="Cambria" panose="02040503050406030204" pitchFamily="18"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C45D08"/>
    <a:srgbClr val="D68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44" autoAdjust="0"/>
    <p:restoredTop sz="90220" autoAdjust="0"/>
  </p:normalViewPr>
  <p:slideViewPr>
    <p:cSldViewPr snapToGrid="0">
      <p:cViewPr>
        <p:scale>
          <a:sx n="96" d="100"/>
          <a:sy n="96" d="100"/>
        </p:scale>
        <p:origin x="507" y="189"/>
      </p:cViewPr>
      <p:guideLst/>
    </p:cSldViewPr>
  </p:slideViewPr>
  <p:notesTextViewPr>
    <p:cViewPr>
      <p:scale>
        <a:sx n="1" d="1"/>
        <a:sy n="1" d="1"/>
      </p:scale>
      <p:origin x="0" y="0"/>
    </p:cViewPr>
  </p:notesTextViewPr>
  <p:sorterViewPr>
    <p:cViewPr>
      <p:scale>
        <a:sx n="120" d="100"/>
        <a:sy n="120" d="100"/>
      </p:scale>
      <p:origin x="0" y="-6381"/>
    </p:cViewPr>
  </p:sorterViewPr>
  <p:notesViewPr>
    <p:cSldViewPr snapToGrid="0">
      <p:cViewPr varScale="1">
        <p:scale>
          <a:sx n="82" d="100"/>
          <a:sy n="82" d="100"/>
        </p:scale>
        <p:origin x="2722"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lpss\Desktop\ImportBeetleDataWithDateAsYMD_ForPivotTableDateFrequenc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[ImportBeetleDataWithDateAsYMD_ForPivotTableDateFrequency.xlsx]Sheet2!PivotTable4</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cat>
            <c:strRef>
              <c:f>Sheet2!$A$4:$A$5242</c:f>
              <c:strCache>
                <c:ptCount val="5238"/>
                <c:pt idx="0">
                  <c:v>-1972</c:v>
                </c:pt>
                <c:pt idx="1">
                  <c:v>-196</c:v>
                </c:pt>
                <c:pt idx="2">
                  <c:v>1924</c:v>
                </c:pt>
                <c:pt idx="3">
                  <c:v>0000-00-00</c:v>
                </c:pt>
                <c:pt idx="4">
                  <c:v>0000-07-04</c:v>
                </c:pt>
                <c:pt idx="5">
                  <c:v>1700-01-01/1874-12-31</c:v>
                </c:pt>
                <c:pt idx="6">
                  <c:v>1879-1-1/1879-12-31</c:v>
                </c:pt>
                <c:pt idx="7">
                  <c:v>1888-03-13</c:v>
                </c:pt>
                <c:pt idx="8">
                  <c:v>1890-08-16</c:v>
                </c:pt>
                <c:pt idx="9">
                  <c:v>1890-10-14</c:v>
                </c:pt>
                <c:pt idx="10">
                  <c:v>1890-11-23</c:v>
                </c:pt>
                <c:pt idx="11">
                  <c:v>1890-11-26</c:v>
                </c:pt>
                <c:pt idx="12">
                  <c:v>1890-12-08</c:v>
                </c:pt>
                <c:pt idx="13">
                  <c:v>1891-01-04</c:v>
                </c:pt>
                <c:pt idx="14">
                  <c:v>1891-04-01/1891-04-00</c:v>
                </c:pt>
                <c:pt idx="15">
                  <c:v>1891-04-02</c:v>
                </c:pt>
                <c:pt idx="16">
                  <c:v>1891-04-19</c:v>
                </c:pt>
                <c:pt idx="17">
                  <c:v>1891-04-26</c:v>
                </c:pt>
                <c:pt idx="18">
                  <c:v>1891-04-29</c:v>
                </c:pt>
                <c:pt idx="19">
                  <c:v>1891-05-06</c:v>
                </c:pt>
                <c:pt idx="20">
                  <c:v>1891-07-01/1891-07-00</c:v>
                </c:pt>
                <c:pt idx="21">
                  <c:v>1891-09-06</c:v>
                </c:pt>
                <c:pt idx="22">
                  <c:v>1891-12-16</c:v>
                </c:pt>
                <c:pt idx="23">
                  <c:v>1892-01-08</c:v>
                </c:pt>
                <c:pt idx="24">
                  <c:v>1892-04-04</c:v>
                </c:pt>
                <c:pt idx="25">
                  <c:v>1892-05-15</c:v>
                </c:pt>
                <c:pt idx="26">
                  <c:v>1892-05-29</c:v>
                </c:pt>
                <c:pt idx="27">
                  <c:v>1892-06-04</c:v>
                </c:pt>
                <c:pt idx="28">
                  <c:v>1892-06-05</c:v>
                </c:pt>
                <c:pt idx="29">
                  <c:v>1892-06-19</c:v>
                </c:pt>
                <c:pt idx="30">
                  <c:v>1892-07-20</c:v>
                </c:pt>
                <c:pt idx="31">
                  <c:v>1892-08-02</c:v>
                </c:pt>
                <c:pt idx="32">
                  <c:v>1892-08-08</c:v>
                </c:pt>
                <c:pt idx="33">
                  <c:v>1892-09-28</c:v>
                </c:pt>
                <c:pt idx="34">
                  <c:v>1893-04-04</c:v>
                </c:pt>
                <c:pt idx="35">
                  <c:v>1893-05-01/1893-05-00</c:v>
                </c:pt>
                <c:pt idx="36">
                  <c:v>1893-05-30</c:v>
                </c:pt>
                <c:pt idx="37">
                  <c:v>1893-10-24</c:v>
                </c:pt>
                <c:pt idx="38">
                  <c:v>1894-06-05</c:v>
                </c:pt>
                <c:pt idx="39">
                  <c:v>1895-04-09</c:v>
                </c:pt>
                <c:pt idx="40">
                  <c:v>1895-05-28</c:v>
                </c:pt>
                <c:pt idx="41">
                  <c:v>1895-06-04</c:v>
                </c:pt>
                <c:pt idx="42">
                  <c:v>1895-09-15</c:v>
                </c:pt>
                <c:pt idx="43">
                  <c:v>1896-02-13</c:v>
                </c:pt>
                <c:pt idx="44">
                  <c:v>1896-04-26</c:v>
                </c:pt>
                <c:pt idx="45">
                  <c:v>1896-06-07</c:v>
                </c:pt>
                <c:pt idx="46">
                  <c:v>1896-08-08</c:v>
                </c:pt>
                <c:pt idx="47">
                  <c:v>1896-08-14</c:v>
                </c:pt>
                <c:pt idx="48">
                  <c:v>1896-09-09</c:v>
                </c:pt>
                <c:pt idx="49">
                  <c:v>1897-01-01/1897-01-00</c:v>
                </c:pt>
                <c:pt idx="50">
                  <c:v>1897-03-01/1897-03-00</c:v>
                </c:pt>
                <c:pt idx="51">
                  <c:v>1897-03-13</c:v>
                </c:pt>
                <c:pt idx="52">
                  <c:v>1897-04-10</c:v>
                </c:pt>
                <c:pt idx="53">
                  <c:v>1897-04-12</c:v>
                </c:pt>
                <c:pt idx="54">
                  <c:v>1897-05-01/1897-05-00</c:v>
                </c:pt>
                <c:pt idx="55">
                  <c:v>1897-08-01</c:v>
                </c:pt>
                <c:pt idx="56">
                  <c:v>1897-09-01/1897-09-00</c:v>
                </c:pt>
                <c:pt idx="57">
                  <c:v>1898-03-02</c:v>
                </c:pt>
                <c:pt idx="58">
                  <c:v>1898-03-23</c:v>
                </c:pt>
                <c:pt idx="59">
                  <c:v>1898-04-04</c:v>
                </c:pt>
                <c:pt idx="60">
                  <c:v>1898-04-19</c:v>
                </c:pt>
                <c:pt idx="61">
                  <c:v>1898-05-01</c:v>
                </c:pt>
                <c:pt idx="62">
                  <c:v>1898-05-04</c:v>
                </c:pt>
                <c:pt idx="63">
                  <c:v>1898-05-05</c:v>
                </c:pt>
                <c:pt idx="64">
                  <c:v>1898-06-06</c:v>
                </c:pt>
                <c:pt idx="65">
                  <c:v>1898-08-14</c:v>
                </c:pt>
                <c:pt idx="66">
                  <c:v>1899-03-20</c:v>
                </c:pt>
                <c:pt idx="67">
                  <c:v>1901-04-00</c:v>
                </c:pt>
                <c:pt idx="68">
                  <c:v>1901-06-01/1901-06-00</c:v>
                </c:pt>
                <c:pt idx="69">
                  <c:v>1903-08-01/1903-08-00</c:v>
                </c:pt>
                <c:pt idx="70">
                  <c:v>1904-07-01/1904-07-00</c:v>
                </c:pt>
                <c:pt idx="71">
                  <c:v>1905-08-01/1905-08-00</c:v>
                </c:pt>
                <c:pt idx="72">
                  <c:v>1905-09-01/1905-09-00</c:v>
                </c:pt>
                <c:pt idx="73">
                  <c:v>1906-09-01/1906-09-00</c:v>
                </c:pt>
                <c:pt idx="74">
                  <c:v>1906-10-01/1906-10-00</c:v>
                </c:pt>
                <c:pt idx="75">
                  <c:v>1906-11-01/1906-11-00</c:v>
                </c:pt>
                <c:pt idx="76">
                  <c:v>1907-06-01/1907-06-00</c:v>
                </c:pt>
                <c:pt idx="77">
                  <c:v>1907-09-01/1907-09-00</c:v>
                </c:pt>
                <c:pt idx="78">
                  <c:v>1908-06-01/1908-06-00</c:v>
                </c:pt>
                <c:pt idx="79">
                  <c:v>1908-10-00</c:v>
                </c:pt>
                <c:pt idx="80">
                  <c:v>1908-10-01/1908-10-00</c:v>
                </c:pt>
                <c:pt idx="81">
                  <c:v>1909-01-01/1909-12-31</c:v>
                </c:pt>
                <c:pt idx="82">
                  <c:v>1910-07-01/1910-07-00</c:v>
                </c:pt>
                <c:pt idx="83">
                  <c:v>1910-08-01/1910-08-00</c:v>
                </c:pt>
                <c:pt idx="84">
                  <c:v>1910-11-01/1910-11-00</c:v>
                </c:pt>
                <c:pt idx="85">
                  <c:v>1910-12-01/1910-12-00</c:v>
                </c:pt>
                <c:pt idx="86">
                  <c:v>1911-03-01/1911-03-00</c:v>
                </c:pt>
                <c:pt idx="87">
                  <c:v>1911-05-01/1911-05-00</c:v>
                </c:pt>
                <c:pt idx="88">
                  <c:v>1911-06-01/1911-07-07</c:v>
                </c:pt>
                <c:pt idx="89">
                  <c:v>1911-06-16/1911-07-07</c:v>
                </c:pt>
                <c:pt idx="90">
                  <c:v>1911-06-25/1911-06-29</c:v>
                </c:pt>
                <c:pt idx="91">
                  <c:v>1911-09-01/1911-09-00</c:v>
                </c:pt>
                <c:pt idx="92">
                  <c:v>1911-10-00</c:v>
                </c:pt>
                <c:pt idx="93">
                  <c:v>1911-11-07/1911-11-12</c:v>
                </c:pt>
                <c:pt idx="94">
                  <c:v>1911-12-01/1911-12-00</c:v>
                </c:pt>
                <c:pt idx="95">
                  <c:v>1912-07-01/1912-07-00</c:v>
                </c:pt>
                <c:pt idx="96">
                  <c:v>1912-09-01/1912-09-00</c:v>
                </c:pt>
                <c:pt idx="97">
                  <c:v>1912-10-01/1912-10-00</c:v>
                </c:pt>
                <c:pt idx="98">
                  <c:v>1913-04-00</c:v>
                </c:pt>
                <c:pt idx="99">
                  <c:v>1913-06-01/1913-06-00</c:v>
                </c:pt>
                <c:pt idx="100">
                  <c:v>1913-08-01/1913-08-00</c:v>
                </c:pt>
                <c:pt idx="101">
                  <c:v>1913-11-01/1913-11-00</c:v>
                </c:pt>
                <c:pt idx="102">
                  <c:v>1914-07-01/1914-07-00</c:v>
                </c:pt>
                <c:pt idx="103">
                  <c:v>1914-08-00</c:v>
                </c:pt>
                <c:pt idx="104">
                  <c:v>1914-08-01/1914-08-00</c:v>
                </c:pt>
                <c:pt idx="105">
                  <c:v>1915-06-01/1915-06-00</c:v>
                </c:pt>
                <c:pt idx="106">
                  <c:v>1916-03-01/1916-03-00</c:v>
                </c:pt>
                <c:pt idx="107">
                  <c:v>1916-06-01/1916-06-00</c:v>
                </c:pt>
                <c:pt idx="108">
                  <c:v>1916-07-01/1916-07-00</c:v>
                </c:pt>
                <c:pt idx="109">
                  <c:v>1917-05-01/1917-05-00</c:v>
                </c:pt>
                <c:pt idx="110">
                  <c:v>1917-06-01/1917-06-00</c:v>
                </c:pt>
                <c:pt idx="111">
                  <c:v>1917-07-01/1917-07-00</c:v>
                </c:pt>
                <c:pt idx="112">
                  <c:v>1919-00-00</c:v>
                </c:pt>
                <c:pt idx="113">
                  <c:v>1920-02-01/1920-02-00</c:v>
                </c:pt>
                <c:pt idx="114">
                  <c:v>1921-06-01/1921-06-00</c:v>
                </c:pt>
                <c:pt idx="115">
                  <c:v>1921-07-01/1921-07-00</c:v>
                </c:pt>
                <c:pt idx="116">
                  <c:v>1921-08-00</c:v>
                </c:pt>
                <c:pt idx="117">
                  <c:v>1922-00-00</c:v>
                </c:pt>
                <c:pt idx="118">
                  <c:v>1923-05-00</c:v>
                </c:pt>
                <c:pt idx="119">
                  <c:v>1924-06-01/1924-06-00</c:v>
                </c:pt>
                <c:pt idx="120">
                  <c:v>1924-08-00</c:v>
                </c:pt>
                <c:pt idx="121">
                  <c:v>1925-04-01/1925-04-00</c:v>
                </c:pt>
                <c:pt idx="122">
                  <c:v>1925-05-01/1925-05-00</c:v>
                </c:pt>
                <c:pt idx="123">
                  <c:v>1925-11-01/1925-11-00</c:v>
                </c:pt>
                <c:pt idx="124">
                  <c:v>1927-01-01/1927-01-00</c:v>
                </c:pt>
                <c:pt idx="125">
                  <c:v>1928-03-01/1928-03-00</c:v>
                </c:pt>
                <c:pt idx="126">
                  <c:v>1928-04-01/1928-04-00</c:v>
                </c:pt>
                <c:pt idx="127">
                  <c:v>1929-09-01/1929-09-00</c:v>
                </c:pt>
                <c:pt idx="128">
                  <c:v>1930-00-00</c:v>
                </c:pt>
                <c:pt idx="129">
                  <c:v>1930-04-01/1930-04-00</c:v>
                </c:pt>
                <c:pt idx="130">
                  <c:v>1930-06-01/1930-06-00</c:v>
                </c:pt>
                <c:pt idx="131">
                  <c:v>1930-07-00</c:v>
                </c:pt>
                <c:pt idx="132">
                  <c:v>1930-07-01/1930-07-00</c:v>
                </c:pt>
                <c:pt idx="133">
                  <c:v>1931-01-01/1931-12-31</c:v>
                </c:pt>
                <c:pt idx="134">
                  <c:v>1931-02-01/1931-02-00</c:v>
                </c:pt>
                <c:pt idx="135">
                  <c:v>1931-04-01/1931-04-00</c:v>
                </c:pt>
                <c:pt idx="136">
                  <c:v>1931-05-01/1931-05-00</c:v>
                </c:pt>
                <c:pt idx="137">
                  <c:v>1931-06-01/1931-06-00</c:v>
                </c:pt>
                <c:pt idx="138">
                  <c:v>1931-07-01/1931-07-00</c:v>
                </c:pt>
                <c:pt idx="139">
                  <c:v>1931-07-01/1931-08-31</c:v>
                </c:pt>
                <c:pt idx="140">
                  <c:v>1931-09-01/1931-09-00</c:v>
                </c:pt>
                <c:pt idx="141">
                  <c:v>1932-01-01/1932-07-00</c:v>
                </c:pt>
                <c:pt idx="142">
                  <c:v>1932-01-01/1932-12-31</c:v>
                </c:pt>
                <c:pt idx="143">
                  <c:v>1932-03-01/1932-03-00</c:v>
                </c:pt>
                <c:pt idx="144">
                  <c:v>1932-05-01/1932-05-00</c:v>
                </c:pt>
                <c:pt idx="145">
                  <c:v>1932-06-01/1932-06-00</c:v>
                </c:pt>
                <c:pt idx="146">
                  <c:v>1932-07-01/1932-07-00</c:v>
                </c:pt>
                <c:pt idx="147">
                  <c:v>1932-08-01/1932-08-00</c:v>
                </c:pt>
                <c:pt idx="148">
                  <c:v>1932-11-01/1932-11-00</c:v>
                </c:pt>
                <c:pt idx="149">
                  <c:v>1933-03-01/1933-03-00</c:v>
                </c:pt>
                <c:pt idx="150">
                  <c:v>1933-04-01/1933-04-00</c:v>
                </c:pt>
                <c:pt idx="151">
                  <c:v>1933-06-01/1933-06-00</c:v>
                </c:pt>
                <c:pt idx="152">
                  <c:v>1933-10-01/1933-10-00</c:v>
                </c:pt>
                <c:pt idx="153">
                  <c:v>1934-04-01/1934-04-00</c:v>
                </c:pt>
                <c:pt idx="154">
                  <c:v>1934-05-01/1934-05-00</c:v>
                </c:pt>
                <c:pt idx="155">
                  <c:v>1934-06-01/1934-06-00</c:v>
                </c:pt>
                <c:pt idx="156">
                  <c:v>1934-07-00</c:v>
                </c:pt>
                <c:pt idx="157">
                  <c:v>1934-07-01/1934-07-00</c:v>
                </c:pt>
                <c:pt idx="158">
                  <c:v>1934-08-01/1934-08-00</c:v>
                </c:pt>
                <c:pt idx="159">
                  <c:v>1935-03-01/1935-03-00</c:v>
                </c:pt>
                <c:pt idx="160">
                  <c:v>1935-04-01/1935-04-00</c:v>
                </c:pt>
                <c:pt idx="161">
                  <c:v>1935-06-01/1935-06-00</c:v>
                </c:pt>
                <c:pt idx="162">
                  <c:v>1935-07-01/1935-07-00</c:v>
                </c:pt>
                <c:pt idx="163">
                  <c:v>1935-10-01/1935-10-00</c:v>
                </c:pt>
                <c:pt idx="164">
                  <c:v>1936-01-01/1936-01-00</c:v>
                </c:pt>
                <c:pt idx="165">
                  <c:v>1936-01-01/1936-12-31</c:v>
                </c:pt>
                <c:pt idx="166">
                  <c:v>1936-02-01/1936-02-00</c:v>
                </c:pt>
                <c:pt idx="167">
                  <c:v>1936-03-01/1936-03-00</c:v>
                </c:pt>
                <c:pt idx="168">
                  <c:v>1936-05-01/1936-05-00</c:v>
                </c:pt>
                <c:pt idx="169">
                  <c:v>1936-05-20/1936-05-22</c:v>
                </c:pt>
                <c:pt idx="170">
                  <c:v>1936-06-01/1936-06-00</c:v>
                </c:pt>
                <c:pt idx="171">
                  <c:v>1936-08-01/1936-08-00</c:v>
                </c:pt>
                <c:pt idx="172">
                  <c:v>1937-02-01/1937-02-00</c:v>
                </c:pt>
                <c:pt idx="173">
                  <c:v>1937-03-01/1937-03-00</c:v>
                </c:pt>
                <c:pt idx="174">
                  <c:v>1937-04-01/1937-04-00</c:v>
                </c:pt>
                <c:pt idx="175">
                  <c:v>1937-05-01/1937-05-00</c:v>
                </c:pt>
                <c:pt idx="176">
                  <c:v>1937-06-00</c:v>
                </c:pt>
                <c:pt idx="177">
                  <c:v>1937-06-01/1937-06-00</c:v>
                </c:pt>
                <c:pt idx="178">
                  <c:v>1937-07-01/1937-07-00</c:v>
                </c:pt>
                <c:pt idx="179">
                  <c:v>1938-04-01/1938-04-00</c:v>
                </c:pt>
                <c:pt idx="180">
                  <c:v>1938-06-01/1938-06-00</c:v>
                </c:pt>
                <c:pt idx="181">
                  <c:v>1938-12-01/1938-12-00</c:v>
                </c:pt>
                <c:pt idx="182">
                  <c:v>1939-04-01/1939-04-00</c:v>
                </c:pt>
                <c:pt idx="183">
                  <c:v>1939-05-01/1939-05-00</c:v>
                </c:pt>
                <c:pt idx="184">
                  <c:v>1939-06-01/1939-06-00</c:v>
                </c:pt>
                <c:pt idx="185">
                  <c:v>1939-07-01/1939-07-00</c:v>
                </c:pt>
                <c:pt idx="186">
                  <c:v>1939-08-01/1939-08-00</c:v>
                </c:pt>
                <c:pt idx="187">
                  <c:v>1939-12-01/1939-12-00</c:v>
                </c:pt>
                <c:pt idx="188">
                  <c:v>1940-01-01/1940-12-31</c:v>
                </c:pt>
                <c:pt idx="189">
                  <c:v>1940-08-01/1940-08-00</c:v>
                </c:pt>
                <c:pt idx="190">
                  <c:v>1941-01-01/1941-12-31</c:v>
                </c:pt>
                <c:pt idx="191">
                  <c:v>1942-10-01/1942-10-00</c:v>
                </c:pt>
                <c:pt idx="192">
                  <c:v>1943-07-01/1943-07-00</c:v>
                </c:pt>
                <c:pt idx="193">
                  <c:v>1944-02-01/1944-02-00</c:v>
                </c:pt>
                <c:pt idx="194">
                  <c:v>1946-05-01/1946-05-00</c:v>
                </c:pt>
                <c:pt idx="195">
                  <c:v>1947-01-01/1947-01-00</c:v>
                </c:pt>
                <c:pt idx="196">
                  <c:v>1949-01-01/1949-12-31</c:v>
                </c:pt>
                <c:pt idx="197">
                  <c:v>1949-05-01/1949-05-00</c:v>
                </c:pt>
                <c:pt idx="198">
                  <c:v>1949-07-24/1949-07-31</c:v>
                </c:pt>
                <c:pt idx="199">
                  <c:v>1950-06-26/1959-06-26</c:v>
                </c:pt>
                <c:pt idx="200">
                  <c:v>1950-06-28/1959-06-28</c:v>
                </c:pt>
                <c:pt idx="201">
                  <c:v>1951-07-01/1951-07-00</c:v>
                </c:pt>
                <c:pt idx="202">
                  <c:v>1951-09-01/1951-09-00</c:v>
                </c:pt>
                <c:pt idx="203">
                  <c:v>1952-00-00</c:v>
                </c:pt>
                <c:pt idx="204">
                  <c:v>1952-03-01/1952-03-00</c:v>
                </c:pt>
                <c:pt idx="205">
                  <c:v>1952-06-01/1952-06-00</c:v>
                </c:pt>
                <c:pt idx="206">
                  <c:v>1952-07-00</c:v>
                </c:pt>
                <c:pt idx="207">
                  <c:v>1952-07-01/1952-07-03</c:v>
                </c:pt>
                <c:pt idx="208">
                  <c:v>1953-05-01/1953-05-00</c:v>
                </c:pt>
                <c:pt idx="209">
                  <c:v>1954-03-01/1954-03-00</c:v>
                </c:pt>
                <c:pt idx="210">
                  <c:v>1955-06-01/1955-06-00</c:v>
                </c:pt>
                <c:pt idx="211">
                  <c:v>1956-10-01/1956-10-00</c:v>
                </c:pt>
                <c:pt idx="212">
                  <c:v>1956-12-01/1956-12-00</c:v>
                </c:pt>
                <c:pt idx="213">
                  <c:v>1957-11-01/1957-11-00</c:v>
                </c:pt>
                <c:pt idx="214">
                  <c:v>1958-07-01/1958-07-15</c:v>
                </c:pt>
                <c:pt idx="215">
                  <c:v>1959-04-01/1959-04-00</c:v>
                </c:pt>
                <c:pt idx="216">
                  <c:v>1959-05-02/1959-05-03</c:v>
                </c:pt>
                <c:pt idx="217">
                  <c:v>1959-09-11/1959-09-13</c:v>
                </c:pt>
                <c:pt idx="218">
                  <c:v>1960-08-01/1960-08-00</c:v>
                </c:pt>
                <c:pt idx="219">
                  <c:v>1961-05-01/1961-09-00</c:v>
                </c:pt>
                <c:pt idx="220">
                  <c:v>1962-12-02/1962-12-30</c:v>
                </c:pt>
                <c:pt idx="221">
                  <c:v>1963-01-06/1963-01-27</c:v>
                </c:pt>
                <c:pt idx="222">
                  <c:v>1963-01-07/1963-01-27</c:v>
                </c:pt>
                <c:pt idx="223">
                  <c:v>1963-10-27/1963-10-31</c:v>
                </c:pt>
                <c:pt idx="224">
                  <c:v>1964-06-14/1964-07-10</c:v>
                </c:pt>
                <c:pt idx="225">
                  <c:v>1965-04-01/1965-04-00</c:v>
                </c:pt>
                <c:pt idx="226">
                  <c:v>1965-05-01/1965-05-31</c:v>
                </c:pt>
                <c:pt idx="227">
                  <c:v>1966-09-00</c:v>
                </c:pt>
                <c:pt idx="228">
                  <c:v>1967-00-00</c:v>
                </c:pt>
                <c:pt idx="229">
                  <c:v>1967-02-01/1967-02-00</c:v>
                </c:pt>
                <c:pt idx="230">
                  <c:v>1967-05-00</c:v>
                </c:pt>
                <c:pt idx="231">
                  <c:v>1969-02-01/1969-02-00</c:v>
                </c:pt>
                <c:pt idx="232">
                  <c:v>1969-05-01/1969-05-00</c:v>
                </c:pt>
                <c:pt idx="233">
                  <c:v>1969-10-01/1969-10-00</c:v>
                </c:pt>
                <c:pt idx="234">
                  <c:v>1970-01-01/1970-12-31</c:v>
                </c:pt>
                <c:pt idx="235">
                  <c:v>1970-02-01/1970-02-00</c:v>
                </c:pt>
                <c:pt idx="236">
                  <c:v>1970-04-01/1970-06-00</c:v>
                </c:pt>
                <c:pt idx="237">
                  <c:v>1970-04-10/1970-04-11</c:v>
                </c:pt>
                <c:pt idx="238">
                  <c:v>1970-04-11/1972-04-08</c:v>
                </c:pt>
                <c:pt idx="239">
                  <c:v>1970-04-24/1970-04-25</c:v>
                </c:pt>
                <c:pt idx="240">
                  <c:v>1970-05-01/1970-05-00</c:v>
                </c:pt>
                <c:pt idx="241">
                  <c:v>1970-05-29/1970-05-30</c:v>
                </c:pt>
                <c:pt idx="242">
                  <c:v>1970-06-01/1970-06-02</c:v>
                </c:pt>
                <c:pt idx="243">
                  <c:v>1970-06-08/1970-06-10</c:v>
                </c:pt>
                <c:pt idx="244">
                  <c:v>1970-07-01/1970-07-00</c:v>
                </c:pt>
                <c:pt idx="245">
                  <c:v>1970-10-01/1970-10-00</c:v>
                </c:pt>
                <c:pt idx="246">
                  <c:v>1970-12-01/1970-12-00</c:v>
                </c:pt>
                <c:pt idx="247">
                  <c:v>1971-03-01/1971-03-00</c:v>
                </c:pt>
                <c:pt idx="248">
                  <c:v>1971-06-01/1971-06-00</c:v>
                </c:pt>
                <c:pt idx="249">
                  <c:v>1971-06-11/1971-06-14</c:v>
                </c:pt>
                <c:pt idx="250">
                  <c:v>1971-07-12/1971-07-13</c:v>
                </c:pt>
                <c:pt idx="251">
                  <c:v>1972-01-01/1972-12-31</c:v>
                </c:pt>
                <c:pt idx="252">
                  <c:v>1972-06-10/1972-06-12</c:v>
                </c:pt>
                <c:pt idx="253">
                  <c:v>1972-11-01/1972-11-00</c:v>
                </c:pt>
                <c:pt idx="254">
                  <c:v>1973-05-18/1973-05-19</c:v>
                </c:pt>
                <c:pt idx="255">
                  <c:v>1973-06-01/1973-06-00</c:v>
                </c:pt>
                <c:pt idx="256">
                  <c:v>1973-09-01/1973-09-00</c:v>
                </c:pt>
                <c:pt idx="257">
                  <c:v>1974-05-01/1974-05-00</c:v>
                </c:pt>
                <c:pt idx="258">
                  <c:v>1974-05-24/1974-05-27</c:v>
                </c:pt>
                <c:pt idx="259">
                  <c:v>1974-06-07/1974-06-09</c:v>
                </c:pt>
                <c:pt idx="260">
                  <c:v>1974-06-12/1974-06-15</c:v>
                </c:pt>
                <c:pt idx="261">
                  <c:v>1974-06-22/1974-06-24</c:v>
                </c:pt>
                <c:pt idx="262">
                  <c:v>1974-10-01/1974-10-00</c:v>
                </c:pt>
                <c:pt idx="263">
                  <c:v>1974-10-11/1974-10-15</c:v>
                </c:pt>
                <c:pt idx="264">
                  <c:v>1974-10-25/1974-10-28</c:v>
                </c:pt>
                <c:pt idx="265">
                  <c:v>1975-02-01/1975-02-00</c:v>
                </c:pt>
                <c:pt idx="266">
                  <c:v>1975-05-01/1975-05-00</c:v>
                </c:pt>
                <c:pt idx="267">
                  <c:v>1975-06-01/1975-06-00</c:v>
                </c:pt>
                <c:pt idx="268">
                  <c:v>1975-07-01/1975-07-00</c:v>
                </c:pt>
                <c:pt idx="269">
                  <c:v>1975-08-11/1975-08-13</c:v>
                </c:pt>
                <c:pt idx="270">
                  <c:v>1975-10-02/1975-10-04</c:v>
                </c:pt>
                <c:pt idx="271">
                  <c:v>1976-01-01/1976-12-31</c:v>
                </c:pt>
                <c:pt idx="272">
                  <c:v>1976-05-01/1976-05-00</c:v>
                </c:pt>
                <c:pt idx="273">
                  <c:v>1976-05-07/1976-05-09</c:v>
                </c:pt>
                <c:pt idx="274">
                  <c:v>1976-05-24/1976-05-25</c:v>
                </c:pt>
                <c:pt idx="275">
                  <c:v>1976-05-25/1976-05-26</c:v>
                </c:pt>
                <c:pt idx="276">
                  <c:v>1976-05-26/1976-05-27</c:v>
                </c:pt>
                <c:pt idx="277">
                  <c:v>1977-05-28/1977-05-29</c:v>
                </c:pt>
                <c:pt idx="278">
                  <c:v>1978-00-00</c:v>
                </c:pt>
                <c:pt idx="279">
                  <c:v>1978-01-01/1978-12-31</c:v>
                </c:pt>
                <c:pt idx="280">
                  <c:v>1978-04-10/1978-04-14</c:v>
                </c:pt>
                <c:pt idx="281">
                  <c:v>1978-05-01/1978-05-03</c:v>
                </c:pt>
                <c:pt idx="282">
                  <c:v>1978-05-02/1978-05-09</c:v>
                </c:pt>
                <c:pt idx="283">
                  <c:v>1978-05-06/1978-05-13</c:v>
                </c:pt>
                <c:pt idx="284">
                  <c:v>1978-05-06/1978-06-13</c:v>
                </c:pt>
                <c:pt idx="285">
                  <c:v>1978-05-12/1978-05-14</c:v>
                </c:pt>
                <c:pt idx="286">
                  <c:v>1978-05-13/1978-05-22</c:v>
                </c:pt>
                <c:pt idx="287">
                  <c:v>1978-05-22/1978-05-29</c:v>
                </c:pt>
                <c:pt idx="288">
                  <c:v>1978-05-27/1978-05-28</c:v>
                </c:pt>
                <c:pt idx="289">
                  <c:v>1978-05-29/1978-06-05</c:v>
                </c:pt>
                <c:pt idx="290">
                  <c:v>1978-08-01/1978-08-00</c:v>
                </c:pt>
                <c:pt idx="291">
                  <c:v>1978-09-23/1979-01-07</c:v>
                </c:pt>
                <c:pt idx="292">
                  <c:v>1978-10-01/1978-10-00</c:v>
                </c:pt>
                <c:pt idx="293">
                  <c:v>1978-12-31/1979-06-16</c:v>
                </c:pt>
                <c:pt idx="294">
                  <c:v>1979-01-30/1979-06-08</c:v>
                </c:pt>
                <c:pt idx="295">
                  <c:v>1979-02-02/1979-02-03</c:v>
                </c:pt>
                <c:pt idx="296">
                  <c:v>1979-03-17/1979-06-16</c:v>
                </c:pt>
                <c:pt idx="297">
                  <c:v>1979-03-17/1979-07-17</c:v>
                </c:pt>
                <c:pt idx="298">
                  <c:v>1979-04-01/1979-04-00</c:v>
                </c:pt>
                <c:pt idx="299">
                  <c:v>1979-10-01/1979-10-00</c:v>
                </c:pt>
                <c:pt idx="300">
                  <c:v>1979-10-06/1979-10-08</c:v>
                </c:pt>
                <c:pt idx="301">
                  <c:v>1980-03-24/1980-03-25</c:v>
                </c:pt>
                <c:pt idx="302">
                  <c:v>1980-04-18/1980-04-20</c:v>
                </c:pt>
                <c:pt idx="303">
                  <c:v>1980-05-30/1980-05-31</c:v>
                </c:pt>
                <c:pt idx="304">
                  <c:v>1980-05-30/1980-06-01</c:v>
                </c:pt>
                <c:pt idx="305">
                  <c:v>1980-06-10/1980-06-16</c:v>
                </c:pt>
                <c:pt idx="306">
                  <c:v>1980-06-16/1980-06-17</c:v>
                </c:pt>
                <c:pt idx="307">
                  <c:v>1980-12-01/1980-12-00</c:v>
                </c:pt>
                <c:pt idx="308">
                  <c:v>1981-01-01/1981-12-31</c:v>
                </c:pt>
                <c:pt idx="309">
                  <c:v>1981-02-13/1981-03-20</c:v>
                </c:pt>
                <c:pt idx="310">
                  <c:v>1981-03-20/1981-04-22</c:v>
                </c:pt>
                <c:pt idx="311">
                  <c:v>1981-04-12/1981-04-15</c:v>
                </c:pt>
                <c:pt idx="312">
                  <c:v>1981-05-03/1981-08-07</c:v>
                </c:pt>
                <c:pt idx="313">
                  <c:v>1981-05-08/1981-08-10</c:v>
                </c:pt>
                <c:pt idx="314">
                  <c:v>1981-05-21/1981-05-22</c:v>
                </c:pt>
                <c:pt idx="315">
                  <c:v>1981-06-01/1981-06-03</c:v>
                </c:pt>
                <c:pt idx="316">
                  <c:v>1981-06-13/1981-06-14</c:v>
                </c:pt>
                <c:pt idx="317">
                  <c:v>1981-07-01/1981-07-00</c:v>
                </c:pt>
                <c:pt idx="318">
                  <c:v>1981-09-02/1981-09-04</c:v>
                </c:pt>
                <c:pt idx="319">
                  <c:v>1982-01-01/1982-12-31</c:v>
                </c:pt>
                <c:pt idx="320">
                  <c:v>1982-02-20/1982-03-13</c:v>
                </c:pt>
                <c:pt idx="321">
                  <c:v>1982-02-20/1983-03-13</c:v>
                </c:pt>
                <c:pt idx="322">
                  <c:v>1982-04-09/1982-04-21</c:v>
                </c:pt>
                <c:pt idx="323">
                  <c:v>1982-04-09/1982-05-28</c:v>
                </c:pt>
                <c:pt idx="324">
                  <c:v>1982-04-09/1982-06-15</c:v>
                </c:pt>
                <c:pt idx="325">
                  <c:v>1982-05-10/1982-05-21</c:v>
                </c:pt>
                <c:pt idx="326">
                  <c:v>1982-05-17/1982-05-20</c:v>
                </c:pt>
                <c:pt idx="327">
                  <c:v>1982-05-20/1983-05-21</c:v>
                </c:pt>
                <c:pt idx="328">
                  <c:v>1982-05-21/1982-05-23</c:v>
                </c:pt>
                <c:pt idx="329">
                  <c:v>1982-06-04/1982-06-06</c:v>
                </c:pt>
                <c:pt idx="330">
                  <c:v>1982-06-21/1982-06-25</c:v>
                </c:pt>
                <c:pt idx="331">
                  <c:v>1983-02-01/1984-02-00</c:v>
                </c:pt>
                <c:pt idx="332">
                  <c:v>1983-03-00</c:v>
                </c:pt>
                <c:pt idx="333">
                  <c:v>1983-06-10/1983-06-24</c:v>
                </c:pt>
                <c:pt idx="334">
                  <c:v>1983-08-13/1983-08-15</c:v>
                </c:pt>
                <c:pt idx="335">
                  <c:v>1983-08-16/1983-08-17</c:v>
                </c:pt>
                <c:pt idx="336">
                  <c:v>1983-08-23/1983-08-30</c:v>
                </c:pt>
                <c:pt idx="337">
                  <c:v>1983-09-09/1983-09-16</c:v>
                </c:pt>
                <c:pt idx="338">
                  <c:v>1983-09-10/1983-09-14</c:v>
                </c:pt>
                <c:pt idx="339">
                  <c:v>1983-09-21/1983-09-23</c:v>
                </c:pt>
                <c:pt idx="340">
                  <c:v>1983-12-08/1984-02-23</c:v>
                </c:pt>
                <c:pt idx="341">
                  <c:v>1984-05-16/1984-05-18</c:v>
                </c:pt>
                <c:pt idx="342">
                  <c:v>1984-05-18/1984-05-21</c:v>
                </c:pt>
                <c:pt idx="343">
                  <c:v>1984-05-22/1984-05-24</c:v>
                </c:pt>
                <c:pt idx="344">
                  <c:v>1984-06-27/1984-06-30</c:v>
                </c:pt>
                <c:pt idx="345">
                  <c:v>1985-07-10/1985-07-16</c:v>
                </c:pt>
                <c:pt idx="346">
                  <c:v>1986-05-09/1986-05-11</c:v>
                </c:pt>
                <c:pt idx="347">
                  <c:v>1986-05-28/1986-06-03</c:v>
                </c:pt>
                <c:pt idx="348">
                  <c:v>1986-06-15/1986-06-25</c:v>
                </c:pt>
                <c:pt idx="349">
                  <c:v>1986-06-15/1986-06-26</c:v>
                </c:pt>
                <c:pt idx="350">
                  <c:v>1987-03-11/1987-10-27</c:v>
                </c:pt>
                <c:pt idx="351">
                  <c:v>1987-04-00</c:v>
                </c:pt>
                <c:pt idx="352">
                  <c:v>1987-04-01/1987-06-00</c:v>
                </c:pt>
                <c:pt idx="353">
                  <c:v>1987-06-24/1987-07-08</c:v>
                </c:pt>
                <c:pt idx="354">
                  <c:v>1987-07-08/1987-07-22</c:v>
                </c:pt>
                <c:pt idx="355">
                  <c:v>1988-03-28/1988-03-29</c:v>
                </c:pt>
                <c:pt idx="356">
                  <c:v>1988-09-17/1988-09-18</c:v>
                </c:pt>
                <c:pt idx="357">
                  <c:v>1988-11-06/1988-11-08</c:v>
                </c:pt>
                <c:pt idx="358">
                  <c:v>1989-05-03/1989-05-04</c:v>
                </c:pt>
                <c:pt idx="359">
                  <c:v>1989-06-05/1989-06-08</c:v>
                </c:pt>
                <c:pt idx="360">
                  <c:v>1989-08-17/1989-08-23</c:v>
                </c:pt>
                <c:pt idx="361">
                  <c:v>1990-06-01/1990-06-00</c:v>
                </c:pt>
                <c:pt idx="362">
                  <c:v>1991-03-28/1991-04-09</c:v>
                </c:pt>
                <c:pt idx="363">
                  <c:v>1991-04-06/1991-07-05</c:v>
                </c:pt>
                <c:pt idx="364">
                  <c:v>1991-07-01/1991-07-00</c:v>
                </c:pt>
                <c:pt idx="365">
                  <c:v>1992-05-01/1992-05-03</c:v>
                </c:pt>
                <c:pt idx="366">
                  <c:v>1992-05-12/1992-05-13</c:v>
                </c:pt>
                <c:pt idx="367">
                  <c:v>1992-06-11/1992-06-21</c:v>
                </c:pt>
                <c:pt idx="368">
                  <c:v>1993-03-20/1993-07-29</c:v>
                </c:pt>
                <c:pt idx="369">
                  <c:v>1993-04-02/1993-04-04</c:v>
                </c:pt>
                <c:pt idx="370">
                  <c:v>1993-06-07/1993-06-09</c:v>
                </c:pt>
                <c:pt idx="371">
                  <c:v>1993-11-16/1993-11-20</c:v>
                </c:pt>
                <c:pt idx="372">
                  <c:v>1995-08-07/1995-08-21</c:v>
                </c:pt>
                <c:pt idx="373">
                  <c:v>1996-04-01/1996-04-00</c:v>
                </c:pt>
                <c:pt idx="374">
                  <c:v>1996-06-18/1996-06-19</c:v>
                </c:pt>
                <c:pt idx="375">
                  <c:v>1997-08-01/1997-08-00</c:v>
                </c:pt>
                <c:pt idx="376">
                  <c:v>1998-04-00</c:v>
                </c:pt>
                <c:pt idx="377">
                  <c:v>1999-01-17/1999-02-17</c:v>
                </c:pt>
                <c:pt idx="378">
                  <c:v>1999-01-29/1999-03-17</c:v>
                </c:pt>
                <c:pt idx="379">
                  <c:v>1999-11-19/1999-11-20</c:v>
                </c:pt>
                <c:pt idx="380">
                  <c:v>2000-06-04/2000-06-06</c:v>
                </c:pt>
                <c:pt idx="381">
                  <c:v>2000-06-06/2000-06-07</c:v>
                </c:pt>
                <c:pt idx="382">
                  <c:v>2000-09-01/2000-09-00</c:v>
                </c:pt>
                <c:pt idx="383">
                  <c:v>2002-05-26/2002-05-27</c:v>
                </c:pt>
                <c:pt idx="384">
                  <c:v>2002-05-26/2002-06-27</c:v>
                </c:pt>
                <c:pt idx="385">
                  <c:v>2002-06-17/2002-06-18</c:v>
                </c:pt>
                <c:pt idx="386">
                  <c:v>2002-10-05/2002-10-16</c:v>
                </c:pt>
                <c:pt idx="387">
                  <c:v>2003-05-29/2003-06-02</c:v>
                </c:pt>
                <c:pt idx="388">
                  <c:v>2003-07-11/2003-07-15</c:v>
                </c:pt>
                <c:pt idx="389">
                  <c:v>2003-09-01/2003-09-00</c:v>
                </c:pt>
                <c:pt idx="390">
                  <c:v>2004-04-01/2004-04-00</c:v>
                </c:pt>
                <c:pt idx="391">
                  <c:v>2004-05-15/2004-06-15</c:v>
                </c:pt>
                <c:pt idx="392">
                  <c:v>2004-06-03/2004-06-07</c:v>
                </c:pt>
                <c:pt idx="393">
                  <c:v>2005-04-23/2005-04-24</c:v>
                </c:pt>
                <c:pt idx="394">
                  <c:v>2006-05-01/2006-05-00</c:v>
                </c:pt>
                <c:pt idx="395">
                  <c:v>2007-01-01/2007-12-31</c:v>
                </c:pt>
                <c:pt idx="396">
                  <c:v>2009-05-03/2009-05-05</c:v>
                </c:pt>
                <c:pt idx="397">
                  <c:v>2011-07-22/2011-07-27</c:v>
                </c:pt>
                <c:pt idx="398">
                  <c:v>2011-09-16/2011-09-18</c:v>
                </c:pt>
                <c:pt idx="399">
                  <c:v>2013-04-20/2013-04-22</c:v>
                </c:pt>
                <c:pt idx="400">
                  <c:v>2014-03-01/2014-03-04</c:v>
                </c:pt>
                <c:pt idx="401">
                  <c:v>2014-03-01/2014-03-14</c:v>
                </c:pt>
                <c:pt idx="402">
                  <c:v>4 august 1888</c:v>
                </c:pt>
                <c:pt idx="403">
                  <c:v>9 august 1888</c:v>
                </c:pt>
                <c:pt idx="404">
                  <c:v>1900-01-01</c:v>
                </c:pt>
                <c:pt idx="405">
                  <c:v>1900-04-01</c:v>
                </c:pt>
                <c:pt idx="406">
                  <c:v>1900-10-21</c:v>
                </c:pt>
                <c:pt idx="407">
                  <c:v>1901-08-17</c:v>
                </c:pt>
                <c:pt idx="408">
                  <c:v>1902-08-10</c:v>
                </c:pt>
                <c:pt idx="409">
                  <c:v>1903-05-02</c:v>
                </c:pt>
                <c:pt idx="410">
                  <c:v>1903-07-04</c:v>
                </c:pt>
                <c:pt idx="411">
                  <c:v>1903-09-01</c:v>
                </c:pt>
                <c:pt idx="412">
                  <c:v>1903-09-20</c:v>
                </c:pt>
                <c:pt idx="413">
                  <c:v>1903-11-11</c:v>
                </c:pt>
                <c:pt idx="414">
                  <c:v>1904-04-26</c:v>
                </c:pt>
                <c:pt idx="415">
                  <c:v>1904-05-11</c:v>
                </c:pt>
                <c:pt idx="416">
                  <c:v>1904-05-15</c:v>
                </c:pt>
                <c:pt idx="417">
                  <c:v>1904-05-29</c:v>
                </c:pt>
                <c:pt idx="418">
                  <c:v>1904-06-04</c:v>
                </c:pt>
                <c:pt idx="419">
                  <c:v>1904-06-06</c:v>
                </c:pt>
                <c:pt idx="420">
                  <c:v>1904-06-12</c:v>
                </c:pt>
                <c:pt idx="421">
                  <c:v>1904-07-01</c:v>
                </c:pt>
                <c:pt idx="422">
                  <c:v>1904-07-19</c:v>
                </c:pt>
                <c:pt idx="423">
                  <c:v>1904-11-04</c:v>
                </c:pt>
                <c:pt idx="424">
                  <c:v>1905-01-27</c:v>
                </c:pt>
                <c:pt idx="425">
                  <c:v>1905-04-20</c:v>
                </c:pt>
                <c:pt idx="426">
                  <c:v>1905-04-23</c:v>
                </c:pt>
                <c:pt idx="427">
                  <c:v>1905-05-07</c:v>
                </c:pt>
                <c:pt idx="428">
                  <c:v>1905-05-30</c:v>
                </c:pt>
                <c:pt idx="429">
                  <c:v>1905-06-07</c:v>
                </c:pt>
                <c:pt idx="430">
                  <c:v>1905-07-05</c:v>
                </c:pt>
                <c:pt idx="431">
                  <c:v>1905-08-04</c:v>
                </c:pt>
                <c:pt idx="432">
                  <c:v>1905-08-25</c:v>
                </c:pt>
                <c:pt idx="433">
                  <c:v>1905-10-20</c:v>
                </c:pt>
                <c:pt idx="434">
                  <c:v>1906-01-30</c:v>
                </c:pt>
                <c:pt idx="435">
                  <c:v>1906-03-25</c:v>
                </c:pt>
                <c:pt idx="436">
                  <c:v>1906-06-01</c:v>
                </c:pt>
                <c:pt idx="437">
                  <c:v>1906-06-07</c:v>
                </c:pt>
                <c:pt idx="438">
                  <c:v>1906-06-09</c:v>
                </c:pt>
                <c:pt idx="439">
                  <c:v>1906-06-11</c:v>
                </c:pt>
                <c:pt idx="440">
                  <c:v>1906-06-12</c:v>
                </c:pt>
                <c:pt idx="441">
                  <c:v>1906-09-19</c:v>
                </c:pt>
                <c:pt idx="442">
                  <c:v>1906-09-23</c:v>
                </c:pt>
                <c:pt idx="443">
                  <c:v>1906-09-30</c:v>
                </c:pt>
                <c:pt idx="444">
                  <c:v>1907-01-01</c:v>
                </c:pt>
                <c:pt idx="445">
                  <c:v>1907-03-01</c:v>
                </c:pt>
                <c:pt idx="446">
                  <c:v>1907-03-17</c:v>
                </c:pt>
                <c:pt idx="447">
                  <c:v>1907-03-24</c:v>
                </c:pt>
                <c:pt idx="448">
                  <c:v>1907-03-31</c:v>
                </c:pt>
                <c:pt idx="449">
                  <c:v>1907-04-13</c:v>
                </c:pt>
                <c:pt idx="450">
                  <c:v>1907-04-14</c:v>
                </c:pt>
                <c:pt idx="451">
                  <c:v>1907-04-21</c:v>
                </c:pt>
                <c:pt idx="452">
                  <c:v>1907-05-11</c:v>
                </c:pt>
                <c:pt idx="453">
                  <c:v>1907-05-14</c:v>
                </c:pt>
                <c:pt idx="454">
                  <c:v>1907-05-20</c:v>
                </c:pt>
                <c:pt idx="455">
                  <c:v>1907-07-08</c:v>
                </c:pt>
                <c:pt idx="456">
                  <c:v>1907-07-09</c:v>
                </c:pt>
                <c:pt idx="457">
                  <c:v>1907-07-11</c:v>
                </c:pt>
                <c:pt idx="458">
                  <c:v>1907-07-13</c:v>
                </c:pt>
                <c:pt idx="459">
                  <c:v>1907-07-15</c:v>
                </c:pt>
                <c:pt idx="460">
                  <c:v>1907-07-17</c:v>
                </c:pt>
                <c:pt idx="461">
                  <c:v>1907-07-25</c:v>
                </c:pt>
                <c:pt idx="462">
                  <c:v>1907-08-06</c:v>
                </c:pt>
                <c:pt idx="463">
                  <c:v>1907-08-10</c:v>
                </c:pt>
                <c:pt idx="464">
                  <c:v>1907-08-16</c:v>
                </c:pt>
                <c:pt idx="465">
                  <c:v>1907-10-03</c:v>
                </c:pt>
                <c:pt idx="466">
                  <c:v>1908-02-20</c:v>
                </c:pt>
                <c:pt idx="467">
                  <c:v>1908-03-07</c:v>
                </c:pt>
                <c:pt idx="468">
                  <c:v>1908-05-10</c:v>
                </c:pt>
                <c:pt idx="469">
                  <c:v>1908-05-15</c:v>
                </c:pt>
                <c:pt idx="470">
                  <c:v>1908-05-24</c:v>
                </c:pt>
                <c:pt idx="471">
                  <c:v>1908-05-27</c:v>
                </c:pt>
                <c:pt idx="472">
                  <c:v>1908-05-30</c:v>
                </c:pt>
                <c:pt idx="473">
                  <c:v>1908-05-31</c:v>
                </c:pt>
                <c:pt idx="474">
                  <c:v>1908-06-01</c:v>
                </c:pt>
                <c:pt idx="475">
                  <c:v>1908-06-07</c:v>
                </c:pt>
                <c:pt idx="476">
                  <c:v>1908-06-09</c:v>
                </c:pt>
                <c:pt idx="477">
                  <c:v>1908-06-12</c:v>
                </c:pt>
                <c:pt idx="478">
                  <c:v>1908-06-15</c:v>
                </c:pt>
                <c:pt idx="479">
                  <c:v>1908-06-16</c:v>
                </c:pt>
                <c:pt idx="480">
                  <c:v>1908-06-19</c:v>
                </c:pt>
                <c:pt idx="481">
                  <c:v>1908-06-29</c:v>
                </c:pt>
                <c:pt idx="482">
                  <c:v>1908-07-13</c:v>
                </c:pt>
                <c:pt idx="483">
                  <c:v>1908-07-14</c:v>
                </c:pt>
                <c:pt idx="484">
                  <c:v>1908-08-05</c:v>
                </c:pt>
                <c:pt idx="485">
                  <c:v>1908-08-31</c:v>
                </c:pt>
                <c:pt idx="486">
                  <c:v>1908-09-06</c:v>
                </c:pt>
                <c:pt idx="487">
                  <c:v>1908-09-18</c:v>
                </c:pt>
                <c:pt idx="488">
                  <c:v>1908-09-20</c:v>
                </c:pt>
                <c:pt idx="489">
                  <c:v>1908-09-22</c:v>
                </c:pt>
                <c:pt idx="490">
                  <c:v>1908-10-04</c:v>
                </c:pt>
                <c:pt idx="491">
                  <c:v>1908-10-14</c:v>
                </c:pt>
                <c:pt idx="492">
                  <c:v>1908-10-20</c:v>
                </c:pt>
                <c:pt idx="493">
                  <c:v>1908-10-25</c:v>
                </c:pt>
                <c:pt idx="494">
                  <c:v>1908-10-28</c:v>
                </c:pt>
                <c:pt idx="495">
                  <c:v>1908-11-26</c:v>
                </c:pt>
                <c:pt idx="496">
                  <c:v>1909-01-17</c:v>
                </c:pt>
                <c:pt idx="497">
                  <c:v>1909-02-21</c:v>
                </c:pt>
                <c:pt idx="498">
                  <c:v>1909-02-28</c:v>
                </c:pt>
                <c:pt idx="499">
                  <c:v>1909-04-04</c:v>
                </c:pt>
                <c:pt idx="500">
                  <c:v>1909-05-15</c:v>
                </c:pt>
                <c:pt idx="501">
                  <c:v>1909-05-16</c:v>
                </c:pt>
                <c:pt idx="502">
                  <c:v>1909-05-20</c:v>
                </c:pt>
                <c:pt idx="503">
                  <c:v>1909-05-27</c:v>
                </c:pt>
                <c:pt idx="504">
                  <c:v>1909-07-08</c:v>
                </c:pt>
                <c:pt idx="505">
                  <c:v>1909-08-07</c:v>
                </c:pt>
                <c:pt idx="506">
                  <c:v>1909-09-06</c:v>
                </c:pt>
                <c:pt idx="507">
                  <c:v>1909-12-27</c:v>
                </c:pt>
                <c:pt idx="508">
                  <c:v>1910-03-06</c:v>
                </c:pt>
                <c:pt idx="509">
                  <c:v>1910-03-11</c:v>
                </c:pt>
                <c:pt idx="510">
                  <c:v>1910-04-03</c:v>
                </c:pt>
                <c:pt idx="511">
                  <c:v>1910-04-04</c:v>
                </c:pt>
                <c:pt idx="512">
                  <c:v>1910-04-17</c:v>
                </c:pt>
                <c:pt idx="513">
                  <c:v>1910-05-15</c:v>
                </c:pt>
                <c:pt idx="514">
                  <c:v>1910-05-20</c:v>
                </c:pt>
                <c:pt idx="515">
                  <c:v>1910-05-25</c:v>
                </c:pt>
                <c:pt idx="516">
                  <c:v>1910-05-26</c:v>
                </c:pt>
                <c:pt idx="517">
                  <c:v>1910-05-27</c:v>
                </c:pt>
                <c:pt idx="518">
                  <c:v>1910-05-29</c:v>
                </c:pt>
                <c:pt idx="519">
                  <c:v>1910-06-02</c:v>
                </c:pt>
                <c:pt idx="520">
                  <c:v>1910-06-05</c:v>
                </c:pt>
                <c:pt idx="521">
                  <c:v>1910-06-09</c:v>
                </c:pt>
                <c:pt idx="522">
                  <c:v>1910-06-19</c:v>
                </c:pt>
                <c:pt idx="523">
                  <c:v>1910-07-02</c:v>
                </c:pt>
                <c:pt idx="524">
                  <c:v>1910-07-15</c:v>
                </c:pt>
                <c:pt idx="525">
                  <c:v>1910-07-20</c:v>
                </c:pt>
                <c:pt idx="526">
                  <c:v>1910-07-24</c:v>
                </c:pt>
                <c:pt idx="527">
                  <c:v>1910-08-14</c:v>
                </c:pt>
                <c:pt idx="528">
                  <c:v>1910-10-16</c:v>
                </c:pt>
                <c:pt idx="529">
                  <c:v>1910-11-26</c:v>
                </c:pt>
                <c:pt idx="530">
                  <c:v>1910-12-24</c:v>
                </c:pt>
                <c:pt idx="531">
                  <c:v>1910-12-26</c:v>
                </c:pt>
                <c:pt idx="532">
                  <c:v>1911-02-12</c:v>
                </c:pt>
                <c:pt idx="533">
                  <c:v>1911-03-26</c:v>
                </c:pt>
                <c:pt idx="534">
                  <c:v>1911-04-19</c:v>
                </c:pt>
                <c:pt idx="535">
                  <c:v>1911-04-30</c:v>
                </c:pt>
                <c:pt idx="536">
                  <c:v>1911-05-01</c:v>
                </c:pt>
                <c:pt idx="537">
                  <c:v>1911-05-02</c:v>
                </c:pt>
                <c:pt idx="538">
                  <c:v>1911-05-04</c:v>
                </c:pt>
                <c:pt idx="539">
                  <c:v>1911-05-05</c:v>
                </c:pt>
                <c:pt idx="540">
                  <c:v>1911-05-06</c:v>
                </c:pt>
                <c:pt idx="541">
                  <c:v>1911-05-07</c:v>
                </c:pt>
                <c:pt idx="542">
                  <c:v>1911-05-10</c:v>
                </c:pt>
                <c:pt idx="543">
                  <c:v>1911-05-11</c:v>
                </c:pt>
                <c:pt idx="544">
                  <c:v>1911-05-12</c:v>
                </c:pt>
                <c:pt idx="545">
                  <c:v>1911-05-13</c:v>
                </c:pt>
                <c:pt idx="546">
                  <c:v>1911-05-14</c:v>
                </c:pt>
                <c:pt idx="547">
                  <c:v>1911-05-21</c:v>
                </c:pt>
                <c:pt idx="548">
                  <c:v>1911-05-26</c:v>
                </c:pt>
                <c:pt idx="549">
                  <c:v>1911-05-28</c:v>
                </c:pt>
                <c:pt idx="550">
                  <c:v>1911-05-30</c:v>
                </c:pt>
                <c:pt idx="551">
                  <c:v>1911-06-15</c:v>
                </c:pt>
                <c:pt idx="552">
                  <c:v>1911-06-18</c:v>
                </c:pt>
                <c:pt idx="553">
                  <c:v>1911-07-04</c:v>
                </c:pt>
                <c:pt idx="554">
                  <c:v>1911-07-31</c:v>
                </c:pt>
                <c:pt idx="555">
                  <c:v>1911-08-16</c:v>
                </c:pt>
                <c:pt idx="556">
                  <c:v>1911-10-29</c:v>
                </c:pt>
                <c:pt idx="557">
                  <c:v>1911-12-24</c:v>
                </c:pt>
                <c:pt idx="558">
                  <c:v>1912-01-21</c:v>
                </c:pt>
                <c:pt idx="559">
                  <c:v>1912-03-17</c:v>
                </c:pt>
                <c:pt idx="560">
                  <c:v>1912-04-16</c:v>
                </c:pt>
                <c:pt idx="561">
                  <c:v>1912-04-25</c:v>
                </c:pt>
                <c:pt idx="562">
                  <c:v>1912-04-27</c:v>
                </c:pt>
                <c:pt idx="563">
                  <c:v>1912-04-28</c:v>
                </c:pt>
                <c:pt idx="564">
                  <c:v>1912-05-05</c:v>
                </c:pt>
                <c:pt idx="565">
                  <c:v>1912-05-18</c:v>
                </c:pt>
                <c:pt idx="566">
                  <c:v>1912-08-01</c:v>
                </c:pt>
                <c:pt idx="567">
                  <c:v>1912-08-04</c:v>
                </c:pt>
                <c:pt idx="568">
                  <c:v>1912-08-06</c:v>
                </c:pt>
                <c:pt idx="569">
                  <c:v>1912-08-09</c:v>
                </c:pt>
                <c:pt idx="570">
                  <c:v>1912-08-12</c:v>
                </c:pt>
                <c:pt idx="571">
                  <c:v>1912-09-01</c:v>
                </c:pt>
                <c:pt idx="572">
                  <c:v>1912-09-02</c:v>
                </c:pt>
                <c:pt idx="573">
                  <c:v>1912-09-08</c:v>
                </c:pt>
                <c:pt idx="574">
                  <c:v>1912-09-22</c:v>
                </c:pt>
                <c:pt idx="575">
                  <c:v>1913-02-23</c:v>
                </c:pt>
                <c:pt idx="576">
                  <c:v>1913-02-24</c:v>
                </c:pt>
                <c:pt idx="577">
                  <c:v>1913-03-01</c:v>
                </c:pt>
                <c:pt idx="578">
                  <c:v>1913-03-12</c:v>
                </c:pt>
                <c:pt idx="579">
                  <c:v>1913-03-28</c:v>
                </c:pt>
                <c:pt idx="580">
                  <c:v>1913-04-13</c:v>
                </c:pt>
                <c:pt idx="581">
                  <c:v>1913-04-17</c:v>
                </c:pt>
                <c:pt idx="582">
                  <c:v>1913-04-19</c:v>
                </c:pt>
                <c:pt idx="583">
                  <c:v>1913-04-24</c:v>
                </c:pt>
                <c:pt idx="584">
                  <c:v>1913-04-30</c:v>
                </c:pt>
                <c:pt idx="585">
                  <c:v>1913-05-06</c:v>
                </c:pt>
                <c:pt idx="586">
                  <c:v>1913-05-08</c:v>
                </c:pt>
                <c:pt idx="587">
                  <c:v>1913-05-11</c:v>
                </c:pt>
                <c:pt idx="588">
                  <c:v>1913-05-20</c:v>
                </c:pt>
                <c:pt idx="589">
                  <c:v>1913-05-25</c:v>
                </c:pt>
                <c:pt idx="590">
                  <c:v>1913-05-31</c:v>
                </c:pt>
                <c:pt idx="591">
                  <c:v>1913-06-02</c:v>
                </c:pt>
                <c:pt idx="592">
                  <c:v>1913-06-06</c:v>
                </c:pt>
                <c:pt idx="593">
                  <c:v>1913-06-08</c:v>
                </c:pt>
                <c:pt idx="594">
                  <c:v>1913-06-11</c:v>
                </c:pt>
                <c:pt idx="595">
                  <c:v>1913-06-15</c:v>
                </c:pt>
                <c:pt idx="596">
                  <c:v>1913-06-16</c:v>
                </c:pt>
                <c:pt idx="597">
                  <c:v>1913-06-18</c:v>
                </c:pt>
                <c:pt idx="598">
                  <c:v>1913-06-22</c:v>
                </c:pt>
                <c:pt idx="599">
                  <c:v>1913-06-23</c:v>
                </c:pt>
                <c:pt idx="600">
                  <c:v>1913-06-24</c:v>
                </c:pt>
                <c:pt idx="601">
                  <c:v>1913-06-25</c:v>
                </c:pt>
                <c:pt idx="602">
                  <c:v>1913-06-28</c:v>
                </c:pt>
                <c:pt idx="603">
                  <c:v>1913-07-06</c:v>
                </c:pt>
                <c:pt idx="604">
                  <c:v>1913-07-20</c:v>
                </c:pt>
                <c:pt idx="605">
                  <c:v>1913-07-25</c:v>
                </c:pt>
                <c:pt idx="606">
                  <c:v>1913-07-31</c:v>
                </c:pt>
                <c:pt idx="607">
                  <c:v>1913-08-22</c:v>
                </c:pt>
                <c:pt idx="608">
                  <c:v>1913-09-07</c:v>
                </c:pt>
                <c:pt idx="609">
                  <c:v>1913-09-21</c:v>
                </c:pt>
                <c:pt idx="610">
                  <c:v>1913-09-28</c:v>
                </c:pt>
                <c:pt idx="611">
                  <c:v>1913-10-12</c:v>
                </c:pt>
                <c:pt idx="612">
                  <c:v>1913-12-25</c:v>
                </c:pt>
                <c:pt idx="613">
                  <c:v>1914-01-07</c:v>
                </c:pt>
                <c:pt idx="614">
                  <c:v>1914-02-08</c:v>
                </c:pt>
                <c:pt idx="615">
                  <c:v>1914-03-25</c:v>
                </c:pt>
                <c:pt idx="616">
                  <c:v>1914-04-02</c:v>
                </c:pt>
                <c:pt idx="617">
                  <c:v>1914-04-08</c:v>
                </c:pt>
                <c:pt idx="618">
                  <c:v>1914-04-12</c:v>
                </c:pt>
                <c:pt idx="619">
                  <c:v>1914-04-19</c:v>
                </c:pt>
                <c:pt idx="620">
                  <c:v>1914-04-20</c:v>
                </c:pt>
                <c:pt idx="621">
                  <c:v>1914-04-22</c:v>
                </c:pt>
                <c:pt idx="622">
                  <c:v>1914-04-23</c:v>
                </c:pt>
                <c:pt idx="623">
                  <c:v>1914-05-14</c:v>
                </c:pt>
                <c:pt idx="624">
                  <c:v>1914-05-15</c:v>
                </c:pt>
                <c:pt idx="625">
                  <c:v>1914-05-17</c:v>
                </c:pt>
                <c:pt idx="626">
                  <c:v>1914-05-18</c:v>
                </c:pt>
                <c:pt idx="627">
                  <c:v>1914-05-19</c:v>
                </c:pt>
                <c:pt idx="628">
                  <c:v>1914-05-20</c:v>
                </c:pt>
                <c:pt idx="629">
                  <c:v>1914-05-21</c:v>
                </c:pt>
                <c:pt idx="630">
                  <c:v>1914-06-02</c:v>
                </c:pt>
                <c:pt idx="631">
                  <c:v>1914-06-04</c:v>
                </c:pt>
                <c:pt idx="632">
                  <c:v>1914-06-05</c:v>
                </c:pt>
                <c:pt idx="633">
                  <c:v>1914-06-10</c:v>
                </c:pt>
                <c:pt idx="634">
                  <c:v>1914-06-12</c:v>
                </c:pt>
                <c:pt idx="635">
                  <c:v>1914-06-14</c:v>
                </c:pt>
                <c:pt idx="636">
                  <c:v>1914-06-21</c:v>
                </c:pt>
                <c:pt idx="637">
                  <c:v>1914-10-22</c:v>
                </c:pt>
                <c:pt idx="638">
                  <c:v>1914-12-27</c:v>
                </c:pt>
                <c:pt idx="639">
                  <c:v>1915-02-02</c:v>
                </c:pt>
                <c:pt idx="640">
                  <c:v>1915-03-07</c:v>
                </c:pt>
                <c:pt idx="641">
                  <c:v>1915-03-12</c:v>
                </c:pt>
                <c:pt idx="642">
                  <c:v>1915-04-11</c:v>
                </c:pt>
                <c:pt idx="643">
                  <c:v>1915-04-17</c:v>
                </c:pt>
                <c:pt idx="644">
                  <c:v>1915-04-20</c:v>
                </c:pt>
                <c:pt idx="645">
                  <c:v>1915-04-22</c:v>
                </c:pt>
                <c:pt idx="646">
                  <c:v>1915-04-25</c:v>
                </c:pt>
                <c:pt idx="647">
                  <c:v>1915-05-02</c:v>
                </c:pt>
                <c:pt idx="648">
                  <c:v>1915-05-09</c:v>
                </c:pt>
                <c:pt idx="649">
                  <c:v>1915-05-13</c:v>
                </c:pt>
                <c:pt idx="650">
                  <c:v>1915-05-20</c:v>
                </c:pt>
                <c:pt idx="651">
                  <c:v>1915-06-01</c:v>
                </c:pt>
                <c:pt idx="652">
                  <c:v>1915-06-13</c:v>
                </c:pt>
                <c:pt idx="653">
                  <c:v>1915-06-20</c:v>
                </c:pt>
                <c:pt idx="654">
                  <c:v>1915-06-25</c:v>
                </c:pt>
                <c:pt idx="655">
                  <c:v>1915-06-28</c:v>
                </c:pt>
                <c:pt idx="656">
                  <c:v>1915-06-30</c:v>
                </c:pt>
                <c:pt idx="657">
                  <c:v>1915-07-04</c:v>
                </c:pt>
                <c:pt idx="658">
                  <c:v>1915-07-13</c:v>
                </c:pt>
                <c:pt idx="659">
                  <c:v>1915-07-25</c:v>
                </c:pt>
                <c:pt idx="660">
                  <c:v>1915-08-08</c:v>
                </c:pt>
                <c:pt idx="661">
                  <c:v>1915-10-24</c:v>
                </c:pt>
                <c:pt idx="662">
                  <c:v>1916-01-01</c:v>
                </c:pt>
                <c:pt idx="663">
                  <c:v>1916-01-24</c:v>
                </c:pt>
                <c:pt idx="664">
                  <c:v>1916-02-22</c:v>
                </c:pt>
                <c:pt idx="665">
                  <c:v>1916-02-26</c:v>
                </c:pt>
                <c:pt idx="666">
                  <c:v>1916-02-27</c:v>
                </c:pt>
                <c:pt idx="667">
                  <c:v>1916-03-02</c:v>
                </c:pt>
                <c:pt idx="668">
                  <c:v>1916-03-11</c:v>
                </c:pt>
                <c:pt idx="669">
                  <c:v>1916-03-12</c:v>
                </c:pt>
                <c:pt idx="670">
                  <c:v>1916-03-14</c:v>
                </c:pt>
                <c:pt idx="671">
                  <c:v>1916-03-17</c:v>
                </c:pt>
                <c:pt idx="672">
                  <c:v>1916-03-24</c:v>
                </c:pt>
                <c:pt idx="673">
                  <c:v>1916-04-29</c:v>
                </c:pt>
                <c:pt idx="674">
                  <c:v>1916-04-30</c:v>
                </c:pt>
                <c:pt idx="675">
                  <c:v>1916-05-03</c:v>
                </c:pt>
                <c:pt idx="676">
                  <c:v>1916-05-14</c:v>
                </c:pt>
                <c:pt idx="677">
                  <c:v>1916-05-18</c:v>
                </c:pt>
                <c:pt idx="678">
                  <c:v>1916-05-21</c:v>
                </c:pt>
                <c:pt idx="679">
                  <c:v>1916-05-26</c:v>
                </c:pt>
                <c:pt idx="680">
                  <c:v>1916-06-01</c:v>
                </c:pt>
                <c:pt idx="681">
                  <c:v>1916-06-04</c:v>
                </c:pt>
                <c:pt idx="682">
                  <c:v>1916-06-07</c:v>
                </c:pt>
                <c:pt idx="683">
                  <c:v>1916-06-08</c:v>
                </c:pt>
                <c:pt idx="684">
                  <c:v>1916-06-12</c:v>
                </c:pt>
                <c:pt idx="685">
                  <c:v>1916-06-13</c:v>
                </c:pt>
                <c:pt idx="686">
                  <c:v>1916-06-14</c:v>
                </c:pt>
                <c:pt idx="687">
                  <c:v>1916-06-15</c:v>
                </c:pt>
                <c:pt idx="688">
                  <c:v>1916-06-17</c:v>
                </c:pt>
                <c:pt idx="689">
                  <c:v>1916-06-18</c:v>
                </c:pt>
                <c:pt idx="690">
                  <c:v>1916-06-20</c:v>
                </c:pt>
                <c:pt idx="691">
                  <c:v>1916-06-22</c:v>
                </c:pt>
                <c:pt idx="692">
                  <c:v>1916-06-29</c:v>
                </c:pt>
                <c:pt idx="693">
                  <c:v>1916-07-05</c:v>
                </c:pt>
                <c:pt idx="694">
                  <c:v>1916-07-09</c:v>
                </c:pt>
                <c:pt idx="695">
                  <c:v>1916-07-10</c:v>
                </c:pt>
                <c:pt idx="696">
                  <c:v>1916-08-01</c:v>
                </c:pt>
                <c:pt idx="697">
                  <c:v>1916-08-26</c:v>
                </c:pt>
                <c:pt idx="698">
                  <c:v>1916-09-03</c:v>
                </c:pt>
                <c:pt idx="699">
                  <c:v>1916-09-22</c:v>
                </c:pt>
                <c:pt idx="700">
                  <c:v>1916-09-30</c:v>
                </c:pt>
                <c:pt idx="701">
                  <c:v>1916-10-16</c:v>
                </c:pt>
                <c:pt idx="702">
                  <c:v>1916-10-18</c:v>
                </c:pt>
                <c:pt idx="703">
                  <c:v>1916-10-24</c:v>
                </c:pt>
                <c:pt idx="704">
                  <c:v>1917-01-13</c:v>
                </c:pt>
                <c:pt idx="705">
                  <c:v>1917-02-11</c:v>
                </c:pt>
                <c:pt idx="706">
                  <c:v>1917-03-22</c:v>
                </c:pt>
                <c:pt idx="707">
                  <c:v>1917-04-07</c:v>
                </c:pt>
                <c:pt idx="708">
                  <c:v>1917-04-12</c:v>
                </c:pt>
                <c:pt idx="709">
                  <c:v>1917-04-23</c:v>
                </c:pt>
                <c:pt idx="710">
                  <c:v>1917-04-24</c:v>
                </c:pt>
                <c:pt idx="711">
                  <c:v>1917-04-25</c:v>
                </c:pt>
                <c:pt idx="712">
                  <c:v>1917-04-27</c:v>
                </c:pt>
                <c:pt idx="713">
                  <c:v>1917-04-28</c:v>
                </c:pt>
                <c:pt idx="714">
                  <c:v>1917-04-30</c:v>
                </c:pt>
                <c:pt idx="715">
                  <c:v>1917-05-01</c:v>
                </c:pt>
                <c:pt idx="716">
                  <c:v>1917-05-04</c:v>
                </c:pt>
                <c:pt idx="717">
                  <c:v>1917-05-05</c:v>
                </c:pt>
                <c:pt idx="718">
                  <c:v>1917-05-07</c:v>
                </c:pt>
                <c:pt idx="719">
                  <c:v>1917-05-26</c:v>
                </c:pt>
                <c:pt idx="720">
                  <c:v>1917-05-30</c:v>
                </c:pt>
                <c:pt idx="721">
                  <c:v>1917-06-07</c:v>
                </c:pt>
                <c:pt idx="722">
                  <c:v>1917-06-17</c:v>
                </c:pt>
                <c:pt idx="723">
                  <c:v>1917-06-18</c:v>
                </c:pt>
                <c:pt idx="724">
                  <c:v>1917-07-02</c:v>
                </c:pt>
                <c:pt idx="725">
                  <c:v>1917-07-12</c:v>
                </c:pt>
                <c:pt idx="726">
                  <c:v>1917-08-05</c:v>
                </c:pt>
                <c:pt idx="727">
                  <c:v>1917-08-13</c:v>
                </c:pt>
                <c:pt idx="728">
                  <c:v>1917-09-30</c:v>
                </c:pt>
                <c:pt idx="729">
                  <c:v>1917-10-09</c:v>
                </c:pt>
                <c:pt idx="730">
                  <c:v>1917-10-15</c:v>
                </c:pt>
                <c:pt idx="731">
                  <c:v>1917-11-04</c:v>
                </c:pt>
                <c:pt idx="732">
                  <c:v>1917-11-25</c:v>
                </c:pt>
                <c:pt idx="733">
                  <c:v>1917-12-11</c:v>
                </c:pt>
                <c:pt idx="734">
                  <c:v>1918-02-15</c:v>
                </c:pt>
                <c:pt idx="735">
                  <c:v>1918-02-18</c:v>
                </c:pt>
                <c:pt idx="736">
                  <c:v>1918-03-20</c:v>
                </c:pt>
                <c:pt idx="737">
                  <c:v>1918-03-22</c:v>
                </c:pt>
                <c:pt idx="738">
                  <c:v>1918-03-23</c:v>
                </c:pt>
                <c:pt idx="739">
                  <c:v>1918-03-25</c:v>
                </c:pt>
                <c:pt idx="740">
                  <c:v>1918-03-28</c:v>
                </c:pt>
                <c:pt idx="741">
                  <c:v>1918-03-30</c:v>
                </c:pt>
                <c:pt idx="742">
                  <c:v>1918-04-07</c:v>
                </c:pt>
                <c:pt idx="743">
                  <c:v>1918-04-13</c:v>
                </c:pt>
                <c:pt idx="744">
                  <c:v>1918-04-14</c:v>
                </c:pt>
                <c:pt idx="745">
                  <c:v>1918-05-05</c:v>
                </c:pt>
                <c:pt idx="746">
                  <c:v>1918-05-16</c:v>
                </c:pt>
                <c:pt idx="747">
                  <c:v>1918-05-19</c:v>
                </c:pt>
                <c:pt idx="748">
                  <c:v>1918-05-22</c:v>
                </c:pt>
                <c:pt idx="749">
                  <c:v>1918-05-23</c:v>
                </c:pt>
                <c:pt idx="750">
                  <c:v>1918-05-27</c:v>
                </c:pt>
                <c:pt idx="751">
                  <c:v>1918-05-28</c:v>
                </c:pt>
                <c:pt idx="752">
                  <c:v>1918-05-30</c:v>
                </c:pt>
                <c:pt idx="753">
                  <c:v>1918-06-02</c:v>
                </c:pt>
                <c:pt idx="754">
                  <c:v>1918-06-09</c:v>
                </c:pt>
                <c:pt idx="755">
                  <c:v>1918-08-10</c:v>
                </c:pt>
                <c:pt idx="756">
                  <c:v>1918-08-23</c:v>
                </c:pt>
                <c:pt idx="757">
                  <c:v>1918-08-29</c:v>
                </c:pt>
                <c:pt idx="758">
                  <c:v>1918-09-02</c:v>
                </c:pt>
                <c:pt idx="759">
                  <c:v>1918-10-02</c:v>
                </c:pt>
                <c:pt idx="760">
                  <c:v>1918-10-15</c:v>
                </c:pt>
                <c:pt idx="761">
                  <c:v>1918-10-29</c:v>
                </c:pt>
                <c:pt idx="762">
                  <c:v>1918-11-30</c:v>
                </c:pt>
                <c:pt idx="763">
                  <c:v>1918-12-16</c:v>
                </c:pt>
                <c:pt idx="764">
                  <c:v>1919-01-05</c:v>
                </c:pt>
                <c:pt idx="765">
                  <c:v>1919-01-20</c:v>
                </c:pt>
                <c:pt idx="766">
                  <c:v>1919-01-22</c:v>
                </c:pt>
                <c:pt idx="767">
                  <c:v>1919-01-24</c:v>
                </c:pt>
                <c:pt idx="768">
                  <c:v>1919-01-27</c:v>
                </c:pt>
                <c:pt idx="769">
                  <c:v>1919-02-01</c:v>
                </c:pt>
                <c:pt idx="770">
                  <c:v>1919-02-07</c:v>
                </c:pt>
                <c:pt idx="771">
                  <c:v>1919-02-09</c:v>
                </c:pt>
                <c:pt idx="772">
                  <c:v>1919-03-03</c:v>
                </c:pt>
                <c:pt idx="773">
                  <c:v>1919-03-23</c:v>
                </c:pt>
                <c:pt idx="774">
                  <c:v>1919-03-24</c:v>
                </c:pt>
                <c:pt idx="775">
                  <c:v>1919-03-25</c:v>
                </c:pt>
                <c:pt idx="776">
                  <c:v>1919-04-20</c:v>
                </c:pt>
                <c:pt idx="777">
                  <c:v>1919-04-21</c:v>
                </c:pt>
                <c:pt idx="778">
                  <c:v>1919-04-23</c:v>
                </c:pt>
                <c:pt idx="779">
                  <c:v>1919-04-24</c:v>
                </c:pt>
                <c:pt idx="780">
                  <c:v>1919-04-27</c:v>
                </c:pt>
                <c:pt idx="781">
                  <c:v>1919-04-30</c:v>
                </c:pt>
                <c:pt idx="782">
                  <c:v>1919-05-08</c:v>
                </c:pt>
                <c:pt idx="783">
                  <c:v>1919-05-16</c:v>
                </c:pt>
                <c:pt idx="784">
                  <c:v>1919-05-17</c:v>
                </c:pt>
                <c:pt idx="785">
                  <c:v>1919-05-18</c:v>
                </c:pt>
                <c:pt idx="786">
                  <c:v>1919-05-20</c:v>
                </c:pt>
                <c:pt idx="787">
                  <c:v>1919-05-27</c:v>
                </c:pt>
                <c:pt idx="788">
                  <c:v>1919-05-30</c:v>
                </c:pt>
                <c:pt idx="789">
                  <c:v>1919-06-01</c:v>
                </c:pt>
                <c:pt idx="790">
                  <c:v>1919-07-05</c:v>
                </c:pt>
                <c:pt idx="791">
                  <c:v>1919-07-06</c:v>
                </c:pt>
                <c:pt idx="792">
                  <c:v>1919-07-08</c:v>
                </c:pt>
                <c:pt idx="793">
                  <c:v>1919-07-10</c:v>
                </c:pt>
                <c:pt idx="794">
                  <c:v>1919-07-11</c:v>
                </c:pt>
                <c:pt idx="795">
                  <c:v>1919-07-14</c:v>
                </c:pt>
                <c:pt idx="796">
                  <c:v>1919-07-16</c:v>
                </c:pt>
                <c:pt idx="797">
                  <c:v>1919-07-17</c:v>
                </c:pt>
                <c:pt idx="798">
                  <c:v>1919-07-22</c:v>
                </c:pt>
                <c:pt idx="799">
                  <c:v>1919-07-27</c:v>
                </c:pt>
                <c:pt idx="800">
                  <c:v>1919-07-28</c:v>
                </c:pt>
                <c:pt idx="801">
                  <c:v>1919-08-11</c:v>
                </c:pt>
                <c:pt idx="802">
                  <c:v>1919-08-19</c:v>
                </c:pt>
                <c:pt idx="803">
                  <c:v>1919-08-20</c:v>
                </c:pt>
                <c:pt idx="804">
                  <c:v>1919-09-27</c:v>
                </c:pt>
                <c:pt idx="805">
                  <c:v>1919-09-30</c:v>
                </c:pt>
                <c:pt idx="806">
                  <c:v>1919-10-03</c:v>
                </c:pt>
                <c:pt idx="807">
                  <c:v>1919-10-24</c:v>
                </c:pt>
                <c:pt idx="808">
                  <c:v>1919-10-31</c:v>
                </c:pt>
                <c:pt idx="809">
                  <c:v>1919-11-04</c:v>
                </c:pt>
                <c:pt idx="810">
                  <c:v>1919-11-11</c:v>
                </c:pt>
                <c:pt idx="811">
                  <c:v>1919-11-16</c:v>
                </c:pt>
                <c:pt idx="812">
                  <c:v>1919-11-22</c:v>
                </c:pt>
                <c:pt idx="813">
                  <c:v>1919-12-13</c:v>
                </c:pt>
                <c:pt idx="814">
                  <c:v>1919-12-19</c:v>
                </c:pt>
                <c:pt idx="815">
                  <c:v>1919-12-24</c:v>
                </c:pt>
                <c:pt idx="816">
                  <c:v>1919-12-28</c:v>
                </c:pt>
                <c:pt idx="817">
                  <c:v>1920-01-14</c:v>
                </c:pt>
                <c:pt idx="818">
                  <c:v>1920-02-03</c:v>
                </c:pt>
                <c:pt idx="819">
                  <c:v>1920-02-07</c:v>
                </c:pt>
                <c:pt idx="820">
                  <c:v>1920-02-22</c:v>
                </c:pt>
                <c:pt idx="821">
                  <c:v>1920-03-19</c:v>
                </c:pt>
                <c:pt idx="822">
                  <c:v>1920-03-23</c:v>
                </c:pt>
                <c:pt idx="823">
                  <c:v>1920-04-12</c:v>
                </c:pt>
                <c:pt idx="824">
                  <c:v>1920-04-19</c:v>
                </c:pt>
                <c:pt idx="825">
                  <c:v>1920-04-24</c:v>
                </c:pt>
                <c:pt idx="826">
                  <c:v>1920-04-25</c:v>
                </c:pt>
                <c:pt idx="827">
                  <c:v>1920-05-04</c:v>
                </c:pt>
                <c:pt idx="828">
                  <c:v>1920-05-06</c:v>
                </c:pt>
                <c:pt idx="829">
                  <c:v>1920-05-09</c:v>
                </c:pt>
                <c:pt idx="830">
                  <c:v>1920-05-10</c:v>
                </c:pt>
                <c:pt idx="831">
                  <c:v>1920-05-11</c:v>
                </c:pt>
                <c:pt idx="832">
                  <c:v>1920-05-20</c:v>
                </c:pt>
                <c:pt idx="833">
                  <c:v>1920-05-21</c:v>
                </c:pt>
                <c:pt idx="834">
                  <c:v>1920-06-10</c:v>
                </c:pt>
                <c:pt idx="835">
                  <c:v>1920-06-20</c:v>
                </c:pt>
                <c:pt idx="836">
                  <c:v>1920-07-03</c:v>
                </c:pt>
                <c:pt idx="837">
                  <c:v>1920-07-04</c:v>
                </c:pt>
                <c:pt idx="838">
                  <c:v>1920-07-07</c:v>
                </c:pt>
                <c:pt idx="839">
                  <c:v>1920-07-24</c:v>
                </c:pt>
                <c:pt idx="840">
                  <c:v>1920-07-25</c:v>
                </c:pt>
                <c:pt idx="841">
                  <c:v>1920-08-03</c:v>
                </c:pt>
                <c:pt idx="842">
                  <c:v>1920-08-04</c:v>
                </c:pt>
                <c:pt idx="843">
                  <c:v>1920-08-07</c:v>
                </c:pt>
                <c:pt idx="844">
                  <c:v>1920-08-09</c:v>
                </c:pt>
                <c:pt idx="845">
                  <c:v>1920-08-10</c:v>
                </c:pt>
                <c:pt idx="846">
                  <c:v>1920-08-12</c:v>
                </c:pt>
                <c:pt idx="847">
                  <c:v>1920-08-17</c:v>
                </c:pt>
                <c:pt idx="848">
                  <c:v>1920-09-06</c:v>
                </c:pt>
                <c:pt idx="849">
                  <c:v>1920-09-08</c:v>
                </c:pt>
                <c:pt idx="850">
                  <c:v>1920-09-10</c:v>
                </c:pt>
                <c:pt idx="851">
                  <c:v>1920-09-11</c:v>
                </c:pt>
                <c:pt idx="852">
                  <c:v>1920-09-14</c:v>
                </c:pt>
                <c:pt idx="853">
                  <c:v>1920-10-10</c:v>
                </c:pt>
                <c:pt idx="854">
                  <c:v>1920-10-16</c:v>
                </c:pt>
                <c:pt idx="855">
                  <c:v>1920-10-30</c:v>
                </c:pt>
                <c:pt idx="856">
                  <c:v>1920-10-31</c:v>
                </c:pt>
                <c:pt idx="857">
                  <c:v>1920-11-14</c:v>
                </c:pt>
                <c:pt idx="858">
                  <c:v>1920-12-27</c:v>
                </c:pt>
                <c:pt idx="859">
                  <c:v>1921-02-26</c:v>
                </c:pt>
                <c:pt idx="860">
                  <c:v>1921-03-20</c:v>
                </c:pt>
                <c:pt idx="861">
                  <c:v>1921-03-26</c:v>
                </c:pt>
                <c:pt idx="862">
                  <c:v>1921-04-06</c:v>
                </c:pt>
                <c:pt idx="863">
                  <c:v>1921-04-18</c:v>
                </c:pt>
                <c:pt idx="864">
                  <c:v>1921-04-30</c:v>
                </c:pt>
                <c:pt idx="865">
                  <c:v>1921-05-01</c:v>
                </c:pt>
                <c:pt idx="866">
                  <c:v>1921-05-13</c:v>
                </c:pt>
                <c:pt idx="867">
                  <c:v>1921-05-29</c:v>
                </c:pt>
                <c:pt idx="868">
                  <c:v>1921-06-07</c:v>
                </c:pt>
                <c:pt idx="869">
                  <c:v>1921-06-23</c:v>
                </c:pt>
                <c:pt idx="870">
                  <c:v>1921-06-26</c:v>
                </c:pt>
                <c:pt idx="871">
                  <c:v>1921-06-28</c:v>
                </c:pt>
                <c:pt idx="872">
                  <c:v>1921-07-03</c:v>
                </c:pt>
                <c:pt idx="873">
                  <c:v>1921-07-06</c:v>
                </c:pt>
                <c:pt idx="874">
                  <c:v>1921-07-20</c:v>
                </c:pt>
                <c:pt idx="875">
                  <c:v>1921-07-21</c:v>
                </c:pt>
                <c:pt idx="876">
                  <c:v>1921-07-24</c:v>
                </c:pt>
                <c:pt idx="877">
                  <c:v>1921-07-25</c:v>
                </c:pt>
                <c:pt idx="878">
                  <c:v>1921-07-29</c:v>
                </c:pt>
                <c:pt idx="879">
                  <c:v>1921-08-02</c:v>
                </c:pt>
                <c:pt idx="880">
                  <c:v>1921-09-18</c:v>
                </c:pt>
                <c:pt idx="881">
                  <c:v>1921-10-16</c:v>
                </c:pt>
                <c:pt idx="882">
                  <c:v>1921-10-17</c:v>
                </c:pt>
                <c:pt idx="883">
                  <c:v>1921-11-14</c:v>
                </c:pt>
                <c:pt idx="884">
                  <c:v>1921-11-29</c:v>
                </c:pt>
                <c:pt idx="885">
                  <c:v>1922-01-14</c:v>
                </c:pt>
                <c:pt idx="886">
                  <c:v>1922-03-22</c:v>
                </c:pt>
                <c:pt idx="887">
                  <c:v>1922-04-10</c:v>
                </c:pt>
                <c:pt idx="888">
                  <c:v>1922-04-11</c:v>
                </c:pt>
                <c:pt idx="889">
                  <c:v>1922-04-15</c:v>
                </c:pt>
                <c:pt idx="890">
                  <c:v>1922-04-19</c:v>
                </c:pt>
                <c:pt idx="891">
                  <c:v>1922-04-23</c:v>
                </c:pt>
                <c:pt idx="892">
                  <c:v>1922-04-25</c:v>
                </c:pt>
                <c:pt idx="893">
                  <c:v>1922-05-03</c:v>
                </c:pt>
                <c:pt idx="894">
                  <c:v>1922-05-10</c:v>
                </c:pt>
                <c:pt idx="895">
                  <c:v>1922-05-13</c:v>
                </c:pt>
                <c:pt idx="896">
                  <c:v>1922-05-14</c:v>
                </c:pt>
                <c:pt idx="897">
                  <c:v>1922-05-17</c:v>
                </c:pt>
                <c:pt idx="898">
                  <c:v>1922-05-18</c:v>
                </c:pt>
                <c:pt idx="899">
                  <c:v>1922-05-22</c:v>
                </c:pt>
                <c:pt idx="900">
                  <c:v>1922-05-25</c:v>
                </c:pt>
                <c:pt idx="901">
                  <c:v>1922-05-27</c:v>
                </c:pt>
                <c:pt idx="902">
                  <c:v>1922-06-11</c:v>
                </c:pt>
                <c:pt idx="903">
                  <c:v>1922-07-20</c:v>
                </c:pt>
                <c:pt idx="904">
                  <c:v>1922-07-25</c:v>
                </c:pt>
                <c:pt idx="905">
                  <c:v>1922-07-31</c:v>
                </c:pt>
                <c:pt idx="906">
                  <c:v>1922-08-02</c:v>
                </c:pt>
                <c:pt idx="907">
                  <c:v>1922-08-27</c:v>
                </c:pt>
                <c:pt idx="908">
                  <c:v>1922-10-10</c:v>
                </c:pt>
                <c:pt idx="909">
                  <c:v>1922-10-15</c:v>
                </c:pt>
                <c:pt idx="910">
                  <c:v>1922-10-18</c:v>
                </c:pt>
                <c:pt idx="911">
                  <c:v>1922-10-31</c:v>
                </c:pt>
                <c:pt idx="912">
                  <c:v>1922-11-07</c:v>
                </c:pt>
                <c:pt idx="913">
                  <c:v>1922-11-18</c:v>
                </c:pt>
                <c:pt idx="914">
                  <c:v>1922-11-21</c:v>
                </c:pt>
                <c:pt idx="915">
                  <c:v>1923-01-07</c:v>
                </c:pt>
                <c:pt idx="916">
                  <c:v>1923-01-24</c:v>
                </c:pt>
                <c:pt idx="917">
                  <c:v>1923-03-17</c:v>
                </c:pt>
                <c:pt idx="918">
                  <c:v>1923-04-07</c:v>
                </c:pt>
                <c:pt idx="919">
                  <c:v>1923-04-15</c:v>
                </c:pt>
                <c:pt idx="920">
                  <c:v>1923-05-03</c:v>
                </c:pt>
                <c:pt idx="921">
                  <c:v>1923-05-19</c:v>
                </c:pt>
                <c:pt idx="922">
                  <c:v>1923-06-12</c:v>
                </c:pt>
                <c:pt idx="923">
                  <c:v>1923-06-17</c:v>
                </c:pt>
                <c:pt idx="924">
                  <c:v>1923-06-29</c:v>
                </c:pt>
                <c:pt idx="925">
                  <c:v>1923-07-10</c:v>
                </c:pt>
                <c:pt idx="926">
                  <c:v>1923-07-12</c:v>
                </c:pt>
                <c:pt idx="927">
                  <c:v>1923-07-14</c:v>
                </c:pt>
                <c:pt idx="928">
                  <c:v>1923-07-17</c:v>
                </c:pt>
                <c:pt idx="929">
                  <c:v>1923-07-28</c:v>
                </c:pt>
                <c:pt idx="930">
                  <c:v>1923-08-01</c:v>
                </c:pt>
                <c:pt idx="931">
                  <c:v>1923-09-21</c:v>
                </c:pt>
                <c:pt idx="932">
                  <c:v>1923-09-22</c:v>
                </c:pt>
                <c:pt idx="933">
                  <c:v>1923-09-23</c:v>
                </c:pt>
                <c:pt idx="934">
                  <c:v>1923-09-24</c:v>
                </c:pt>
                <c:pt idx="935">
                  <c:v>1923-10-06</c:v>
                </c:pt>
                <c:pt idx="936">
                  <c:v>1923-11-18</c:v>
                </c:pt>
                <c:pt idx="937">
                  <c:v>1923-12-22</c:v>
                </c:pt>
                <c:pt idx="938">
                  <c:v>1924-02-12</c:v>
                </c:pt>
                <c:pt idx="939">
                  <c:v>1924-02-20</c:v>
                </c:pt>
                <c:pt idx="940">
                  <c:v>1924-02-21</c:v>
                </c:pt>
                <c:pt idx="941">
                  <c:v>1924-03-20</c:v>
                </c:pt>
                <c:pt idx="942">
                  <c:v>1924-03-28</c:v>
                </c:pt>
                <c:pt idx="943">
                  <c:v>1924-05-01</c:v>
                </c:pt>
                <c:pt idx="944">
                  <c:v>1924-05-11</c:v>
                </c:pt>
                <c:pt idx="945">
                  <c:v>1924-05-16</c:v>
                </c:pt>
                <c:pt idx="946">
                  <c:v>1924-06-04</c:v>
                </c:pt>
                <c:pt idx="947">
                  <c:v>1924-06-05</c:v>
                </c:pt>
                <c:pt idx="948">
                  <c:v>1924-06-06</c:v>
                </c:pt>
                <c:pt idx="949">
                  <c:v>1924-06-10</c:v>
                </c:pt>
                <c:pt idx="950">
                  <c:v>1924-06-12</c:v>
                </c:pt>
                <c:pt idx="951">
                  <c:v>1924-06-17</c:v>
                </c:pt>
                <c:pt idx="952">
                  <c:v>1924-06-20</c:v>
                </c:pt>
                <c:pt idx="953">
                  <c:v>1924-06-24</c:v>
                </c:pt>
                <c:pt idx="954">
                  <c:v>1924-07-11</c:v>
                </c:pt>
                <c:pt idx="955">
                  <c:v>1924-07-18</c:v>
                </c:pt>
                <c:pt idx="956">
                  <c:v>1924-08-06</c:v>
                </c:pt>
                <c:pt idx="957">
                  <c:v>1924-08-10</c:v>
                </c:pt>
                <c:pt idx="958">
                  <c:v>1924-08-24</c:v>
                </c:pt>
                <c:pt idx="959">
                  <c:v>1924-08-30</c:v>
                </c:pt>
                <c:pt idx="960">
                  <c:v>1924-10-08</c:v>
                </c:pt>
                <c:pt idx="961">
                  <c:v>1924-10-14</c:v>
                </c:pt>
                <c:pt idx="962">
                  <c:v>1924-10-19</c:v>
                </c:pt>
                <c:pt idx="963">
                  <c:v>1924-11-21</c:v>
                </c:pt>
                <c:pt idx="964">
                  <c:v>1924-11-29</c:v>
                </c:pt>
                <c:pt idx="965">
                  <c:v>1925-01-16</c:v>
                </c:pt>
                <c:pt idx="966">
                  <c:v>1925-01-31</c:v>
                </c:pt>
                <c:pt idx="967">
                  <c:v>1925-02-22</c:v>
                </c:pt>
                <c:pt idx="968">
                  <c:v>1925-03-01</c:v>
                </c:pt>
                <c:pt idx="969">
                  <c:v>1925-03-28</c:v>
                </c:pt>
                <c:pt idx="970">
                  <c:v>1925-04-12</c:v>
                </c:pt>
                <c:pt idx="971">
                  <c:v>1925-04-16</c:v>
                </c:pt>
                <c:pt idx="972">
                  <c:v>1925-05-13</c:v>
                </c:pt>
                <c:pt idx="973">
                  <c:v>1925-05-19</c:v>
                </c:pt>
                <c:pt idx="974">
                  <c:v>1925-05-20</c:v>
                </c:pt>
                <c:pt idx="975">
                  <c:v>1925-05-24</c:v>
                </c:pt>
                <c:pt idx="976">
                  <c:v>1925-05-25</c:v>
                </c:pt>
                <c:pt idx="977">
                  <c:v>1925-05-27</c:v>
                </c:pt>
                <c:pt idx="978">
                  <c:v>1925-05-28</c:v>
                </c:pt>
                <c:pt idx="979">
                  <c:v>1925-06-06</c:v>
                </c:pt>
                <c:pt idx="980">
                  <c:v>1925-06-07</c:v>
                </c:pt>
                <c:pt idx="981">
                  <c:v>1925-06-11</c:v>
                </c:pt>
                <c:pt idx="982">
                  <c:v>1925-06-20</c:v>
                </c:pt>
                <c:pt idx="983">
                  <c:v>1925-07-10</c:v>
                </c:pt>
                <c:pt idx="984">
                  <c:v>1925-07-20</c:v>
                </c:pt>
                <c:pt idx="985">
                  <c:v>1925-07-31</c:v>
                </c:pt>
                <c:pt idx="986">
                  <c:v>1925-09-28</c:v>
                </c:pt>
                <c:pt idx="987">
                  <c:v>1925-09-29</c:v>
                </c:pt>
                <c:pt idx="988">
                  <c:v>1925-10-01</c:v>
                </c:pt>
                <c:pt idx="989">
                  <c:v>1925-10-08</c:v>
                </c:pt>
                <c:pt idx="990">
                  <c:v>1925-10-19</c:v>
                </c:pt>
                <c:pt idx="991">
                  <c:v>1925-12-13</c:v>
                </c:pt>
                <c:pt idx="992">
                  <c:v>1926-01-16</c:v>
                </c:pt>
                <c:pt idx="993">
                  <c:v>1926-01-24</c:v>
                </c:pt>
                <c:pt idx="994">
                  <c:v>1926-03-25</c:v>
                </c:pt>
                <c:pt idx="995">
                  <c:v>1926-04-02</c:v>
                </c:pt>
                <c:pt idx="996">
                  <c:v>1926-04-09</c:v>
                </c:pt>
                <c:pt idx="997">
                  <c:v>1926-04-12</c:v>
                </c:pt>
                <c:pt idx="998">
                  <c:v>1926-04-14</c:v>
                </c:pt>
                <c:pt idx="999">
                  <c:v>1926-04-24</c:v>
                </c:pt>
                <c:pt idx="1000">
                  <c:v>1926-05-05</c:v>
                </c:pt>
                <c:pt idx="1001">
                  <c:v>1926-05-14</c:v>
                </c:pt>
                <c:pt idx="1002">
                  <c:v>1926-05-21</c:v>
                </c:pt>
                <c:pt idx="1003">
                  <c:v>1926-05-22</c:v>
                </c:pt>
                <c:pt idx="1004">
                  <c:v>1926-05-29</c:v>
                </c:pt>
                <c:pt idx="1005">
                  <c:v>1926-06-05</c:v>
                </c:pt>
                <c:pt idx="1006">
                  <c:v>1926-06-25</c:v>
                </c:pt>
                <c:pt idx="1007">
                  <c:v>1926-07-04</c:v>
                </c:pt>
                <c:pt idx="1008">
                  <c:v>1926-07-05</c:v>
                </c:pt>
                <c:pt idx="1009">
                  <c:v>1926-07-16</c:v>
                </c:pt>
                <c:pt idx="1010">
                  <c:v>1926-07-27</c:v>
                </c:pt>
                <c:pt idx="1011">
                  <c:v>1926-09-14</c:v>
                </c:pt>
                <c:pt idx="1012">
                  <c:v>1926-10-06</c:v>
                </c:pt>
                <c:pt idx="1013">
                  <c:v>1927-01-31</c:v>
                </c:pt>
                <c:pt idx="1014">
                  <c:v>1927-02-14</c:v>
                </c:pt>
                <c:pt idx="1015">
                  <c:v>1927-03-26</c:v>
                </c:pt>
                <c:pt idx="1016">
                  <c:v>1927-04-09</c:v>
                </c:pt>
                <c:pt idx="1017">
                  <c:v>1927-04-15</c:v>
                </c:pt>
                <c:pt idx="1018">
                  <c:v>1927-05-10</c:v>
                </c:pt>
                <c:pt idx="1019">
                  <c:v>1927-05-11</c:v>
                </c:pt>
                <c:pt idx="1020">
                  <c:v>1927-05-13</c:v>
                </c:pt>
                <c:pt idx="1021">
                  <c:v>1927-05-18</c:v>
                </c:pt>
                <c:pt idx="1022">
                  <c:v>1927-06-01</c:v>
                </c:pt>
                <c:pt idx="1023">
                  <c:v>1927-06-10</c:v>
                </c:pt>
                <c:pt idx="1024">
                  <c:v>1927-06-21</c:v>
                </c:pt>
                <c:pt idx="1025">
                  <c:v>1927-07-01</c:v>
                </c:pt>
                <c:pt idx="1026">
                  <c:v>1927-07-17</c:v>
                </c:pt>
                <c:pt idx="1027">
                  <c:v>1927-09-22</c:v>
                </c:pt>
                <c:pt idx="1028">
                  <c:v>1927-09-28</c:v>
                </c:pt>
                <c:pt idx="1029">
                  <c:v>1927-10-22</c:v>
                </c:pt>
                <c:pt idx="1030">
                  <c:v>1927-10-24</c:v>
                </c:pt>
                <c:pt idx="1031">
                  <c:v>1927-11-01</c:v>
                </c:pt>
                <c:pt idx="1032">
                  <c:v>1927-11-13</c:v>
                </c:pt>
                <c:pt idx="1033">
                  <c:v>1928-02-11</c:v>
                </c:pt>
                <c:pt idx="1034">
                  <c:v>1928-02-16</c:v>
                </c:pt>
                <c:pt idx="1035">
                  <c:v>1928-02-19</c:v>
                </c:pt>
                <c:pt idx="1036">
                  <c:v>1928-03-06</c:v>
                </c:pt>
                <c:pt idx="1037">
                  <c:v>1928-03-07</c:v>
                </c:pt>
                <c:pt idx="1038">
                  <c:v>1928-03-10</c:v>
                </c:pt>
                <c:pt idx="1039">
                  <c:v>1928-03-16</c:v>
                </c:pt>
                <c:pt idx="1040">
                  <c:v>1928-03-18</c:v>
                </c:pt>
                <c:pt idx="1041">
                  <c:v>1928-03-20</c:v>
                </c:pt>
                <c:pt idx="1042">
                  <c:v>1928-03-21</c:v>
                </c:pt>
                <c:pt idx="1043">
                  <c:v>1928-03-31</c:v>
                </c:pt>
                <c:pt idx="1044">
                  <c:v>1928-04-10</c:v>
                </c:pt>
                <c:pt idx="1045">
                  <c:v>1928-04-12</c:v>
                </c:pt>
                <c:pt idx="1046">
                  <c:v>1928-04-13</c:v>
                </c:pt>
                <c:pt idx="1047">
                  <c:v>1928-04-14</c:v>
                </c:pt>
                <c:pt idx="1048">
                  <c:v>1928-04-15</c:v>
                </c:pt>
                <c:pt idx="1049">
                  <c:v>1928-04-17</c:v>
                </c:pt>
                <c:pt idx="1050">
                  <c:v>1928-04-18</c:v>
                </c:pt>
                <c:pt idx="1051">
                  <c:v>1928-04-20</c:v>
                </c:pt>
                <c:pt idx="1052">
                  <c:v>1928-04-24</c:v>
                </c:pt>
                <c:pt idx="1053">
                  <c:v>1928-04-26</c:v>
                </c:pt>
                <c:pt idx="1054">
                  <c:v>1928-04-28</c:v>
                </c:pt>
                <c:pt idx="1055">
                  <c:v>1928-05-02</c:v>
                </c:pt>
                <c:pt idx="1056">
                  <c:v>1928-05-06</c:v>
                </c:pt>
                <c:pt idx="1057">
                  <c:v>1928-05-08</c:v>
                </c:pt>
                <c:pt idx="1058">
                  <c:v>1928-05-18</c:v>
                </c:pt>
                <c:pt idx="1059">
                  <c:v>1928-05-20</c:v>
                </c:pt>
                <c:pt idx="1060">
                  <c:v>1928-05-21</c:v>
                </c:pt>
                <c:pt idx="1061">
                  <c:v>1928-05-22</c:v>
                </c:pt>
                <c:pt idx="1062">
                  <c:v>1928-05-23</c:v>
                </c:pt>
                <c:pt idx="1063">
                  <c:v>1928-05-25</c:v>
                </c:pt>
                <c:pt idx="1064">
                  <c:v>1928-05-26</c:v>
                </c:pt>
                <c:pt idx="1065">
                  <c:v>1928-06-01</c:v>
                </c:pt>
                <c:pt idx="1066">
                  <c:v>1928-06-02</c:v>
                </c:pt>
                <c:pt idx="1067">
                  <c:v>1928-06-03</c:v>
                </c:pt>
                <c:pt idx="1068">
                  <c:v>1928-06-04</c:v>
                </c:pt>
                <c:pt idx="1069">
                  <c:v>1928-06-08</c:v>
                </c:pt>
                <c:pt idx="1070">
                  <c:v>1928-06-11</c:v>
                </c:pt>
                <c:pt idx="1071">
                  <c:v>1928-06-12</c:v>
                </c:pt>
                <c:pt idx="1072">
                  <c:v>1928-06-14</c:v>
                </c:pt>
                <c:pt idx="1073">
                  <c:v>1928-06-18</c:v>
                </c:pt>
                <c:pt idx="1074">
                  <c:v>1928-06-19</c:v>
                </c:pt>
                <c:pt idx="1075">
                  <c:v>1928-06-28</c:v>
                </c:pt>
                <c:pt idx="1076">
                  <c:v>1928-07-04</c:v>
                </c:pt>
                <c:pt idx="1077">
                  <c:v>1928-07-09</c:v>
                </c:pt>
                <c:pt idx="1078">
                  <c:v>1928-07-14</c:v>
                </c:pt>
                <c:pt idx="1079">
                  <c:v>1928-07-20</c:v>
                </c:pt>
                <c:pt idx="1080">
                  <c:v>1928-08-01</c:v>
                </c:pt>
                <c:pt idx="1081">
                  <c:v>1928-08-05</c:v>
                </c:pt>
                <c:pt idx="1082">
                  <c:v>1928-09-09</c:v>
                </c:pt>
                <c:pt idx="1083">
                  <c:v>1928-09-16</c:v>
                </c:pt>
                <c:pt idx="1084">
                  <c:v>1928-10-28</c:v>
                </c:pt>
                <c:pt idx="1085">
                  <c:v>1928-11-11</c:v>
                </c:pt>
                <c:pt idx="1086">
                  <c:v>1928-11-20</c:v>
                </c:pt>
                <c:pt idx="1087">
                  <c:v>1928-12-09</c:v>
                </c:pt>
                <c:pt idx="1088">
                  <c:v>1928-12-20</c:v>
                </c:pt>
                <c:pt idx="1089">
                  <c:v>1928-12-22</c:v>
                </c:pt>
                <c:pt idx="1090">
                  <c:v>1928-12-25</c:v>
                </c:pt>
                <c:pt idx="1091">
                  <c:v>1928-12-30</c:v>
                </c:pt>
                <c:pt idx="1092">
                  <c:v>1929-01-02</c:v>
                </c:pt>
                <c:pt idx="1093">
                  <c:v>1929-02-10</c:v>
                </c:pt>
                <c:pt idx="1094">
                  <c:v>1929-02-12</c:v>
                </c:pt>
                <c:pt idx="1095">
                  <c:v>1929-02-17</c:v>
                </c:pt>
                <c:pt idx="1096">
                  <c:v>1929-02-23</c:v>
                </c:pt>
                <c:pt idx="1097">
                  <c:v>1929-03-02</c:v>
                </c:pt>
                <c:pt idx="1098">
                  <c:v>1929-03-24</c:v>
                </c:pt>
                <c:pt idx="1099">
                  <c:v>1929-04-12</c:v>
                </c:pt>
                <c:pt idx="1100">
                  <c:v>1929-04-14</c:v>
                </c:pt>
                <c:pt idx="1101">
                  <c:v>1929-04-25</c:v>
                </c:pt>
                <c:pt idx="1102">
                  <c:v>1929-04-27</c:v>
                </c:pt>
                <c:pt idx="1103">
                  <c:v>1929-05-09</c:v>
                </c:pt>
                <c:pt idx="1104">
                  <c:v>1929-05-12</c:v>
                </c:pt>
                <c:pt idx="1105">
                  <c:v>1929-05-16</c:v>
                </c:pt>
                <c:pt idx="1106">
                  <c:v>1929-05-17</c:v>
                </c:pt>
                <c:pt idx="1107">
                  <c:v>1929-05-22</c:v>
                </c:pt>
                <c:pt idx="1108">
                  <c:v>1929-05-23</c:v>
                </c:pt>
                <c:pt idx="1109">
                  <c:v>1929-05-24</c:v>
                </c:pt>
                <c:pt idx="1110">
                  <c:v>1929-05-25</c:v>
                </c:pt>
                <c:pt idx="1111">
                  <c:v>1929-05-27</c:v>
                </c:pt>
                <c:pt idx="1112">
                  <c:v>1929-05-28</c:v>
                </c:pt>
                <c:pt idx="1113">
                  <c:v>1929-05-30</c:v>
                </c:pt>
                <c:pt idx="1114">
                  <c:v>1929-06-02</c:v>
                </c:pt>
                <c:pt idx="1115">
                  <c:v>1929-06-04</c:v>
                </c:pt>
                <c:pt idx="1116">
                  <c:v>1929-06-06</c:v>
                </c:pt>
                <c:pt idx="1117">
                  <c:v>1929-06-07</c:v>
                </c:pt>
                <c:pt idx="1118">
                  <c:v>1929-06-09</c:v>
                </c:pt>
                <c:pt idx="1119">
                  <c:v>1929-06-10</c:v>
                </c:pt>
                <c:pt idx="1120">
                  <c:v>1929-06-11</c:v>
                </c:pt>
                <c:pt idx="1121">
                  <c:v>1929-06-13</c:v>
                </c:pt>
                <c:pt idx="1122">
                  <c:v>1929-06-15</c:v>
                </c:pt>
                <c:pt idx="1123">
                  <c:v>1929-06-19</c:v>
                </c:pt>
                <c:pt idx="1124">
                  <c:v>1929-06-20</c:v>
                </c:pt>
                <c:pt idx="1125">
                  <c:v>1929-06-25</c:v>
                </c:pt>
                <c:pt idx="1126">
                  <c:v>1929-07-01</c:v>
                </c:pt>
                <c:pt idx="1127">
                  <c:v>1929-07-02</c:v>
                </c:pt>
                <c:pt idx="1128">
                  <c:v>1929-07-05</c:v>
                </c:pt>
                <c:pt idx="1129">
                  <c:v>1929-07-06</c:v>
                </c:pt>
                <c:pt idx="1130">
                  <c:v>1929-07-21</c:v>
                </c:pt>
                <c:pt idx="1131">
                  <c:v>1929-07-28</c:v>
                </c:pt>
                <c:pt idx="1132">
                  <c:v>1929-09-13</c:v>
                </c:pt>
                <c:pt idx="1133">
                  <c:v>1929-09-14</c:v>
                </c:pt>
                <c:pt idx="1134">
                  <c:v>1929-09-18</c:v>
                </c:pt>
                <c:pt idx="1135">
                  <c:v>1929-09-23</c:v>
                </c:pt>
                <c:pt idx="1136">
                  <c:v>1929-10-30</c:v>
                </c:pt>
                <c:pt idx="1137">
                  <c:v>1929-12-27</c:v>
                </c:pt>
                <c:pt idx="1138">
                  <c:v>1930-02-01</c:v>
                </c:pt>
                <c:pt idx="1139">
                  <c:v>1930-02-15</c:v>
                </c:pt>
                <c:pt idx="1140">
                  <c:v>1930-02-22</c:v>
                </c:pt>
                <c:pt idx="1141">
                  <c:v>1930-03-02</c:v>
                </c:pt>
                <c:pt idx="1142">
                  <c:v>1930-03-08</c:v>
                </c:pt>
                <c:pt idx="1143">
                  <c:v>1930-03-09</c:v>
                </c:pt>
                <c:pt idx="1144">
                  <c:v>1930-03-16</c:v>
                </c:pt>
                <c:pt idx="1145">
                  <c:v>1930-04-04</c:v>
                </c:pt>
                <c:pt idx="1146">
                  <c:v>1930-04-08</c:v>
                </c:pt>
                <c:pt idx="1147">
                  <c:v>1930-04-09</c:v>
                </c:pt>
                <c:pt idx="1148">
                  <c:v>1930-04-20</c:v>
                </c:pt>
                <c:pt idx="1149">
                  <c:v>1930-04-21</c:v>
                </c:pt>
                <c:pt idx="1150">
                  <c:v>1930-04-23</c:v>
                </c:pt>
                <c:pt idx="1151">
                  <c:v>1930-04-24</c:v>
                </c:pt>
                <c:pt idx="1152">
                  <c:v>1930-04-29</c:v>
                </c:pt>
                <c:pt idx="1153">
                  <c:v>1930-05-02</c:v>
                </c:pt>
                <c:pt idx="1154">
                  <c:v>1930-05-05</c:v>
                </c:pt>
                <c:pt idx="1155">
                  <c:v>1930-05-08</c:v>
                </c:pt>
                <c:pt idx="1156">
                  <c:v>1930-05-10</c:v>
                </c:pt>
                <c:pt idx="1157">
                  <c:v>1930-05-11</c:v>
                </c:pt>
                <c:pt idx="1158">
                  <c:v>1930-05-14</c:v>
                </c:pt>
                <c:pt idx="1159">
                  <c:v>1930-05-15</c:v>
                </c:pt>
                <c:pt idx="1160">
                  <c:v>1930-05-17</c:v>
                </c:pt>
                <c:pt idx="1161">
                  <c:v>1930-05-18</c:v>
                </c:pt>
                <c:pt idx="1162">
                  <c:v>1930-05-19</c:v>
                </c:pt>
                <c:pt idx="1163">
                  <c:v>1930-05-21</c:v>
                </c:pt>
                <c:pt idx="1164">
                  <c:v>1930-05-23</c:v>
                </c:pt>
                <c:pt idx="1165">
                  <c:v>1930-05-24</c:v>
                </c:pt>
                <c:pt idx="1166">
                  <c:v>1930-05-25</c:v>
                </c:pt>
                <c:pt idx="1167">
                  <c:v>1930-05-30</c:v>
                </c:pt>
                <c:pt idx="1168">
                  <c:v>1930-06-01</c:v>
                </c:pt>
                <c:pt idx="1169">
                  <c:v>1930-06-03</c:v>
                </c:pt>
                <c:pt idx="1170">
                  <c:v>1930-06-07</c:v>
                </c:pt>
                <c:pt idx="1171">
                  <c:v>1930-06-10</c:v>
                </c:pt>
                <c:pt idx="1172">
                  <c:v>1930-06-13</c:v>
                </c:pt>
                <c:pt idx="1173">
                  <c:v>1930-06-15</c:v>
                </c:pt>
                <c:pt idx="1174">
                  <c:v>1930-06-16</c:v>
                </c:pt>
                <c:pt idx="1175">
                  <c:v>1930-06-22</c:v>
                </c:pt>
                <c:pt idx="1176">
                  <c:v>1930-07-10</c:v>
                </c:pt>
                <c:pt idx="1177">
                  <c:v>1930-07-22</c:v>
                </c:pt>
                <c:pt idx="1178">
                  <c:v>1930-08-15</c:v>
                </c:pt>
                <c:pt idx="1179">
                  <c:v>1930-09-11</c:v>
                </c:pt>
                <c:pt idx="1180">
                  <c:v>1930-10-09</c:v>
                </c:pt>
                <c:pt idx="1181">
                  <c:v>1930-10-15</c:v>
                </c:pt>
                <c:pt idx="1182">
                  <c:v>1930-10-19</c:v>
                </c:pt>
                <c:pt idx="1183">
                  <c:v>1930-10-25</c:v>
                </c:pt>
                <c:pt idx="1184">
                  <c:v>1930-10-30</c:v>
                </c:pt>
                <c:pt idx="1185">
                  <c:v>1930-10-31</c:v>
                </c:pt>
                <c:pt idx="1186">
                  <c:v>1930-11-09</c:v>
                </c:pt>
                <c:pt idx="1187">
                  <c:v>1930-11-10</c:v>
                </c:pt>
                <c:pt idx="1188">
                  <c:v>1930-12-01</c:v>
                </c:pt>
                <c:pt idx="1189">
                  <c:v>1930-12-04</c:v>
                </c:pt>
                <c:pt idx="1190">
                  <c:v>1930-12-11</c:v>
                </c:pt>
                <c:pt idx="1191">
                  <c:v>1930-12-14</c:v>
                </c:pt>
                <c:pt idx="1192">
                  <c:v>1931-01-03</c:v>
                </c:pt>
                <c:pt idx="1193">
                  <c:v>1931-02-20</c:v>
                </c:pt>
                <c:pt idx="1194">
                  <c:v>1931-02-28</c:v>
                </c:pt>
                <c:pt idx="1195">
                  <c:v>1931-03-01</c:v>
                </c:pt>
                <c:pt idx="1196">
                  <c:v>1931-03-17</c:v>
                </c:pt>
                <c:pt idx="1197">
                  <c:v>1931-03-22</c:v>
                </c:pt>
                <c:pt idx="1198">
                  <c:v>1931-03-29</c:v>
                </c:pt>
                <c:pt idx="1199">
                  <c:v>1931-04-19</c:v>
                </c:pt>
                <c:pt idx="1200">
                  <c:v>1931-04-25</c:v>
                </c:pt>
                <c:pt idx="1201">
                  <c:v>1931-04-27</c:v>
                </c:pt>
                <c:pt idx="1202">
                  <c:v>1931-05-01</c:v>
                </c:pt>
                <c:pt idx="1203">
                  <c:v>1931-05-02</c:v>
                </c:pt>
                <c:pt idx="1204">
                  <c:v>1931-05-03</c:v>
                </c:pt>
                <c:pt idx="1205">
                  <c:v>1931-05-08</c:v>
                </c:pt>
                <c:pt idx="1206">
                  <c:v>1931-05-09</c:v>
                </c:pt>
                <c:pt idx="1207">
                  <c:v>1931-05-10</c:v>
                </c:pt>
                <c:pt idx="1208">
                  <c:v>1931-05-15</c:v>
                </c:pt>
                <c:pt idx="1209">
                  <c:v>1931-05-19</c:v>
                </c:pt>
                <c:pt idx="1210">
                  <c:v>1931-05-21</c:v>
                </c:pt>
                <c:pt idx="1211">
                  <c:v>1931-05-29</c:v>
                </c:pt>
                <c:pt idx="1212">
                  <c:v>1931-06-05</c:v>
                </c:pt>
                <c:pt idx="1213">
                  <c:v>1931-06-07</c:v>
                </c:pt>
                <c:pt idx="1214">
                  <c:v>1931-06-08</c:v>
                </c:pt>
                <c:pt idx="1215">
                  <c:v>1931-06-10</c:v>
                </c:pt>
                <c:pt idx="1216">
                  <c:v>1931-06-11</c:v>
                </c:pt>
                <c:pt idx="1217">
                  <c:v>1931-06-15</c:v>
                </c:pt>
                <c:pt idx="1218">
                  <c:v>1931-06-17</c:v>
                </c:pt>
                <c:pt idx="1219">
                  <c:v>1931-06-19</c:v>
                </c:pt>
                <c:pt idx="1220">
                  <c:v>1931-06-21</c:v>
                </c:pt>
                <c:pt idx="1221">
                  <c:v>1931-06-26</c:v>
                </c:pt>
                <c:pt idx="1222">
                  <c:v>1931-06-29</c:v>
                </c:pt>
                <c:pt idx="1223">
                  <c:v>1931-07-05</c:v>
                </c:pt>
                <c:pt idx="1224">
                  <c:v>1931-07-09</c:v>
                </c:pt>
                <c:pt idx="1225">
                  <c:v>1931-07-18</c:v>
                </c:pt>
                <c:pt idx="1226">
                  <c:v>1931-07-19</c:v>
                </c:pt>
                <c:pt idx="1227">
                  <c:v>1931-07-24</c:v>
                </c:pt>
                <c:pt idx="1228">
                  <c:v>1931-07-30</c:v>
                </c:pt>
                <c:pt idx="1229">
                  <c:v>1931-08-01</c:v>
                </c:pt>
                <c:pt idx="1230">
                  <c:v>1931-08-04</c:v>
                </c:pt>
                <c:pt idx="1231">
                  <c:v>1931-08-10</c:v>
                </c:pt>
                <c:pt idx="1232">
                  <c:v>1931-08-17</c:v>
                </c:pt>
                <c:pt idx="1233">
                  <c:v>1931-09-07</c:v>
                </c:pt>
                <c:pt idx="1234">
                  <c:v>1931-10-11</c:v>
                </c:pt>
                <c:pt idx="1235">
                  <c:v>1931-10-14</c:v>
                </c:pt>
                <c:pt idx="1236">
                  <c:v>1931-10-17</c:v>
                </c:pt>
                <c:pt idx="1237">
                  <c:v>1931-10-25</c:v>
                </c:pt>
                <c:pt idx="1238">
                  <c:v>1931-10-26</c:v>
                </c:pt>
                <c:pt idx="1239">
                  <c:v>1931-11-04</c:v>
                </c:pt>
                <c:pt idx="1240">
                  <c:v>1931-11-19</c:v>
                </c:pt>
                <c:pt idx="1241">
                  <c:v>1931-12-15</c:v>
                </c:pt>
                <c:pt idx="1242">
                  <c:v>1932-01-10</c:v>
                </c:pt>
                <c:pt idx="1243">
                  <c:v>1932-02-17</c:v>
                </c:pt>
                <c:pt idx="1244">
                  <c:v>1932-03-05</c:v>
                </c:pt>
                <c:pt idx="1245">
                  <c:v>1932-03-15</c:v>
                </c:pt>
                <c:pt idx="1246">
                  <c:v>1932-03-26</c:v>
                </c:pt>
                <c:pt idx="1247">
                  <c:v>1932-04-04</c:v>
                </c:pt>
                <c:pt idx="1248">
                  <c:v>1932-04-06</c:v>
                </c:pt>
                <c:pt idx="1249">
                  <c:v>1932-04-10</c:v>
                </c:pt>
                <c:pt idx="1250">
                  <c:v>1932-04-16</c:v>
                </c:pt>
                <c:pt idx="1251">
                  <c:v>1932-04-17</c:v>
                </c:pt>
                <c:pt idx="1252">
                  <c:v>1932-04-19</c:v>
                </c:pt>
                <c:pt idx="1253">
                  <c:v>1932-04-24</c:v>
                </c:pt>
                <c:pt idx="1254">
                  <c:v>1932-04-25</c:v>
                </c:pt>
                <c:pt idx="1255">
                  <c:v>1932-05-08</c:v>
                </c:pt>
                <c:pt idx="1256">
                  <c:v>1932-05-15</c:v>
                </c:pt>
                <c:pt idx="1257">
                  <c:v>1932-05-25</c:v>
                </c:pt>
                <c:pt idx="1258">
                  <c:v>1932-06-03</c:v>
                </c:pt>
                <c:pt idx="1259">
                  <c:v>1932-06-08</c:v>
                </c:pt>
                <c:pt idx="1260">
                  <c:v>1932-06-10</c:v>
                </c:pt>
                <c:pt idx="1261">
                  <c:v>1932-06-12</c:v>
                </c:pt>
                <c:pt idx="1262">
                  <c:v>1932-06-15</c:v>
                </c:pt>
                <c:pt idx="1263">
                  <c:v>1932-06-18</c:v>
                </c:pt>
                <c:pt idx="1264">
                  <c:v>1932-06-20</c:v>
                </c:pt>
                <c:pt idx="1265">
                  <c:v>1932-07-04</c:v>
                </c:pt>
                <c:pt idx="1266">
                  <c:v>1932-07-15</c:v>
                </c:pt>
                <c:pt idx="1267">
                  <c:v>1932-07-30</c:v>
                </c:pt>
                <c:pt idx="1268">
                  <c:v>1932-08-31</c:v>
                </c:pt>
                <c:pt idx="1269">
                  <c:v>1932-09-25</c:v>
                </c:pt>
                <c:pt idx="1270">
                  <c:v>1932-10-16</c:v>
                </c:pt>
                <c:pt idx="1271">
                  <c:v>1932-11-01</c:v>
                </c:pt>
                <c:pt idx="1272">
                  <c:v>1932-11-11</c:v>
                </c:pt>
                <c:pt idx="1273">
                  <c:v>1932-11-20</c:v>
                </c:pt>
                <c:pt idx="1274">
                  <c:v>1933-01-05</c:v>
                </c:pt>
                <c:pt idx="1275">
                  <c:v>1933-02-04</c:v>
                </c:pt>
                <c:pt idx="1276">
                  <c:v>1933-02-22</c:v>
                </c:pt>
                <c:pt idx="1277">
                  <c:v>1933-02-25</c:v>
                </c:pt>
                <c:pt idx="1278">
                  <c:v>1933-03-20</c:v>
                </c:pt>
                <c:pt idx="1279">
                  <c:v>1933-03-26</c:v>
                </c:pt>
                <c:pt idx="1280">
                  <c:v>1933-03-27</c:v>
                </c:pt>
                <c:pt idx="1281">
                  <c:v>1933-03-29</c:v>
                </c:pt>
                <c:pt idx="1282">
                  <c:v>1933-04-01</c:v>
                </c:pt>
                <c:pt idx="1283">
                  <c:v>1933-04-10</c:v>
                </c:pt>
                <c:pt idx="1284">
                  <c:v>1933-04-11</c:v>
                </c:pt>
                <c:pt idx="1285">
                  <c:v>1933-04-19</c:v>
                </c:pt>
                <c:pt idx="1286">
                  <c:v>1933-04-22</c:v>
                </c:pt>
                <c:pt idx="1287">
                  <c:v>1933-04-23</c:v>
                </c:pt>
                <c:pt idx="1288">
                  <c:v>1933-04-28</c:v>
                </c:pt>
                <c:pt idx="1289">
                  <c:v>1933-04-29</c:v>
                </c:pt>
                <c:pt idx="1290">
                  <c:v>1933-04-30</c:v>
                </c:pt>
                <c:pt idx="1291">
                  <c:v>1933-05-01</c:v>
                </c:pt>
                <c:pt idx="1292">
                  <c:v>1933-05-08</c:v>
                </c:pt>
                <c:pt idx="1293">
                  <c:v>1933-05-11</c:v>
                </c:pt>
                <c:pt idx="1294">
                  <c:v>1933-05-14</c:v>
                </c:pt>
                <c:pt idx="1295">
                  <c:v>1933-05-15</c:v>
                </c:pt>
                <c:pt idx="1296">
                  <c:v>1933-05-16</c:v>
                </c:pt>
                <c:pt idx="1297">
                  <c:v>1933-05-18</c:v>
                </c:pt>
                <c:pt idx="1298">
                  <c:v>1933-06-02</c:v>
                </c:pt>
                <c:pt idx="1299">
                  <c:v>1933-06-04</c:v>
                </c:pt>
                <c:pt idx="1300">
                  <c:v>1933-06-08</c:v>
                </c:pt>
                <c:pt idx="1301">
                  <c:v>1933-06-11</c:v>
                </c:pt>
                <c:pt idx="1302">
                  <c:v>1933-07-10</c:v>
                </c:pt>
                <c:pt idx="1303">
                  <c:v>1933-07-24</c:v>
                </c:pt>
                <c:pt idx="1304">
                  <c:v>1933-08-03</c:v>
                </c:pt>
                <c:pt idx="1305">
                  <c:v>1933-08-06</c:v>
                </c:pt>
                <c:pt idx="1306">
                  <c:v>1933-08-07</c:v>
                </c:pt>
                <c:pt idx="1307">
                  <c:v>1933-09-15</c:v>
                </c:pt>
                <c:pt idx="1308">
                  <c:v>1933-09-17</c:v>
                </c:pt>
                <c:pt idx="1309">
                  <c:v>1933-10-22</c:v>
                </c:pt>
                <c:pt idx="1310">
                  <c:v>1933-10-29</c:v>
                </c:pt>
                <c:pt idx="1311">
                  <c:v>1933-10-30</c:v>
                </c:pt>
                <c:pt idx="1312">
                  <c:v>1933-11-05</c:v>
                </c:pt>
                <c:pt idx="1313">
                  <c:v>1933-11-07</c:v>
                </c:pt>
                <c:pt idx="1314">
                  <c:v>1933-11-08</c:v>
                </c:pt>
                <c:pt idx="1315">
                  <c:v>1933-12-02</c:v>
                </c:pt>
                <c:pt idx="1316">
                  <c:v>1934-01-01</c:v>
                </c:pt>
                <c:pt idx="1317">
                  <c:v>1934-01-17</c:v>
                </c:pt>
                <c:pt idx="1318">
                  <c:v>1934-02-25</c:v>
                </c:pt>
                <c:pt idx="1319">
                  <c:v>1934-03-02</c:v>
                </c:pt>
                <c:pt idx="1320">
                  <c:v>1934-03-05</c:v>
                </c:pt>
                <c:pt idx="1321">
                  <c:v>1934-03-11</c:v>
                </c:pt>
                <c:pt idx="1322">
                  <c:v>1934-03-12</c:v>
                </c:pt>
                <c:pt idx="1323">
                  <c:v>1934-03-16</c:v>
                </c:pt>
                <c:pt idx="1324">
                  <c:v>1934-03-23</c:v>
                </c:pt>
                <c:pt idx="1325">
                  <c:v>1934-03-26</c:v>
                </c:pt>
                <c:pt idx="1326">
                  <c:v>1934-04-07</c:v>
                </c:pt>
                <c:pt idx="1327">
                  <c:v>1934-04-08</c:v>
                </c:pt>
                <c:pt idx="1328">
                  <c:v>1934-04-10</c:v>
                </c:pt>
                <c:pt idx="1329">
                  <c:v>1934-04-29</c:v>
                </c:pt>
                <c:pt idx="1330">
                  <c:v>1934-04-30</c:v>
                </c:pt>
                <c:pt idx="1331">
                  <c:v>1934-05-01</c:v>
                </c:pt>
                <c:pt idx="1332">
                  <c:v>1934-05-06</c:v>
                </c:pt>
                <c:pt idx="1333">
                  <c:v>1934-05-10</c:v>
                </c:pt>
                <c:pt idx="1334">
                  <c:v>1934-05-11</c:v>
                </c:pt>
                <c:pt idx="1335">
                  <c:v>1934-05-12</c:v>
                </c:pt>
                <c:pt idx="1336">
                  <c:v>1934-05-15</c:v>
                </c:pt>
                <c:pt idx="1337">
                  <c:v>1934-05-16</c:v>
                </c:pt>
                <c:pt idx="1338">
                  <c:v>1934-05-19</c:v>
                </c:pt>
                <c:pt idx="1339">
                  <c:v>1934-05-20</c:v>
                </c:pt>
                <c:pt idx="1340">
                  <c:v>1934-05-23</c:v>
                </c:pt>
                <c:pt idx="1341">
                  <c:v>1934-05-28</c:v>
                </c:pt>
                <c:pt idx="1342">
                  <c:v>1934-05-30</c:v>
                </c:pt>
                <c:pt idx="1343">
                  <c:v>1934-06-01</c:v>
                </c:pt>
                <c:pt idx="1344">
                  <c:v>1934-06-09</c:v>
                </c:pt>
                <c:pt idx="1345">
                  <c:v>1934-06-12</c:v>
                </c:pt>
                <c:pt idx="1346">
                  <c:v>1934-06-15</c:v>
                </c:pt>
                <c:pt idx="1347">
                  <c:v>1934-06-22</c:v>
                </c:pt>
                <c:pt idx="1348">
                  <c:v>1934-06-27</c:v>
                </c:pt>
                <c:pt idx="1349">
                  <c:v>1934-06-29</c:v>
                </c:pt>
                <c:pt idx="1350">
                  <c:v>1934-07-03</c:v>
                </c:pt>
                <c:pt idx="1351">
                  <c:v>1934-07-07</c:v>
                </c:pt>
                <c:pt idx="1352">
                  <c:v>1934-07-08</c:v>
                </c:pt>
                <c:pt idx="1353">
                  <c:v>1934-07-09</c:v>
                </c:pt>
                <c:pt idx="1354">
                  <c:v>1934-07-10</c:v>
                </c:pt>
                <c:pt idx="1355">
                  <c:v>1934-07-11</c:v>
                </c:pt>
                <c:pt idx="1356">
                  <c:v>1934-07-12</c:v>
                </c:pt>
                <c:pt idx="1357">
                  <c:v>1934-07-14</c:v>
                </c:pt>
                <c:pt idx="1358">
                  <c:v>1934-07-16</c:v>
                </c:pt>
                <c:pt idx="1359">
                  <c:v>1934-07-18</c:v>
                </c:pt>
                <c:pt idx="1360">
                  <c:v>1934-07-19</c:v>
                </c:pt>
                <c:pt idx="1361">
                  <c:v>1934-07-21</c:v>
                </c:pt>
                <c:pt idx="1362">
                  <c:v>1934-07-23</c:v>
                </c:pt>
                <c:pt idx="1363">
                  <c:v>1934-07-25</c:v>
                </c:pt>
                <c:pt idx="1364">
                  <c:v>1934-07-31</c:v>
                </c:pt>
                <c:pt idx="1365">
                  <c:v>1934-08-02</c:v>
                </c:pt>
                <c:pt idx="1366">
                  <c:v>1934-08-03</c:v>
                </c:pt>
                <c:pt idx="1367">
                  <c:v>1934-08-10</c:v>
                </c:pt>
                <c:pt idx="1368">
                  <c:v>1934-08-26</c:v>
                </c:pt>
                <c:pt idx="1369">
                  <c:v>1934-09-14</c:v>
                </c:pt>
                <c:pt idx="1370">
                  <c:v>1934-09-15</c:v>
                </c:pt>
                <c:pt idx="1371">
                  <c:v>1934-10-09</c:v>
                </c:pt>
                <c:pt idx="1372">
                  <c:v>1934-10-14</c:v>
                </c:pt>
                <c:pt idx="1373">
                  <c:v>1934-10-21</c:v>
                </c:pt>
                <c:pt idx="1374">
                  <c:v>1934-10-28</c:v>
                </c:pt>
                <c:pt idx="1375">
                  <c:v>1934-11-21</c:v>
                </c:pt>
                <c:pt idx="1376">
                  <c:v>1934-12-02</c:v>
                </c:pt>
                <c:pt idx="1377">
                  <c:v>1935-01-01</c:v>
                </c:pt>
                <c:pt idx="1378">
                  <c:v>1935-01-07</c:v>
                </c:pt>
                <c:pt idx="1379">
                  <c:v>1935-01-12</c:v>
                </c:pt>
                <c:pt idx="1380">
                  <c:v>1935-02-24</c:v>
                </c:pt>
                <c:pt idx="1381">
                  <c:v>1935-03-06</c:v>
                </c:pt>
                <c:pt idx="1382">
                  <c:v>1935-03-20</c:v>
                </c:pt>
                <c:pt idx="1383">
                  <c:v>1935-03-22</c:v>
                </c:pt>
                <c:pt idx="1384">
                  <c:v>1935-03-30</c:v>
                </c:pt>
                <c:pt idx="1385">
                  <c:v>1935-03-31</c:v>
                </c:pt>
                <c:pt idx="1386">
                  <c:v>1935-04-04</c:v>
                </c:pt>
                <c:pt idx="1387">
                  <c:v>1935-04-09</c:v>
                </c:pt>
                <c:pt idx="1388">
                  <c:v>1935-04-12</c:v>
                </c:pt>
                <c:pt idx="1389">
                  <c:v>1935-04-13</c:v>
                </c:pt>
                <c:pt idx="1390">
                  <c:v>1935-04-14</c:v>
                </c:pt>
                <c:pt idx="1391">
                  <c:v>1935-04-19</c:v>
                </c:pt>
                <c:pt idx="1392">
                  <c:v>1935-05-05</c:v>
                </c:pt>
                <c:pt idx="1393">
                  <c:v>1935-05-08</c:v>
                </c:pt>
                <c:pt idx="1394">
                  <c:v>1935-05-10</c:v>
                </c:pt>
                <c:pt idx="1395">
                  <c:v>1935-05-11</c:v>
                </c:pt>
                <c:pt idx="1396">
                  <c:v>1935-05-15</c:v>
                </c:pt>
                <c:pt idx="1397">
                  <c:v>1935-05-16</c:v>
                </c:pt>
                <c:pt idx="1398">
                  <c:v>1935-05-17</c:v>
                </c:pt>
                <c:pt idx="1399">
                  <c:v>1935-05-18</c:v>
                </c:pt>
                <c:pt idx="1400">
                  <c:v>1935-05-19</c:v>
                </c:pt>
                <c:pt idx="1401">
                  <c:v>1935-05-21</c:v>
                </c:pt>
                <c:pt idx="1402">
                  <c:v>1935-05-25</c:v>
                </c:pt>
                <c:pt idx="1403">
                  <c:v>1935-05-26</c:v>
                </c:pt>
                <c:pt idx="1404">
                  <c:v>1935-05-27</c:v>
                </c:pt>
                <c:pt idx="1405">
                  <c:v>1935-05-29</c:v>
                </c:pt>
                <c:pt idx="1406">
                  <c:v>1935-05-30</c:v>
                </c:pt>
                <c:pt idx="1407">
                  <c:v>1935-05-31</c:v>
                </c:pt>
                <c:pt idx="1408">
                  <c:v>1935-06-01</c:v>
                </c:pt>
                <c:pt idx="1409">
                  <c:v>1935-06-05</c:v>
                </c:pt>
                <c:pt idx="1410">
                  <c:v>1935-06-11</c:v>
                </c:pt>
                <c:pt idx="1411">
                  <c:v>1935-06-12</c:v>
                </c:pt>
                <c:pt idx="1412">
                  <c:v>1935-06-13</c:v>
                </c:pt>
                <c:pt idx="1413">
                  <c:v>1935-06-15</c:v>
                </c:pt>
                <c:pt idx="1414">
                  <c:v>1935-06-16</c:v>
                </c:pt>
                <c:pt idx="1415">
                  <c:v>1935-06-20</c:v>
                </c:pt>
                <c:pt idx="1416">
                  <c:v>1935-06-21</c:v>
                </c:pt>
                <c:pt idx="1417">
                  <c:v>1935-06-24</c:v>
                </c:pt>
                <c:pt idx="1418">
                  <c:v>1935-06-29</c:v>
                </c:pt>
                <c:pt idx="1419">
                  <c:v>1935-07-06</c:v>
                </c:pt>
                <c:pt idx="1420">
                  <c:v>1935-07-07</c:v>
                </c:pt>
                <c:pt idx="1421">
                  <c:v>1935-07-13</c:v>
                </c:pt>
                <c:pt idx="1422">
                  <c:v>1935-07-14</c:v>
                </c:pt>
                <c:pt idx="1423">
                  <c:v>1935-07-15</c:v>
                </c:pt>
                <c:pt idx="1424">
                  <c:v>1935-07-21</c:v>
                </c:pt>
                <c:pt idx="1425">
                  <c:v>1935-08-18</c:v>
                </c:pt>
                <c:pt idx="1426">
                  <c:v>1935-08-21</c:v>
                </c:pt>
                <c:pt idx="1427">
                  <c:v>1935-09-08</c:v>
                </c:pt>
                <c:pt idx="1428">
                  <c:v>1935-09-29</c:v>
                </c:pt>
                <c:pt idx="1429">
                  <c:v>1935-10-13</c:v>
                </c:pt>
                <c:pt idx="1430">
                  <c:v>1935-11-14</c:v>
                </c:pt>
                <c:pt idx="1431">
                  <c:v>1935-11-16</c:v>
                </c:pt>
                <c:pt idx="1432">
                  <c:v>1935-11-21</c:v>
                </c:pt>
                <c:pt idx="1433">
                  <c:v>1935-12-25</c:v>
                </c:pt>
                <c:pt idx="1434">
                  <c:v>1936-01-21</c:v>
                </c:pt>
                <c:pt idx="1435">
                  <c:v>1936-03-02</c:v>
                </c:pt>
                <c:pt idx="1436">
                  <c:v>1936-03-28</c:v>
                </c:pt>
                <c:pt idx="1437">
                  <c:v>1936-03-29</c:v>
                </c:pt>
                <c:pt idx="1438">
                  <c:v>1936-04-10</c:v>
                </c:pt>
                <c:pt idx="1439">
                  <c:v>1936-04-18</c:v>
                </c:pt>
                <c:pt idx="1440">
                  <c:v>1936-04-24</c:v>
                </c:pt>
                <c:pt idx="1441">
                  <c:v>1936-05-03</c:v>
                </c:pt>
                <c:pt idx="1442">
                  <c:v>1936-05-08</c:v>
                </c:pt>
                <c:pt idx="1443">
                  <c:v>1936-05-10</c:v>
                </c:pt>
                <c:pt idx="1444">
                  <c:v>1936-05-13</c:v>
                </c:pt>
                <c:pt idx="1445">
                  <c:v>1936-05-16</c:v>
                </c:pt>
                <c:pt idx="1446">
                  <c:v>1936-05-17</c:v>
                </c:pt>
                <c:pt idx="1447">
                  <c:v>1936-05-19</c:v>
                </c:pt>
                <c:pt idx="1448">
                  <c:v>1936-05-20</c:v>
                </c:pt>
                <c:pt idx="1449">
                  <c:v>1936-05-23</c:v>
                </c:pt>
                <c:pt idx="1450">
                  <c:v>1936-05-26</c:v>
                </c:pt>
                <c:pt idx="1451">
                  <c:v>1936-05-27</c:v>
                </c:pt>
                <c:pt idx="1452">
                  <c:v>1936-05-29</c:v>
                </c:pt>
                <c:pt idx="1453">
                  <c:v>1936-06-19</c:v>
                </c:pt>
                <c:pt idx="1454">
                  <c:v>1936-06-23</c:v>
                </c:pt>
                <c:pt idx="1455">
                  <c:v>1936-07-01</c:v>
                </c:pt>
                <c:pt idx="1456">
                  <c:v>1936-07-02</c:v>
                </c:pt>
                <c:pt idx="1457">
                  <c:v>1936-07-21</c:v>
                </c:pt>
                <c:pt idx="1458">
                  <c:v>1936-07-28</c:v>
                </c:pt>
                <c:pt idx="1459">
                  <c:v>1936-09-27</c:v>
                </c:pt>
                <c:pt idx="1460">
                  <c:v>1936-10-11</c:v>
                </c:pt>
                <c:pt idx="1461">
                  <c:v>1936-10-29</c:v>
                </c:pt>
                <c:pt idx="1462">
                  <c:v>1936-12-11</c:v>
                </c:pt>
                <c:pt idx="1463">
                  <c:v>1936-12-21</c:v>
                </c:pt>
                <c:pt idx="1464">
                  <c:v>1937-02-14</c:v>
                </c:pt>
                <c:pt idx="1465">
                  <c:v>1937-02-22</c:v>
                </c:pt>
                <c:pt idx="1466">
                  <c:v>1937-02-28</c:v>
                </c:pt>
                <c:pt idx="1467">
                  <c:v>1937-03-03</c:v>
                </c:pt>
                <c:pt idx="1468">
                  <c:v>1937-03-04</c:v>
                </c:pt>
                <c:pt idx="1469">
                  <c:v>1937-03-06</c:v>
                </c:pt>
                <c:pt idx="1470">
                  <c:v>1937-03-07</c:v>
                </c:pt>
                <c:pt idx="1471">
                  <c:v>1937-03-20</c:v>
                </c:pt>
                <c:pt idx="1472">
                  <c:v>1937-03-21</c:v>
                </c:pt>
                <c:pt idx="1473">
                  <c:v>1937-03-26</c:v>
                </c:pt>
                <c:pt idx="1474">
                  <c:v>1937-04-02</c:v>
                </c:pt>
                <c:pt idx="1475">
                  <c:v>1937-04-03</c:v>
                </c:pt>
                <c:pt idx="1476">
                  <c:v>1937-04-04</c:v>
                </c:pt>
                <c:pt idx="1477">
                  <c:v>1937-04-05</c:v>
                </c:pt>
                <c:pt idx="1478">
                  <c:v>1937-04-06</c:v>
                </c:pt>
                <c:pt idx="1479">
                  <c:v>1937-04-08</c:v>
                </c:pt>
                <c:pt idx="1480">
                  <c:v>1937-04-11</c:v>
                </c:pt>
                <c:pt idx="1481">
                  <c:v>1937-04-15</c:v>
                </c:pt>
                <c:pt idx="1482">
                  <c:v>1937-04-19</c:v>
                </c:pt>
                <c:pt idx="1483">
                  <c:v>1937-04-22</c:v>
                </c:pt>
                <c:pt idx="1484">
                  <c:v>1937-04-27</c:v>
                </c:pt>
                <c:pt idx="1485">
                  <c:v>1937-04-28</c:v>
                </c:pt>
                <c:pt idx="1486">
                  <c:v>1937-05-01</c:v>
                </c:pt>
                <c:pt idx="1487">
                  <c:v>1937-05-02</c:v>
                </c:pt>
                <c:pt idx="1488">
                  <c:v>1937-05-05</c:v>
                </c:pt>
                <c:pt idx="1489">
                  <c:v>1937-05-06</c:v>
                </c:pt>
                <c:pt idx="1490">
                  <c:v>1937-05-07</c:v>
                </c:pt>
                <c:pt idx="1491">
                  <c:v>1937-05-09</c:v>
                </c:pt>
                <c:pt idx="1492">
                  <c:v>1937-05-11</c:v>
                </c:pt>
                <c:pt idx="1493">
                  <c:v>1937-05-12</c:v>
                </c:pt>
                <c:pt idx="1494">
                  <c:v>1937-05-16</c:v>
                </c:pt>
                <c:pt idx="1495">
                  <c:v>1937-05-17</c:v>
                </c:pt>
                <c:pt idx="1496">
                  <c:v>1937-05-19</c:v>
                </c:pt>
                <c:pt idx="1497">
                  <c:v>1937-05-20</c:v>
                </c:pt>
                <c:pt idx="1498">
                  <c:v>1937-05-23</c:v>
                </c:pt>
                <c:pt idx="1499">
                  <c:v>1937-05-26</c:v>
                </c:pt>
                <c:pt idx="1500">
                  <c:v>1937-05-31</c:v>
                </c:pt>
                <c:pt idx="1501">
                  <c:v>1937-06-02</c:v>
                </c:pt>
                <c:pt idx="1502">
                  <c:v>1937-06-05</c:v>
                </c:pt>
                <c:pt idx="1503">
                  <c:v>1937-06-07</c:v>
                </c:pt>
                <c:pt idx="1504">
                  <c:v>1937-06-21</c:v>
                </c:pt>
                <c:pt idx="1505">
                  <c:v>1937-06-22</c:v>
                </c:pt>
                <c:pt idx="1506">
                  <c:v>1937-06-26</c:v>
                </c:pt>
                <c:pt idx="1507">
                  <c:v>1937-06-27</c:v>
                </c:pt>
                <c:pt idx="1508">
                  <c:v>1937-07-11</c:v>
                </c:pt>
                <c:pt idx="1509">
                  <c:v>1937-07-13</c:v>
                </c:pt>
                <c:pt idx="1510">
                  <c:v>1937-07-18</c:v>
                </c:pt>
                <c:pt idx="1511">
                  <c:v>1937-07-25</c:v>
                </c:pt>
                <c:pt idx="1512">
                  <c:v>1937-08-14</c:v>
                </c:pt>
                <c:pt idx="1513">
                  <c:v>1937-08-27</c:v>
                </c:pt>
                <c:pt idx="1514">
                  <c:v>1937-10-10</c:v>
                </c:pt>
                <c:pt idx="1515">
                  <c:v>1937-10-15</c:v>
                </c:pt>
                <c:pt idx="1516">
                  <c:v>1937-10-22</c:v>
                </c:pt>
                <c:pt idx="1517">
                  <c:v>1937-11-12</c:v>
                </c:pt>
                <c:pt idx="1518">
                  <c:v>1937-11-14</c:v>
                </c:pt>
                <c:pt idx="1519">
                  <c:v>1937-11-15</c:v>
                </c:pt>
                <c:pt idx="1520">
                  <c:v>1937-11-16</c:v>
                </c:pt>
                <c:pt idx="1521">
                  <c:v>1937-11-17</c:v>
                </c:pt>
                <c:pt idx="1522">
                  <c:v>1937-11-23</c:v>
                </c:pt>
                <c:pt idx="1523">
                  <c:v>1937-11-25</c:v>
                </c:pt>
                <c:pt idx="1524">
                  <c:v>1937-11-26</c:v>
                </c:pt>
                <c:pt idx="1525">
                  <c:v>1937-12-23</c:v>
                </c:pt>
                <c:pt idx="1526">
                  <c:v>1938-01-02</c:v>
                </c:pt>
                <c:pt idx="1527">
                  <c:v>1938-01-16</c:v>
                </c:pt>
                <c:pt idx="1528">
                  <c:v>1938-01-18</c:v>
                </c:pt>
                <c:pt idx="1529">
                  <c:v>1938-01-26</c:v>
                </c:pt>
                <c:pt idx="1530">
                  <c:v>1938-02-16</c:v>
                </c:pt>
                <c:pt idx="1531">
                  <c:v>1938-03-01</c:v>
                </c:pt>
                <c:pt idx="1532">
                  <c:v>1938-03-08</c:v>
                </c:pt>
                <c:pt idx="1533">
                  <c:v>1938-03-13</c:v>
                </c:pt>
                <c:pt idx="1534">
                  <c:v>1938-03-20</c:v>
                </c:pt>
                <c:pt idx="1535">
                  <c:v>1938-04-02</c:v>
                </c:pt>
                <c:pt idx="1536">
                  <c:v>1938-04-03</c:v>
                </c:pt>
                <c:pt idx="1537">
                  <c:v>1938-04-15</c:v>
                </c:pt>
                <c:pt idx="1538">
                  <c:v>1938-04-16</c:v>
                </c:pt>
                <c:pt idx="1539">
                  <c:v>1938-04-17</c:v>
                </c:pt>
                <c:pt idx="1540">
                  <c:v>1938-04-26</c:v>
                </c:pt>
                <c:pt idx="1541">
                  <c:v>1938-05-01</c:v>
                </c:pt>
                <c:pt idx="1542">
                  <c:v>1938-05-04</c:v>
                </c:pt>
                <c:pt idx="1543">
                  <c:v>1938-05-05</c:v>
                </c:pt>
                <c:pt idx="1544">
                  <c:v>1938-05-06</c:v>
                </c:pt>
                <c:pt idx="1545">
                  <c:v>1938-05-15</c:v>
                </c:pt>
                <c:pt idx="1546">
                  <c:v>1938-05-18</c:v>
                </c:pt>
                <c:pt idx="1547">
                  <c:v>1938-05-19</c:v>
                </c:pt>
                <c:pt idx="1548">
                  <c:v>1938-05-20</c:v>
                </c:pt>
                <c:pt idx="1549">
                  <c:v>1938-05-21</c:v>
                </c:pt>
                <c:pt idx="1550">
                  <c:v>1938-05-25</c:v>
                </c:pt>
                <c:pt idx="1551">
                  <c:v>1938-05-27</c:v>
                </c:pt>
                <c:pt idx="1552">
                  <c:v>1938-06-04</c:v>
                </c:pt>
                <c:pt idx="1553">
                  <c:v>1938-06-05</c:v>
                </c:pt>
                <c:pt idx="1554">
                  <c:v>1938-06-09</c:v>
                </c:pt>
                <c:pt idx="1555">
                  <c:v>1938-06-11</c:v>
                </c:pt>
                <c:pt idx="1556">
                  <c:v>1938-06-12</c:v>
                </c:pt>
                <c:pt idx="1557">
                  <c:v>1938-06-18</c:v>
                </c:pt>
                <c:pt idx="1558">
                  <c:v>1938-06-23</c:v>
                </c:pt>
                <c:pt idx="1559">
                  <c:v>1938-06-26</c:v>
                </c:pt>
                <c:pt idx="1560">
                  <c:v>1938-06-28</c:v>
                </c:pt>
                <c:pt idx="1561">
                  <c:v>1938-07-02</c:v>
                </c:pt>
                <c:pt idx="1562">
                  <c:v>1938-07-03</c:v>
                </c:pt>
                <c:pt idx="1563">
                  <c:v>1938-07-04</c:v>
                </c:pt>
                <c:pt idx="1564">
                  <c:v>1938-07-05</c:v>
                </c:pt>
                <c:pt idx="1565">
                  <c:v>1938-07-06</c:v>
                </c:pt>
                <c:pt idx="1566">
                  <c:v>1938-07-08</c:v>
                </c:pt>
                <c:pt idx="1567">
                  <c:v>1938-08-12</c:v>
                </c:pt>
                <c:pt idx="1568">
                  <c:v>1938-09-01</c:v>
                </c:pt>
                <c:pt idx="1569">
                  <c:v>1938-09-05</c:v>
                </c:pt>
                <c:pt idx="1570">
                  <c:v>1938-09-21</c:v>
                </c:pt>
                <c:pt idx="1571">
                  <c:v>1938-10-03</c:v>
                </c:pt>
                <c:pt idx="1572">
                  <c:v>1938-10-09</c:v>
                </c:pt>
                <c:pt idx="1573">
                  <c:v>1938-10-19</c:v>
                </c:pt>
                <c:pt idx="1574">
                  <c:v>1938-10-30</c:v>
                </c:pt>
                <c:pt idx="1575">
                  <c:v>1938-11-02</c:v>
                </c:pt>
                <c:pt idx="1576">
                  <c:v>1938-11-08</c:v>
                </c:pt>
                <c:pt idx="1577">
                  <c:v>1938-11-11</c:v>
                </c:pt>
                <c:pt idx="1578">
                  <c:v>1938-11-18</c:v>
                </c:pt>
                <c:pt idx="1579">
                  <c:v>1938-12-01</c:v>
                </c:pt>
                <c:pt idx="1580">
                  <c:v>1939-01-01</c:v>
                </c:pt>
                <c:pt idx="1581">
                  <c:v>1939-01-05</c:v>
                </c:pt>
                <c:pt idx="1582">
                  <c:v>1939-01-09</c:v>
                </c:pt>
                <c:pt idx="1583">
                  <c:v>1939-01-22</c:v>
                </c:pt>
                <c:pt idx="1584">
                  <c:v>1939-01-24</c:v>
                </c:pt>
                <c:pt idx="1585">
                  <c:v>1939-01-26</c:v>
                </c:pt>
                <c:pt idx="1586">
                  <c:v>1939-01-28</c:v>
                </c:pt>
                <c:pt idx="1587">
                  <c:v>1939-02-22</c:v>
                </c:pt>
                <c:pt idx="1588">
                  <c:v>1939-02-25</c:v>
                </c:pt>
                <c:pt idx="1589">
                  <c:v>1939-03-02</c:v>
                </c:pt>
                <c:pt idx="1590">
                  <c:v>1939-03-05</c:v>
                </c:pt>
                <c:pt idx="1591">
                  <c:v>1939-03-18</c:v>
                </c:pt>
                <c:pt idx="1592">
                  <c:v>1939-03-22</c:v>
                </c:pt>
                <c:pt idx="1593">
                  <c:v>1939-04-02</c:v>
                </c:pt>
                <c:pt idx="1594">
                  <c:v>1939-04-03</c:v>
                </c:pt>
                <c:pt idx="1595">
                  <c:v>1939-04-04</c:v>
                </c:pt>
                <c:pt idx="1596">
                  <c:v>1939-04-06</c:v>
                </c:pt>
                <c:pt idx="1597">
                  <c:v>1939-04-07</c:v>
                </c:pt>
                <c:pt idx="1598">
                  <c:v>1939-04-08</c:v>
                </c:pt>
                <c:pt idx="1599">
                  <c:v>1939-04-09</c:v>
                </c:pt>
                <c:pt idx="1600">
                  <c:v>1939-04-14</c:v>
                </c:pt>
                <c:pt idx="1601">
                  <c:v>1939-04-19</c:v>
                </c:pt>
                <c:pt idx="1602">
                  <c:v>1939-04-23</c:v>
                </c:pt>
                <c:pt idx="1603">
                  <c:v>1939-04-27</c:v>
                </c:pt>
                <c:pt idx="1604">
                  <c:v>1939-04-29</c:v>
                </c:pt>
                <c:pt idx="1605">
                  <c:v>1939-05-01</c:v>
                </c:pt>
                <c:pt idx="1606">
                  <c:v>1939-05-02</c:v>
                </c:pt>
                <c:pt idx="1607">
                  <c:v>1939-05-06</c:v>
                </c:pt>
                <c:pt idx="1608">
                  <c:v>1939-05-17</c:v>
                </c:pt>
                <c:pt idx="1609">
                  <c:v>1939-05-18</c:v>
                </c:pt>
                <c:pt idx="1610">
                  <c:v>1939-05-19</c:v>
                </c:pt>
                <c:pt idx="1611">
                  <c:v>1939-05-22</c:v>
                </c:pt>
                <c:pt idx="1612">
                  <c:v>1939-05-28</c:v>
                </c:pt>
                <c:pt idx="1613">
                  <c:v>1939-05-29</c:v>
                </c:pt>
                <c:pt idx="1614">
                  <c:v>1939-06-02</c:v>
                </c:pt>
                <c:pt idx="1615">
                  <c:v>1939-06-03</c:v>
                </c:pt>
                <c:pt idx="1616">
                  <c:v>1939-06-04</c:v>
                </c:pt>
                <c:pt idx="1617">
                  <c:v>1939-06-07</c:v>
                </c:pt>
                <c:pt idx="1618">
                  <c:v>1939-06-11</c:v>
                </c:pt>
                <c:pt idx="1619">
                  <c:v>1939-06-12</c:v>
                </c:pt>
                <c:pt idx="1620">
                  <c:v>1939-06-13</c:v>
                </c:pt>
                <c:pt idx="1621">
                  <c:v>1939-06-20</c:v>
                </c:pt>
                <c:pt idx="1622">
                  <c:v>1939-06-21</c:v>
                </c:pt>
                <c:pt idx="1623">
                  <c:v>1939-06-23</c:v>
                </c:pt>
                <c:pt idx="1624">
                  <c:v>1939-06-26</c:v>
                </c:pt>
                <c:pt idx="1625">
                  <c:v>1939-06-28</c:v>
                </c:pt>
                <c:pt idx="1626">
                  <c:v>1939-07-08</c:v>
                </c:pt>
                <c:pt idx="1627">
                  <c:v>1939-07-11</c:v>
                </c:pt>
                <c:pt idx="1628">
                  <c:v>1939-07-14</c:v>
                </c:pt>
                <c:pt idx="1629">
                  <c:v>1939-07-15</c:v>
                </c:pt>
                <c:pt idx="1630">
                  <c:v>1939-07-22</c:v>
                </c:pt>
                <c:pt idx="1631">
                  <c:v>1939-07-24</c:v>
                </c:pt>
                <c:pt idx="1632">
                  <c:v>1939-07-29</c:v>
                </c:pt>
                <c:pt idx="1633">
                  <c:v>1939-07-30</c:v>
                </c:pt>
                <c:pt idx="1634">
                  <c:v>1939-08-01</c:v>
                </c:pt>
                <c:pt idx="1635">
                  <c:v>1939-08-10</c:v>
                </c:pt>
                <c:pt idx="1636">
                  <c:v>1939-08-15</c:v>
                </c:pt>
                <c:pt idx="1637">
                  <c:v>1939-08-22</c:v>
                </c:pt>
                <c:pt idx="1638">
                  <c:v>1939-09-03</c:v>
                </c:pt>
                <c:pt idx="1639">
                  <c:v>1939-10-10</c:v>
                </c:pt>
                <c:pt idx="1640">
                  <c:v>1939-10-19</c:v>
                </c:pt>
                <c:pt idx="1641">
                  <c:v>1939-10-22</c:v>
                </c:pt>
                <c:pt idx="1642">
                  <c:v>1939-11-02</c:v>
                </c:pt>
                <c:pt idx="1643">
                  <c:v>1939-11-08</c:v>
                </c:pt>
                <c:pt idx="1644">
                  <c:v>1939-11-18</c:v>
                </c:pt>
                <c:pt idx="1645">
                  <c:v>1939-11-19</c:v>
                </c:pt>
                <c:pt idx="1646">
                  <c:v>1939-11-24</c:v>
                </c:pt>
                <c:pt idx="1647">
                  <c:v>1939-12-21</c:v>
                </c:pt>
                <c:pt idx="1648">
                  <c:v>1939-12-23</c:v>
                </c:pt>
                <c:pt idx="1649">
                  <c:v>1939-12-25</c:v>
                </c:pt>
                <c:pt idx="1650">
                  <c:v>1940-01-12</c:v>
                </c:pt>
                <c:pt idx="1651">
                  <c:v>1940-01-21</c:v>
                </c:pt>
                <c:pt idx="1652">
                  <c:v>1940-02-17</c:v>
                </c:pt>
                <c:pt idx="1653">
                  <c:v>1940-02-18</c:v>
                </c:pt>
                <c:pt idx="1654">
                  <c:v>1940-02-25</c:v>
                </c:pt>
                <c:pt idx="1655">
                  <c:v>1940-03-04</c:v>
                </c:pt>
                <c:pt idx="1656">
                  <c:v>1940-03-10</c:v>
                </c:pt>
                <c:pt idx="1657">
                  <c:v>1940-03-21</c:v>
                </c:pt>
                <c:pt idx="1658">
                  <c:v>1940-03-23</c:v>
                </c:pt>
                <c:pt idx="1659">
                  <c:v>1940-03-26</c:v>
                </c:pt>
                <c:pt idx="1660">
                  <c:v>1940-04-02</c:v>
                </c:pt>
                <c:pt idx="1661">
                  <c:v>1940-04-04</c:v>
                </c:pt>
                <c:pt idx="1662">
                  <c:v>1940-04-10</c:v>
                </c:pt>
                <c:pt idx="1663">
                  <c:v>1940-04-14</c:v>
                </c:pt>
                <c:pt idx="1664">
                  <c:v>1940-04-17</c:v>
                </c:pt>
                <c:pt idx="1665">
                  <c:v>1940-04-19</c:v>
                </c:pt>
                <c:pt idx="1666">
                  <c:v>1940-04-27</c:v>
                </c:pt>
                <c:pt idx="1667">
                  <c:v>1940-04-28</c:v>
                </c:pt>
                <c:pt idx="1668">
                  <c:v>1940-04-29</c:v>
                </c:pt>
                <c:pt idx="1669">
                  <c:v>1940-04-30</c:v>
                </c:pt>
                <c:pt idx="1670">
                  <c:v>1940-05-10</c:v>
                </c:pt>
                <c:pt idx="1671">
                  <c:v>1940-05-22</c:v>
                </c:pt>
                <c:pt idx="1672">
                  <c:v>1940-05-26</c:v>
                </c:pt>
                <c:pt idx="1673">
                  <c:v>1940-05-30</c:v>
                </c:pt>
                <c:pt idx="1674">
                  <c:v>1940-06-02</c:v>
                </c:pt>
                <c:pt idx="1675">
                  <c:v>1940-06-03</c:v>
                </c:pt>
                <c:pt idx="1676">
                  <c:v>1940-06-04</c:v>
                </c:pt>
                <c:pt idx="1677">
                  <c:v>1940-06-05</c:v>
                </c:pt>
                <c:pt idx="1678">
                  <c:v>1940-06-06</c:v>
                </c:pt>
                <c:pt idx="1679">
                  <c:v>1940-06-09</c:v>
                </c:pt>
                <c:pt idx="1680">
                  <c:v>1940-06-15</c:v>
                </c:pt>
                <c:pt idx="1681">
                  <c:v>1940-06-16</c:v>
                </c:pt>
                <c:pt idx="1682">
                  <c:v>1940-06-17</c:v>
                </c:pt>
                <c:pt idx="1683">
                  <c:v>1940-06-18</c:v>
                </c:pt>
                <c:pt idx="1684">
                  <c:v>1940-06-20</c:v>
                </c:pt>
                <c:pt idx="1685">
                  <c:v>1940-06-22</c:v>
                </c:pt>
                <c:pt idx="1686">
                  <c:v>1940-06-23</c:v>
                </c:pt>
                <c:pt idx="1687">
                  <c:v>1940-07-03</c:v>
                </c:pt>
                <c:pt idx="1688">
                  <c:v>1940-07-22</c:v>
                </c:pt>
                <c:pt idx="1689">
                  <c:v>1940-08-06</c:v>
                </c:pt>
                <c:pt idx="1690">
                  <c:v>1940-08-09</c:v>
                </c:pt>
                <c:pt idx="1691">
                  <c:v>1940-08-11</c:v>
                </c:pt>
                <c:pt idx="1692">
                  <c:v>1940-08-18</c:v>
                </c:pt>
                <c:pt idx="1693">
                  <c:v>1940-08-19</c:v>
                </c:pt>
                <c:pt idx="1694">
                  <c:v>1940-09-08</c:v>
                </c:pt>
                <c:pt idx="1695">
                  <c:v>1940-09-22</c:v>
                </c:pt>
                <c:pt idx="1696">
                  <c:v>1940-12-15</c:v>
                </c:pt>
                <c:pt idx="1697">
                  <c:v>1941-01-19</c:v>
                </c:pt>
                <c:pt idx="1698">
                  <c:v>1941-01-28</c:v>
                </c:pt>
                <c:pt idx="1699">
                  <c:v>1941-02-02</c:v>
                </c:pt>
                <c:pt idx="1700">
                  <c:v>1941-02-16</c:v>
                </c:pt>
                <c:pt idx="1701">
                  <c:v>1941-02-17</c:v>
                </c:pt>
                <c:pt idx="1702">
                  <c:v>1941-03-02</c:v>
                </c:pt>
                <c:pt idx="1703">
                  <c:v>1941-03-19</c:v>
                </c:pt>
                <c:pt idx="1704">
                  <c:v>1941-03-20</c:v>
                </c:pt>
                <c:pt idx="1705">
                  <c:v>1941-03-23</c:v>
                </c:pt>
                <c:pt idx="1706">
                  <c:v>1941-03-30</c:v>
                </c:pt>
                <c:pt idx="1707">
                  <c:v>1941-03-31</c:v>
                </c:pt>
                <c:pt idx="1708">
                  <c:v>1941-04-16</c:v>
                </c:pt>
                <c:pt idx="1709">
                  <c:v>1941-05-11</c:v>
                </c:pt>
                <c:pt idx="1710">
                  <c:v>1941-05-18</c:v>
                </c:pt>
                <c:pt idx="1711">
                  <c:v>1941-05-19</c:v>
                </c:pt>
                <c:pt idx="1712">
                  <c:v>1941-05-20</c:v>
                </c:pt>
                <c:pt idx="1713">
                  <c:v>1941-05-24</c:v>
                </c:pt>
                <c:pt idx="1714">
                  <c:v>1941-05-25</c:v>
                </c:pt>
                <c:pt idx="1715">
                  <c:v>1941-05-26</c:v>
                </c:pt>
                <c:pt idx="1716">
                  <c:v>1941-05-27</c:v>
                </c:pt>
                <c:pt idx="1717">
                  <c:v>1941-05-29</c:v>
                </c:pt>
                <c:pt idx="1718">
                  <c:v>1941-06-04</c:v>
                </c:pt>
                <c:pt idx="1719">
                  <c:v>1941-06-05</c:v>
                </c:pt>
                <c:pt idx="1720">
                  <c:v>1941-06-12</c:v>
                </c:pt>
                <c:pt idx="1721">
                  <c:v>1941-06-13</c:v>
                </c:pt>
                <c:pt idx="1722">
                  <c:v>1941-06-20</c:v>
                </c:pt>
                <c:pt idx="1723">
                  <c:v>1941-06-22</c:v>
                </c:pt>
                <c:pt idx="1724">
                  <c:v>1941-06-30</c:v>
                </c:pt>
                <c:pt idx="1725">
                  <c:v>1941-07-11</c:v>
                </c:pt>
                <c:pt idx="1726">
                  <c:v>1941-07-14</c:v>
                </c:pt>
                <c:pt idx="1727">
                  <c:v>1941-07-15</c:v>
                </c:pt>
                <c:pt idx="1728">
                  <c:v>1941-07-16</c:v>
                </c:pt>
                <c:pt idx="1729">
                  <c:v>1941-07-29</c:v>
                </c:pt>
                <c:pt idx="1730">
                  <c:v>1941-08-17</c:v>
                </c:pt>
                <c:pt idx="1731">
                  <c:v>1941-08-31</c:v>
                </c:pt>
                <c:pt idx="1732">
                  <c:v>1941-09-06</c:v>
                </c:pt>
                <c:pt idx="1733">
                  <c:v>1941-10-01</c:v>
                </c:pt>
                <c:pt idx="1734">
                  <c:v>1941-10-21</c:v>
                </c:pt>
                <c:pt idx="1735">
                  <c:v>1941-11-02</c:v>
                </c:pt>
                <c:pt idx="1736">
                  <c:v>1941-11-08</c:v>
                </c:pt>
                <c:pt idx="1737">
                  <c:v>1942-02-16</c:v>
                </c:pt>
                <c:pt idx="1738">
                  <c:v>1942-02-22</c:v>
                </c:pt>
                <c:pt idx="1739">
                  <c:v>1942-03-21</c:v>
                </c:pt>
                <c:pt idx="1740">
                  <c:v>1942-04-15</c:v>
                </c:pt>
                <c:pt idx="1741">
                  <c:v>1942-04-21</c:v>
                </c:pt>
                <c:pt idx="1742">
                  <c:v>1942-05-04</c:v>
                </c:pt>
                <c:pt idx="1743">
                  <c:v>1942-05-09</c:v>
                </c:pt>
                <c:pt idx="1744">
                  <c:v>1942-05-11</c:v>
                </c:pt>
                <c:pt idx="1745">
                  <c:v>1942-05-12</c:v>
                </c:pt>
                <c:pt idx="1746">
                  <c:v>1942-05-13</c:v>
                </c:pt>
                <c:pt idx="1747">
                  <c:v>1942-05-14</c:v>
                </c:pt>
                <c:pt idx="1748">
                  <c:v>1942-05-15</c:v>
                </c:pt>
                <c:pt idx="1749">
                  <c:v>1942-05-16</c:v>
                </c:pt>
                <c:pt idx="1750">
                  <c:v>1942-05-18</c:v>
                </c:pt>
                <c:pt idx="1751">
                  <c:v>1942-05-19</c:v>
                </c:pt>
                <c:pt idx="1752">
                  <c:v>1942-05-20</c:v>
                </c:pt>
                <c:pt idx="1753">
                  <c:v>1942-05-21</c:v>
                </c:pt>
                <c:pt idx="1754">
                  <c:v>1942-05-22</c:v>
                </c:pt>
                <c:pt idx="1755">
                  <c:v>1942-05-23</c:v>
                </c:pt>
                <c:pt idx="1756">
                  <c:v>1942-05-24</c:v>
                </c:pt>
                <c:pt idx="1757">
                  <c:v>1942-05-27</c:v>
                </c:pt>
                <c:pt idx="1758">
                  <c:v>1942-05-29</c:v>
                </c:pt>
                <c:pt idx="1759">
                  <c:v>1942-06-01</c:v>
                </c:pt>
                <c:pt idx="1760">
                  <c:v>1942-06-02</c:v>
                </c:pt>
                <c:pt idx="1761">
                  <c:v>1942-06-04</c:v>
                </c:pt>
                <c:pt idx="1762">
                  <c:v>1942-06-06</c:v>
                </c:pt>
                <c:pt idx="1763">
                  <c:v>1942-06-08</c:v>
                </c:pt>
                <c:pt idx="1764">
                  <c:v>1942-06-10</c:v>
                </c:pt>
                <c:pt idx="1765">
                  <c:v>1942-06-17</c:v>
                </c:pt>
                <c:pt idx="1766">
                  <c:v>1942-08-02</c:v>
                </c:pt>
                <c:pt idx="1767">
                  <c:v>1942-11-30</c:v>
                </c:pt>
                <c:pt idx="1768">
                  <c:v>1943-01-01</c:v>
                </c:pt>
                <c:pt idx="1769">
                  <c:v>1943-02-07</c:v>
                </c:pt>
                <c:pt idx="1770">
                  <c:v>1943-02-14</c:v>
                </c:pt>
                <c:pt idx="1771">
                  <c:v>1943-03-01</c:v>
                </c:pt>
                <c:pt idx="1772">
                  <c:v>1943-03-07</c:v>
                </c:pt>
                <c:pt idx="1773">
                  <c:v>1943-03-13</c:v>
                </c:pt>
                <c:pt idx="1774">
                  <c:v>1943-03-21</c:v>
                </c:pt>
                <c:pt idx="1775">
                  <c:v>1943-03-23</c:v>
                </c:pt>
                <c:pt idx="1776">
                  <c:v>1943-03-30</c:v>
                </c:pt>
                <c:pt idx="1777">
                  <c:v>1943-05-09</c:v>
                </c:pt>
                <c:pt idx="1778">
                  <c:v>1943-05-22</c:v>
                </c:pt>
                <c:pt idx="1779">
                  <c:v>1943-05-30</c:v>
                </c:pt>
                <c:pt idx="1780">
                  <c:v>1943-06-01</c:v>
                </c:pt>
                <c:pt idx="1781">
                  <c:v>1943-06-10</c:v>
                </c:pt>
                <c:pt idx="1782">
                  <c:v>1943-06-13</c:v>
                </c:pt>
                <c:pt idx="1783">
                  <c:v>1943-07-22</c:v>
                </c:pt>
                <c:pt idx="1784">
                  <c:v>1943-07-27</c:v>
                </c:pt>
                <c:pt idx="1785">
                  <c:v>1943-08-02</c:v>
                </c:pt>
                <c:pt idx="1786">
                  <c:v>1943-08-03</c:v>
                </c:pt>
                <c:pt idx="1787">
                  <c:v>1943-08-05</c:v>
                </c:pt>
                <c:pt idx="1788">
                  <c:v>1943-08-28</c:v>
                </c:pt>
                <c:pt idx="1789">
                  <c:v>1943-09-02</c:v>
                </c:pt>
                <c:pt idx="1790">
                  <c:v>1943-09-04</c:v>
                </c:pt>
                <c:pt idx="1791">
                  <c:v>1943-10-10</c:v>
                </c:pt>
                <c:pt idx="1792">
                  <c:v>1943-10-18</c:v>
                </c:pt>
                <c:pt idx="1793">
                  <c:v>1943-11-01</c:v>
                </c:pt>
                <c:pt idx="1794">
                  <c:v>1943-11-13</c:v>
                </c:pt>
                <c:pt idx="1795">
                  <c:v>1944-04-06</c:v>
                </c:pt>
                <c:pt idx="1796">
                  <c:v>1944-04-17</c:v>
                </c:pt>
                <c:pt idx="1797">
                  <c:v>1944-05-03</c:v>
                </c:pt>
                <c:pt idx="1798">
                  <c:v>1944-05-06</c:v>
                </c:pt>
                <c:pt idx="1799">
                  <c:v>1944-06-21</c:v>
                </c:pt>
                <c:pt idx="1800">
                  <c:v>1944-06-29</c:v>
                </c:pt>
                <c:pt idx="1801">
                  <c:v>1944-07-01</c:v>
                </c:pt>
                <c:pt idx="1802">
                  <c:v>1944-07-11</c:v>
                </c:pt>
                <c:pt idx="1803">
                  <c:v>1944-07-14</c:v>
                </c:pt>
                <c:pt idx="1804">
                  <c:v>1944-08-02</c:v>
                </c:pt>
                <c:pt idx="1805">
                  <c:v>1944-09-27</c:v>
                </c:pt>
                <c:pt idx="1806">
                  <c:v>1944-11-02</c:v>
                </c:pt>
                <c:pt idx="1807">
                  <c:v>1945-01-07</c:v>
                </c:pt>
                <c:pt idx="1808">
                  <c:v>1945-02-20</c:v>
                </c:pt>
                <c:pt idx="1809">
                  <c:v>1945-03-26</c:v>
                </c:pt>
                <c:pt idx="1810">
                  <c:v>1945-04-22</c:v>
                </c:pt>
                <c:pt idx="1811">
                  <c:v>1945-05-27</c:v>
                </c:pt>
                <c:pt idx="1812">
                  <c:v>1945-06-02</c:v>
                </c:pt>
                <c:pt idx="1813">
                  <c:v>1945-06-30</c:v>
                </c:pt>
                <c:pt idx="1814">
                  <c:v>1945-07-02</c:v>
                </c:pt>
                <c:pt idx="1815">
                  <c:v>1945-08-15</c:v>
                </c:pt>
                <c:pt idx="1816">
                  <c:v>1945-08-22</c:v>
                </c:pt>
                <c:pt idx="1817">
                  <c:v>1945-09-01</c:v>
                </c:pt>
                <c:pt idx="1818">
                  <c:v>1945-09-03</c:v>
                </c:pt>
                <c:pt idx="1819">
                  <c:v>1945-09-05</c:v>
                </c:pt>
                <c:pt idx="1820">
                  <c:v>1945-09-11</c:v>
                </c:pt>
                <c:pt idx="1821">
                  <c:v>1945-09-15</c:v>
                </c:pt>
                <c:pt idx="1822">
                  <c:v>1945-09-23</c:v>
                </c:pt>
                <c:pt idx="1823">
                  <c:v>1945-09-27</c:v>
                </c:pt>
                <c:pt idx="1824">
                  <c:v>1945-10-01</c:v>
                </c:pt>
                <c:pt idx="1825">
                  <c:v>1945-10-02</c:v>
                </c:pt>
                <c:pt idx="1826">
                  <c:v>1945-10-17</c:v>
                </c:pt>
                <c:pt idx="1827">
                  <c:v>1945-10-21</c:v>
                </c:pt>
                <c:pt idx="1828">
                  <c:v>1945-10-25</c:v>
                </c:pt>
                <c:pt idx="1829">
                  <c:v>1945-10-31</c:v>
                </c:pt>
                <c:pt idx="1830">
                  <c:v>1945-12-01</c:v>
                </c:pt>
                <c:pt idx="1831">
                  <c:v>1945-12-16</c:v>
                </c:pt>
                <c:pt idx="1832">
                  <c:v>1946-02-04</c:v>
                </c:pt>
                <c:pt idx="1833">
                  <c:v>1946-03-17</c:v>
                </c:pt>
                <c:pt idx="1834">
                  <c:v>1946-04-06</c:v>
                </c:pt>
                <c:pt idx="1835">
                  <c:v>1946-04-07</c:v>
                </c:pt>
                <c:pt idx="1836">
                  <c:v>1946-04-14</c:v>
                </c:pt>
                <c:pt idx="1837">
                  <c:v>1946-04-30</c:v>
                </c:pt>
                <c:pt idx="1838">
                  <c:v>1946-05-17</c:v>
                </c:pt>
                <c:pt idx="1839">
                  <c:v>1946-05-19</c:v>
                </c:pt>
                <c:pt idx="1840">
                  <c:v>1946-05-30</c:v>
                </c:pt>
                <c:pt idx="1841">
                  <c:v>1946-05-31</c:v>
                </c:pt>
                <c:pt idx="1842">
                  <c:v>1946-06-01</c:v>
                </c:pt>
                <c:pt idx="1843">
                  <c:v>1946-06-03</c:v>
                </c:pt>
                <c:pt idx="1844">
                  <c:v>1946-06-04</c:v>
                </c:pt>
                <c:pt idx="1845">
                  <c:v>1946-06-05</c:v>
                </c:pt>
                <c:pt idx="1846">
                  <c:v>1946-06-14</c:v>
                </c:pt>
                <c:pt idx="1847">
                  <c:v>1946-06-25</c:v>
                </c:pt>
                <c:pt idx="1848">
                  <c:v>1946-06-27</c:v>
                </c:pt>
                <c:pt idx="1849">
                  <c:v>1946-06-29</c:v>
                </c:pt>
                <c:pt idx="1850">
                  <c:v>1946-07-02</c:v>
                </c:pt>
                <c:pt idx="1851">
                  <c:v>1946-07-03</c:v>
                </c:pt>
                <c:pt idx="1852">
                  <c:v>1946-07-04</c:v>
                </c:pt>
                <c:pt idx="1853">
                  <c:v>1946-07-05</c:v>
                </c:pt>
                <c:pt idx="1854">
                  <c:v>1946-07-06</c:v>
                </c:pt>
                <c:pt idx="1855">
                  <c:v>1946-07-07</c:v>
                </c:pt>
                <c:pt idx="1856">
                  <c:v>1946-07-15</c:v>
                </c:pt>
                <c:pt idx="1857">
                  <c:v>1946-07-19</c:v>
                </c:pt>
                <c:pt idx="1858">
                  <c:v>1946-07-28</c:v>
                </c:pt>
                <c:pt idx="1859">
                  <c:v>1946-09-10</c:v>
                </c:pt>
                <c:pt idx="1860">
                  <c:v>1946-10-06</c:v>
                </c:pt>
                <c:pt idx="1861">
                  <c:v>1946-10-12</c:v>
                </c:pt>
                <c:pt idx="1862">
                  <c:v>1946-11-30</c:v>
                </c:pt>
                <c:pt idx="1863">
                  <c:v>1946-12-17</c:v>
                </c:pt>
                <c:pt idx="1864">
                  <c:v>1946-12-25</c:v>
                </c:pt>
                <c:pt idx="1865">
                  <c:v>1947-01-29</c:v>
                </c:pt>
                <c:pt idx="1866">
                  <c:v>1947-02-19</c:v>
                </c:pt>
                <c:pt idx="1867">
                  <c:v>1947-03-29</c:v>
                </c:pt>
                <c:pt idx="1868">
                  <c:v>1947-03-30</c:v>
                </c:pt>
                <c:pt idx="1869">
                  <c:v>1947-04-13</c:v>
                </c:pt>
                <c:pt idx="1870">
                  <c:v>1947-04-20</c:v>
                </c:pt>
                <c:pt idx="1871">
                  <c:v>1947-05-01</c:v>
                </c:pt>
                <c:pt idx="1872">
                  <c:v>1947-05-02</c:v>
                </c:pt>
                <c:pt idx="1873">
                  <c:v>1947-05-24</c:v>
                </c:pt>
                <c:pt idx="1874">
                  <c:v>1947-05-25</c:v>
                </c:pt>
                <c:pt idx="1875">
                  <c:v>1947-06-09</c:v>
                </c:pt>
                <c:pt idx="1876">
                  <c:v>1947-06-20</c:v>
                </c:pt>
                <c:pt idx="1877">
                  <c:v>1947-06-21</c:v>
                </c:pt>
                <c:pt idx="1878">
                  <c:v>1947-06-30</c:v>
                </c:pt>
                <c:pt idx="1879">
                  <c:v>1947-07-02</c:v>
                </c:pt>
                <c:pt idx="1880">
                  <c:v>1947-07-09</c:v>
                </c:pt>
                <c:pt idx="1881">
                  <c:v>1947-07-14</c:v>
                </c:pt>
                <c:pt idx="1882">
                  <c:v>1947-07-15</c:v>
                </c:pt>
                <c:pt idx="1883">
                  <c:v>1947-07-17</c:v>
                </c:pt>
                <c:pt idx="1884">
                  <c:v>1947-07-28</c:v>
                </c:pt>
                <c:pt idx="1885">
                  <c:v>1947-08-05</c:v>
                </c:pt>
                <c:pt idx="1886">
                  <c:v>1947-08-08</c:v>
                </c:pt>
                <c:pt idx="1887">
                  <c:v>1947-08-16</c:v>
                </c:pt>
                <c:pt idx="1888">
                  <c:v>1947-08-18</c:v>
                </c:pt>
                <c:pt idx="1889">
                  <c:v>1947-08-19</c:v>
                </c:pt>
                <c:pt idx="1890">
                  <c:v>1947-08-24</c:v>
                </c:pt>
                <c:pt idx="1891">
                  <c:v>1947-08-26</c:v>
                </c:pt>
                <c:pt idx="1892">
                  <c:v>1947-10-05</c:v>
                </c:pt>
                <c:pt idx="1893">
                  <c:v>1947-11-16</c:v>
                </c:pt>
                <c:pt idx="1894">
                  <c:v>1948-02-24</c:v>
                </c:pt>
                <c:pt idx="1895">
                  <c:v>1948-03-02</c:v>
                </c:pt>
                <c:pt idx="1896">
                  <c:v>1948-03-16</c:v>
                </c:pt>
                <c:pt idx="1897">
                  <c:v>1948-04-02</c:v>
                </c:pt>
                <c:pt idx="1898">
                  <c:v>1948-04-07</c:v>
                </c:pt>
                <c:pt idx="1899">
                  <c:v>1948-04-18</c:v>
                </c:pt>
                <c:pt idx="1900">
                  <c:v>1948-04-29</c:v>
                </c:pt>
                <c:pt idx="1901">
                  <c:v>1948-05-10</c:v>
                </c:pt>
                <c:pt idx="1902">
                  <c:v>1948-05-13</c:v>
                </c:pt>
                <c:pt idx="1903">
                  <c:v>1948-05-20</c:v>
                </c:pt>
                <c:pt idx="1904">
                  <c:v>1948-05-21</c:v>
                </c:pt>
                <c:pt idx="1905">
                  <c:v>1948-05-22</c:v>
                </c:pt>
                <c:pt idx="1906">
                  <c:v>1948-05-23</c:v>
                </c:pt>
                <c:pt idx="1907">
                  <c:v>1948-05-28</c:v>
                </c:pt>
                <c:pt idx="1908">
                  <c:v>1948-05-29</c:v>
                </c:pt>
                <c:pt idx="1909">
                  <c:v>1948-06-15</c:v>
                </c:pt>
                <c:pt idx="1910">
                  <c:v>1948-06-16</c:v>
                </c:pt>
                <c:pt idx="1911">
                  <c:v>1948-06-19</c:v>
                </c:pt>
                <c:pt idx="1912">
                  <c:v>1948-06-20</c:v>
                </c:pt>
                <c:pt idx="1913">
                  <c:v>1948-06-21</c:v>
                </c:pt>
                <c:pt idx="1914">
                  <c:v>1948-06-23</c:v>
                </c:pt>
                <c:pt idx="1915">
                  <c:v>1948-06-24</c:v>
                </c:pt>
                <c:pt idx="1916">
                  <c:v>1948-06-25</c:v>
                </c:pt>
                <c:pt idx="1917">
                  <c:v>1948-06-26</c:v>
                </c:pt>
                <c:pt idx="1918">
                  <c:v>1948-06-30</c:v>
                </c:pt>
                <c:pt idx="1919">
                  <c:v>1948-07-01</c:v>
                </c:pt>
                <c:pt idx="1920">
                  <c:v>1948-07-02</c:v>
                </c:pt>
                <c:pt idx="1921">
                  <c:v>1948-07-03</c:v>
                </c:pt>
                <c:pt idx="1922">
                  <c:v>1948-07-04</c:v>
                </c:pt>
                <c:pt idx="1923">
                  <c:v>1948-07-07</c:v>
                </c:pt>
                <c:pt idx="1924">
                  <c:v>1948-07-09</c:v>
                </c:pt>
                <c:pt idx="1925">
                  <c:v>1948-07-12</c:v>
                </c:pt>
                <c:pt idx="1926">
                  <c:v>1948-07-15</c:v>
                </c:pt>
                <c:pt idx="1927">
                  <c:v>1948-07-18</c:v>
                </c:pt>
                <c:pt idx="1928">
                  <c:v>1948-07-28</c:v>
                </c:pt>
                <c:pt idx="1929">
                  <c:v>1948-07-31</c:v>
                </c:pt>
                <c:pt idx="1930">
                  <c:v>1948-08-10</c:v>
                </c:pt>
                <c:pt idx="1931">
                  <c:v>1948-08-20</c:v>
                </c:pt>
                <c:pt idx="1932">
                  <c:v>1948-08-27</c:v>
                </c:pt>
                <c:pt idx="1933">
                  <c:v>1948-08-29</c:v>
                </c:pt>
                <c:pt idx="1934">
                  <c:v>1948-09-08</c:v>
                </c:pt>
                <c:pt idx="1935">
                  <c:v>1948-09-09</c:v>
                </c:pt>
                <c:pt idx="1936">
                  <c:v>1948-09-11</c:v>
                </c:pt>
                <c:pt idx="1937">
                  <c:v>1948-09-26</c:v>
                </c:pt>
                <c:pt idx="1938">
                  <c:v>1948-10-01</c:v>
                </c:pt>
                <c:pt idx="1939">
                  <c:v>1948-10-02</c:v>
                </c:pt>
                <c:pt idx="1940">
                  <c:v>1948-10-12</c:v>
                </c:pt>
                <c:pt idx="1941">
                  <c:v>1948-10-17</c:v>
                </c:pt>
                <c:pt idx="1942">
                  <c:v>1949-01-02</c:v>
                </c:pt>
                <c:pt idx="1943">
                  <c:v>1949-01-25</c:v>
                </c:pt>
                <c:pt idx="1944">
                  <c:v>1949-02-06</c:v>
                </c:pt>
                <c:pt idx="1945">
                  <c:v>1949-02-08</c:v>
                </c:pt>
                <c:pt idx="1946">
                  <c:v>1949-02-12</c:v>
                </c:pt>
                <c:pt idx="1947">
                  <c:v>1949-02-18</c:v>
                </c:pt>
                <c:pt idx="1948">
                  <c:v>1949-02-23</c:v>
                </c:pt>
                <c:pt idx="1949">
                  <c:v>1949-02-27</c:v>
                </c:pt>
                <c:pt idx="1950">
                  <c:v>1949-03-05</c:v>
                </c:pt>
                <c:pt idx="1951">
                  <c:v>1949-03-13</c:v>
                </c:pt>
                <c:pt idx="1952">
                  <c:v>1949-03-15</c:v>
                </c:pt>
                <c:pt idx="1953">
                  <c:v>1949-03-20</c:v>
                </c:pt>
                <c:pt idx="1954">
                  <c:v>1949-03-24</c:v>
                </c:pt>
                <c:pt idx="1955">
                  <c:v>1949-03-26</c:v>
                </c:pt>
                <c:pt idx="1956">
                  <c:v>1949-03-27</c:v>
                </c:pt>
                <c:pt idx="1957">
                  <c:v>1949-03-30</c:v>
                </c:pt>
                <c:pt idx="1958">
                  <c:v>1949-04-02</c:v>
                </c:pt>
                <c:pt idx="1959">
                  <c:v>1949-04-04</c:v>
                </c:pt>
                <c:pt idx="1960">
                  <c:v>1949-04-05</c:v>
                </c:pt>
                <c:pt idx="1961">
                  <c:v>1949-04-06</c:v>
                </c:pt>
                <c:pt idx="1962">
                  <c:v>1949-04-09</c:v>
                </c:pt>
                <c:pt idx="1963">
                  <c:v>1949-04-11</c:v>
                </c:pt>
                <c:pt idx="1964">
                  <c:v>1949-04-15</c:v>
                </c:pt>
                <c:pt idx="1965">
                  <c:v>1949-04-16</c:v>
                </c:pt>
                <c:pt idx="1966">
                  <c:v>1949-04-17</c:v>
                </c:pt>
                <c:pt idx="1967">
                  <c:v>1949-04-19</c:v>
                </c:pt>
                <c:pt idx="1968">
                  <c:v>1949-04-21</c:v>
                </c:pt>
                <c:pt idx="1969">
                  <c:v>1949-04-22</c:v>
                </c:pt>
                <c:pt idx="1970">
                  <c:v>1949-04-24</c:v>
                </c:pt>
                <c:pt idx="1971">
                  <c:v>1949-04-26</c:v>
                </c:pt>
                <c:pt idx="1972">
                  <c:v>1949-04-27</c:v>
                </c:pt>
                <c:pt idx="1973">
                  <c:v>1949-04-30</c:v>
                </c:pt>
                <c:pt idx="1974">
                  <c:v>1949-05-01</c:v>
                </c:pt>
                <c:pt idx="1975">
                  <c:v>1949-05-03</c:v>
                </c:pt>
                <c:pt idx="1976">
                  <c:v>1949-05-05</c:v>
                </c:pt>
                <c:pt idx="1977">
                  <c:v>1949-05-07</c:v>
                </c:pt>
                <c:pt idx="1978">
                  <c:v>1949-05-10</c:v>
                </c:pt>
                <c:pt idx="1979">
                  <c:v>1949-05-12</c:v>
                </c:pt>
                <c:pt idx="1980">
                  <c:v>1949-05-15</c:v>
                </c:pt>
                <c:pt idx="1981">
                  <c:v>1949-05-19</c:v>
                </c:pt>
                <c:pt idx="1982">
                  <c:v>1949-05-21</c:v>
                </c:pt>
                <c:pt idx="1983">
                  <c:v>1949-05-22</c:v>
                </c:pt>
                <c:pt idx="1984">
                  <c:v>1949-05-24</c:v>
                </c:pt>
                <c:pt idx="1985">
                  <c:v>1949-05-28</c:v>
                </c:pt>
                <c:pt idx="1986">
                  <c:v>1949-05-29</c:v>
                </c:pt>
                <c:pt idx="1987">
                  <c:v>1949-05-31</c:v>
                </c:pt>
                <c:pt idx="1988">
                  <c:v>1949-06-01</c:v>
                </c:pt>
                <c:pt idx="1989">
                  <c:v>1949-06-04</c:v>
                </c:pt>
                <c:pt idx="1990">
                  <c:v>1949-06-05</c:v>
                </c:pt>
                <c:pt idx="1991">
                  <c:v>1949-06-12</c:v>
                </c:pt>
                <c:pt idx="1992">
                  <c:v>1949-06-18</c:v>
                </c:pt>
                <c:pt idx="1993">
                  <c:v>1949-06-19</c:v>
                </c:pt>
                <c:pt idx="1994">
                  <c:v>1949-06-20</c:v>
                </c:pt>
                <c:pt idx="1995">
                  <c:v>1949-06-21</c:v>
                </c:pt>
                <c:pt idx="1996">
                  <c:v>1949-06-22</c:v>
                </c:pt>
                <c:pt idx="1997">
                  <c:v>1949-06-23</c:v>
                </c:pt>
                <c:pt idx="1998">
                  <c:v>1949-06-24</c:v>
                </c:pt>
                <c:pt idx="1999">
                  <c:v>1949-06-26</c:v>
                </c:pt>
                <c:pt idx="2000">
                  <c:v>1949-06-30</c:v>
                </c:pt>
                <c:pt idx="2001">
                  <c:v>1949-07-03</c:v>
                </c:pt>
                <c:pt idx="2002">
                  <c:v>1949-07-04</c:v>
                </c:pt>
                <c:pt idx="2003">
                  <c:v>1949-07-07</c:v>
                </c:pt>
                <c:pt idx="2004">
                  <c:v>1949-07-09</c:v>
                </c:pt>
                <c:pt idx="2005">
                  <c:v>1949-07-10</c:v>
                </c:pt>
                <c:pt idx="2006">
                  <c:v>1949-07-12</c:v>
                </c:pt>
                <c:pt idx="2007">
                  <c:v>1949-07-14</c:v>
                </c:pt>
                <c:pt idx="2008">
                  <c:v>1949-07-17</c:v>
                </c:pt>
                <c:pt idx="2009">
                  <c:v>1949-07-18</c:v>
                </c:pt>
                <c:pt idx="2010">
                  <c:v>1949-07-19</c:v>
                </c:pt>
                <c:pt idx="2011">
                  <c:v>1949-07-20</c:v>
                </c:pt>
                <c:pt idx="2012">
                  <c:v>1949-07-23</c:v>
                </c:pt>
                <c:pt idx="2013">
                  <c:v>1949-08-10</c:v>
                </c:pt>
                <c:pt idx="2014">
                  <c:v>1949-08-13</c:v>
                </c:pt>
                <c:pt idx="2015">
                  <c:v>1949-08-21</c:v>
                </c:pt>
                <c:pt idx="2016">
                  <c:v>1949-08-27</c:v>
                </c:pt>
                <c:pt idx="2017">
                  <c:v>1949-08-30</c:v>
                </c:pt>
                <c:pt idx="2018">
                  <c:v>1949-09-06</c:v>
                </c:pt>
                <c:pt idx="2019">
                  <c:v>1949-09-09</c:v>
                </c:pt>
                <c:pt idx="2020">
                  <c:v>1949-09-12</c:v>
                </c:pt>
                <c:pt idx="2021">
                  <c:v>1949-10-08</c:v>
                </c:pt>
                <c:pt idx="2022">
                  <c:v>1949-10-09</c:v>
                </c:pt>
                <c:pt idx="2023">
                  <c:v>1949-10-15</c:v>
                </c:pt>
                <c:pt idx="2024">
                  <c:v>1949-10-16</c:v>
                </c:pt>
                <c:pt idx="2025">
                  <c:v>1949-10-17</c:v>
                </c:pt>
                <c:pt idx="2026">
                  <c:v>1949-10-18</c:v>
                </c:pt>
                <c:pt idx="2027">
                  <c:v>1949-10-19</c:v>
                </c:pt>
                <c:pt idx="2028">
                  <c:v>1949-10-22</c:v>
                </c:pt>
                <c:pt idx="2029">
                  <c:v>1949-10-23</c:v>
                </c:pt>
                <c:pt idx="2030">
                  <c:v>1949-10-24</c:v>
                </c:pt>
                <c:pt idx="2031">
                  <c:v>1949-10-26</c:v>
                </c:pt>
                <c:pt idx="2032">
                  <c:v>1949-10-27</c:v>
                </c:pt>
                <c:pt idx="2033">
                  <c:v>1949-11-22</c:v>
                </c:pt>
                <c:pt idx="2034">
                  <c:v>1949-12-01</c:v>
                </c:pt>
                <c:pt idx="2035">
                  <c:v>1949-12-08</c:v>
                </c:pt>
                <c:pt idx="2036">
                  <c:v>1949-12-13</c:v>
                </c:pt>
                <c:pt idx="2037">
                  <c:v>1949-12-25</c:v>
                </c:pt>
                <c:pt idx="2038">
                  <c:v>1950-01-12</c:v>
                </c:pt>
                <c:pt idx="2039">
                  <c:v>1950-01-24</c:v>
                </c:pt>
                <c:pt idx="2040">
                  <c:v>1950-01-31</c:v>
                </c:pt>
                <c:pt idx="2041">
                  <c:v>1950-02-04</c:v>
                </c:pt>
                <c:pt idx="2042">
                  <c:v>1950-02-11</c:v>
                </c:pt>
                <c:pt idx="2043">
                  <c:v>1950-02-14</c:v>
                </c:pt>
                <c:pt idx="2044">
                  <c:v>1950-03-02</c:v>
                </c:pt>
                <c:pt idx="2045">
                  <c:v>1950-03-04</c:v>
                </c:pt>
                <c:pt idx="2046">
                  <c:v>1950-03-15</c:v>
                </c:pt>
                <c:pt idx="2047">
                  <c:v>1950-03-22</c:v>
                </c:pt>
                <c:pt idx="2048">
                  <c:v>1950-04-02</c:v>
                </c:pt>
                <c:pt idx="2049">
                  <c:v>1950-04-03</c:v>
                </c:pt>
                <c:pt idx="2050">
                  <c:v>1950-04-04</c:v>
                </c:pt>
                <c:pt idx="2051">
                  <c:v>1950-04-17</c:v>
                </c:pt>
                <c:pt idx="2052">
                  <c:v>1950-04-19</c:v>
                </c:pt>
                <c:pt idx="2053">
                  <c:v>1950-04-23</c:v>
                </c:pt>
                <c:pt idx="2054">
                  <c:v>1950-04-27</c:v>
                </c:pt>
                <c:pt idx="2055">
                  <c:v>1950-04-30</c:v>
                </c:pt>
                <c:pt idx="2056">
                  <c:v>1950-05-05</c:v>
                </c:pt>
                <c:pt idx="2057">
                  <c:v>1950-05-06</c:v>
                </c:pt>
                <c:pt idx="2058">
                  <c:v>1950-05-07</c:v>
                </c:pt>
                <c:pt idx="2059">
                  <c:v>1950-05-19</c:v>
                </c:pt>
                <c:pt idx="2060">
                  <c:v>1950-05-20</c:v>
                </c:pt>
                <c:pt idx="2061">
                  <c:v>1950-05-21</c:v>
                </c:pt>
                <c:pt idx="2062">
                  <c:v>1950-05-22</c:v>
                </c:pt>
                <c:pt idx="2063">
                  <c:v>1950-05-29</c:v>
                </c:pt>
                <c:pt idx="2064">
                  <c:v>1950-06-19</c:v>
                </c:pt>
                <c:pt idx="2065">
                  <c:v>1950-06-20</c:v>
                </c:pt>
                <c:pt idx="2066">
                  <c:v>1950-06-25</c:v>
                </c:pt>
                <c:pt idx="2067">
                  <c:v>1950-06-26</c:v>
                </c:pt>
                <c:pt idx="2068">
                  <c:v>1950-06-27</c:v>
                </c:pt>
                <c:pt idx="2069">
                  <c:v>1950-06-29</c:v>
                </c:pt>
                <c:pt idx="2070">
                  <c:v>1950-06-30</c:v>
                </c:pt>
                <c:pt idx="2071">
                  <c:v>1950-07-04</c:v>
                </c:pt>
                <c:pt idx="2072">
                  <c:v>1950-07-08</c:v>
                </c:pt>
                <c:pt idx="2073">
                  <c:v>1950-07-12</c:v>
                </c:pt>
                <c:pt idx="2074">
                  <c:v>1950-07-13</c:v>
                </c:pt>
                <c:pt idx="2075">
                  <c:v>1950-07-22</c:v>
                </c:pt>
                <c:pt idx="2076">
                  <c:v>1950-07-26</c:v>
                </c:pt>
                <c:pt idx="2077">
                  <c:v>1950-08-07</c:v>
                </c:pt>
                <c:pt idx="2078">
                  <c:v>1950-08-14</c:v>
                </c:pt>
                <c:pt idx="2079">
                  <c:v>1950-08-21</c:v>
                </c:pt>
                <c:pt idx="2080">
                  <c:v>1950-08-22</c:v>
                </c:pt>
                <c:pt idx="2081">
                  <c:v>1950-08-24</c:v>
                </c:pt>
                <c:pt idx="2082">
                  <c:v>1950-08-25</c:v>
                </c:pt>
                <c:pt idx="2083">
                  <c:v>1950-09-03</c:v>
                </c:pt>
                <c:pt idx="2084">
                  <c:v>1950-09-12</c:v>
                </c:pt>
                <c:pt idx="2085">
                  <c:v>1950-10-08</c:v>
                </c:pt>
                <c:pt idx="2086">
                  <c:v>1950-10-14</c:v>
                </c:pt>
                <c:pt idx="2087">
                  <c:v>1950-10-26</c:v>
                </c:pt>
                <c:pt idx="2088">
                  <c:v>1950-10-27</c:v>
                </c:pt>
                <c:pt idx="2089">
                  <c:v>1950-11-05</c:v>
                </c:pt>
                <c:pt idx="2090">
                  <c:v>1950-11-11</c:v>
                </c:pt>
                <c:pt idx="2091">
                  <c:v>1950-11-12</c:v>
                </c:pt>
                <c:pt idx="2092">
                  <c:v>1950-11-14</c:v>
                </c:pt>
                <c:pt idx="2093">
                  <c:v>1950-11-22</c:v>
                </c:pt>
                <c:pt idx="2094">
                  <c:v>1950-11-24</c:v>
                </c:pt>
                <c:pt idx="2095">
                  <c:v>1950-12-15</c:v>
                </c:pt>
                <c:pt idx="2096">
                  <c:v>1951-02-09</c:v>
                </c:pt>
                <c:pt idx="2097">
                  <c:v>1951-02-23</c:v>
                </c:pt>
                <c:pt idx="2098">
                  <c:v>1951-03-02</c:v>
                </c:pt>
                <c:pt idx="2099">
                  <c:v>1951-03-06</c:v>
                </c:pt>
                <c:pt idx="2100">
                  <c:v>1951-03-23</c:v>
                </c:pt>
                <c:pt idx="2101">
                  <c:v>1951-03-29</c:v>
                </c:pt>
                <c:pt idx="2102">
                  <c:v>1951-04-07</c:v>
                </c:pt>
                <c:pt idx="2103">
                  <c:v>1951-04-08</c:v>
                </c:pt>
                <c:pt idx="2104">
                  <c:v>1951-04-12</c:v>
                </c:pt>
                <c:pt idx="2105">
                  <c:v>1951-04-14</c:v>
                </c:pt>
                <c:pt idx="2106">
                  <c:v>1951-04-20</c:v>
                </c:pt>
                <c:pt idx="2107">
                  <c:v>1951-05-06</c:v>
                </c:pt>
                <c:pt idx="2108">
                  <c:v>1951-05-10</c:v>
                </c:pt>
                <c:pt idx="2109">
                  <c:v>1951-05-12</c:v>
                </c:pt>
                <c:pt idx="2110">
                  <c:v>1951-05-14</c:v>
                </c:pt>
                <c:pt idx="2111">
                  <c:v>1951-05-16</c:v>
                </c:pt>
                <c:pt idx="2112">
                  <c:v>1951-05-26</c:v>
                </c:pt>
                <c:pt idx="2113">
                  <c:v>1951-05-28</c:v>
                </c:pt>
                <c:pt idx="2114">
                  <c:v>1951-05-31</c:v>
                </c:pt>
                <c:pt idx="2115">
                  <c:v>1951-06-14</c:v>
                </c:pt>
                <c:pt idx="2116">
                  <c:v>1951-06-18</c:v>
                </c:pt>
                <c:pt idx="2117">
                  <c:v>1951-06-19</c:v>
                </c:pt>
                <c:pt idx="2118">
                  <c:v>1951-06-20</c:v>
                </c:pt>
                <c:pt idx="2119">
                  <c:v>1951-06-21</c:v>
                </c:pt>
                <c:pt idx="2120">
                  <c:v>1951-06-22</c:v>
                </c:pt>
                <c:pt idx="2121">
                  <c:v>1951-06-25</c:v>
                </c:pt>
                <c:pt idx="2122">
                  <c:v>1951-06-26</c:v>
                </c:pt>
                <c:pt idx="2123">
                  <c:v>1951-06-27</c:v>
                </c:pt>
                <c:pt idx="2124">
                  <c:v>1951-06-28</c:v>
                </c:pt>
                <c:pt idx="2125">
                  <c:v>1951-06-30</c:v>
                </c:pt>
                <c:pt idx="2126">
                  <c:v>1951-07-02</c:v>
                </c:pt>
                <c:pt idx="2127">
                  <c:v>1951-07-03</c:v>
                </c:pt>
                <c:pt idx="2128">
                  <c:v>1951-07-06</c:v>
                </c:pt>
                <c:pt idx="2129">
                  <c:v>1951-07-08</c:v>
                </c:pt>
                <c:pt idx="2130">
                  <c:v>1951-07-09</c:v>
                </c:pt>
                <c:pt idx="2131">
                  <c:v>1951-07-11</c:v>
                </c:pt>
                <c:pt idx="2132">
                  <c:v>1951-07-12</c:v>
                </c:pt>
                <c:pt idx="2133">
                  <c:v>1951-07-23</c:v>
                </c:pt>
                <c:pt idx="2134">
                  <c:v>1951-09-02</c:v>
                </c:pt>
                <c:pt idx="2135">
                  <c:v>1951-10-26</c:v>
                </c:pt>
                <c:pt idx="2136">
                  <c:v>1951-12-09</c:v>
                </c:pt>
                <c:pt idx="2137">
                  <c:v>1951-12-18</c:v>
                </c:pt>
                <c:pt idx="2138">
                  <c:v>1951-12-25</c:v>
                </c:pt>
                <c:pt idx="2139">
                  <c:v>1952-02-12</c:v>
                </c:pt>
                <c:pt idx="2140">
                  <c:v>1952-02-28</c:v>
                </c:pt>
                <c:pt idx="2141">
                  <c:v>1952-03-01</c:v>
                </c:pt>
                <c:pt idx="2142">
                  <c:v>1952-03-02</c:v>
                </c:pt>
                <c:pt idx="2143">
                  <c:v>1952-03-11</c:v>
                </c:pt>
                <c:pt idx="2144">
                  <c:v>1952-03-17</c:v>
                </c:pt>
                <c:pt idx="2145">
                  <c:v>1952-04-06</c:v>
                </c:pt>
                <c:pt idx="2146">
                  <c:v>1952-04-09</c:v>
                </c:pt>
                <c:pt idx="2147">
                  <c:v>1952-04-11</c:v>
                </c:pt>
                <c:pt idx="2148">
                  <c:v>1952-04-25</c:v>
                </c:pt>
                <c:pt idx="2149">
                  <c:v>1952-05-04</c:v>
                </c:pt>
                <c:pt idx="2150">
                  <c:v>1952-05-05</c:v>
                </c:pt>
                <c:pt idx="2151">
                  <c:v>1952-05-11</c:v>
                </c:pt>
                <c:pt idx="2152">
                  <c:v>1952-05-17</c:v>
                </c:pt>
                <c:pt idx="2153">
                  <c:v>1952-05-18</c:v>
                </c:pt>
                <c:pt idx="2154">
                  <c:v>1952-05-26</c:v>
                </c:pt>
                <c:pt idx="2155">
                  <c:v>1952-06-02</c:v>
                </c:pt>
                <c:pt idx="2156">
                  <c:v>1952-06-08</c:v>
                </c:pt>
                <c:pt idx="2157">
                  <c:v>1952-06-15</c:v>
                </c:pt>
                <c:pt idx="2158">
                  <c:v>1952-06-20</c:v>
                </c:pt>
                <c:pt idx="2159">
                  <c:v>1952-06-24</c:v>
                </c:pt>
                <c:pt idx="2160">
                  <c:v>1952-06-29</c:v>
                </c:pt>
                <c:pt idx="2161">
                  <c:v>1952-06-30</c:v>
                </c:pt>
                <c:pt idx="2162">
                  <c:v>1952-07-01</c:v>
                </c:pt>
                <c:pt idx="2163">
                  <c:v>1952-07-04</c:v>
                </c:pt>
                <c:pt idx="2164">
                  <c:v>1952-07-05</c:v>
                </c:pt>
                <c:pt idx="2165">
                  <c:v>1952-07-06</c:v>
                </c:pt>
                <c:pt idx="2166">
                  <c:v>1952-07-07</c:v>
                </c:pt>
                <c:pt idx="2167">
                  <c:v>1952-07-09</c:v>
                </c:pt>
                <c:pt idx="2168">
                  <c:v>1952-07-12</c:v>
                </c:pt>
                <c:pt idx="2169">
                  <c:v>1952-07-13</c:v>
                </c:pt>
                <c:pt idx="2170">
                  <c:v>1952-07-15</c:v>
                </c:pt>
                <c:pt idx="2171">
                  <c:v>1952-07-16</c:v>
                </c:pt>
                <c:pt idx="2172">
                  <c:v>1952-07-17</c:v>
                </c:pt>
                <c:pt idx="2173">
                  <c:v>1952-07-19</c:v>
                </c:pt>
                <c:pt idx="2174">
                  <c:v>1952-07-27</c:v>
                </c:pt>
                <c:pt idx="2175">
                  <c:v>1952-08-11</c:v>
                </c:pt>
                <c:pt idx="2176">
                  <c:v>1952-08-13</c:v>
                </c:pt>
                <c:pt idx="2177">
                  <c:v>1952-08-14</c:v>
                </c:pt>
                <c:pt idx="2178">
                  <c:v>1952-08-17</c:v>
                </c:pt>
                <c:pt idx="2179">
                  <c:v>1952-09-13</c:v>
                </c:pt>
                <c:pt idx="2180">
                  <c:v>1952-10-12</c:v>
                </c:pt>
                <c:pt idx="2181">
                  <c:v>1952-11-13</c:v>
                </c:pt>
                <c:pt idx="2182">
                  <c:v>1952-11-16</c:v>
                </c:pt>
                <c:pt idx="2183">
                  <c:v>1952-11-23</c:v>
                </c:pt>
                <c:pt idx="2184">
                  <c:v>1952-12-23</c:v>
                </c:pt>
                <c:pt idx="2185">
                  <c:v>1953-01-11</c:v>
                </c:pt>
                <c:pt idx="2186">
                  <c:v>1953-01-28</c:v>
                </c:pt>
                <c:pt idx="2187">
                  <c:v>1953-02-05</c:v>
                </c:pt>
                <c:pt idx="2188">
                  <c:v>1953-02-23</c:v>
                </c:pt>
                <c:pt idx="2189">
                  <c:v>1953-03-01</c:v>
                </c:pt>
                <c:pt idx="2190">
                  <c:v>1953-03-14</c:v>
                </c:pt>
                <c:pt idx="2191">
                  <c:v>1953-03-15</c:v>
                </c:pt>
                <c:pt idx="2192">
                  <c:v>1953-03-20</c:v>
                </c:pt>
                <c:pt idx="2193">
                  <c:v>1953-03-25</c:v>
                </c:pt>
                <c:pt idx="2194">
                  <c:v>1953-03-30</c:v>
                </c:pt>
                <c:pt idx="2195">
                  <c:v>1953-03-31</c:v>
                </c:pt>
                <c:pt idx="2196">
                  <c:v>1953-04-04</c:v>
                </c:pt>
                <c:pt idx="2197">
                  <c:v>1953-04-05</c:v>
                </c:pt>
                <c:pt idx="2198">
                  <c:v>1953-04-17</c:v>
                </c:pt>
                <c:pt idx="2199">
                  <c:v>1953-04-25</c:v>
                </c:pt>
                <c:pt idx="2200">
                  <c:v>1953-04-29</c:v>
                </c:pt>
                <c:pt idx="2201">
                  <c:v>1953-05-03</c:v>
                </c:pt>
                <c:pt idx="2202">
                  <c:v>1953-05-04</c:v>
                </c:pt>
                <c:pt idx="2203">
                  <c:v>1953-05-05</c:v>
                </c:pt>
                <c:pt idx="2204">
                  <c:v>1953-05-10</c:v>
                </c:pt>
                <c:pt idx="2205">
                  <c:v>1953-05-12</c:v>
                </c:pt>
                <c:pt idx="2206">
                  <c:v>1953-05-14</c:v>
                </c:pt>
                <c:pt idx="2207">
                  <c:v>1953-05-17</c:v>
                </c:pt>
                <c:pt idx="2208">
                  <c:v>1953-05-20</c:v>
                </c:pt>
                <c:pt idx="2209">
                  <c:v>1953-05-21</c:v>
                </c:pt>
                <c:pt idx="2210">
                  <c:v>1953-05-22</c:v>
                </c:pt>
                <c:pt idx="2211">
                  <c:v>1953-05-28</c:v>
                </c:pt>
                <c:pt idx="2212">
                  <c:v>1953-05-30</c:v>
                </c:pt>
                <c:pt idx="2213">
                  <c:v>1953-06-03</c:v>
                </c:pt>
                <c:pt idx="2214">
                  <c:v>1953-06-18</c:v>
                </c:pt>
                <c:pt idx="2215">
                  <c:v>1953-06-19</c:v>
                </c:pt>
                <c:pt idx="2216">
                  <c:v>1953-06-20</c:v>
                </c:pt>
                <c:pt idx="2217">
                  <c:v>1953-06-22</c:v>
                </c:pt>
                <c:pt idx="2218">
                  <c:v>1953-06-23</c:v>
                </c:pt>
                <c:pt idx="2219">
                  <c:v>1953-06-24</c:v>
                </c:pt>
                <c:pt idx="2220">
                  <c:v>1953-06-29</c:v>
                </c:pt>
                <c:pt idx="2221">
                  <c:v>1953-06-30</c:v>
                </c:pt>
                <c:pt idx="2222">
                  <c:v>1953-07-03</c:v>
                </c:pt>
                <c:pt idx="2223">
                  <c:v>1953-07-06</c:v>
                </c:pt>
                <c:pt idx="2224">
                  <c:v>1953-07-07</c:v>
                </c:pt>
                <c:pt idx="2225">
                  <c:v>1953-07-08</c:v>
                </c:pt>
                <c:pt idx="2226">
                  <c:v>1953-07-10</c:v>
                </c:pt>
                <c:pt idx="2227">
                  <c:v>1953-07-11</c:v>
                </c:pt>
                <c:pt idx="2228">
                  <c:v>1953-07-12</c:v>
                </c:pt>
                <c:pt idx="2229">
                  <c:v>1953-07-13</c:v>
                </c:pt>
                <c:pt idx="2230">
                  <c:v>1953-07-16</c:v>
                </c:pt>
                <c:pt idx="2231">
                  <c:v>1953-07-17</c:v>
                </c:pt>
                <c:pt idx="2232">
                  <c:v>1953-07-18</c:v>
                </c:pt>
                <c:pt idx="2233">
                  <c:v>1953-08-01</c:v>
                </c:pt>
                <c:pt idx="2234">
                  <c:v>1953-08-12</c:v>
                </c:pt>
                <c:pt idx="2235">
                  <c:v>1953-08-13</c:v>
                </c:pt>
                <c:pt idx="2236">
                  <c:v>1953-08-15</c:v>
                </c:pt>
                <c:pt idx="2237">
                  <c:v>1953-08-18</c:v>
                </c:pt>
                <c:pt idx="2238">
                  <c:v>1953-09-19</c:v>
                </c:pt>
                <c:pt idx="2239">
                  <c:v>1953-10-17</c:v>
                </c:pt>
                <c:pt idx="2240">
                  <c:v>1953-11-08</c:v>
                </c:pt>
                <c:pt idx="2241">
                  <c:v>1953-11-21</c:v>
                </c:pt>
                <c:pt idx="2242">
                  <c:v>1953-11-23</c:v>
                </c:pt>
                <c:pt idx="2243">
                  <c:v>1953-12-01</c:v>
                </c:pt>
                <c:pt idx="2244">
                  <c:v>1953-12-05</c:v>
                </c:pt>
                <c:pt idx="2245">
                  <c:v>1953-12-20</c:v>
                </c:pt>
                <c:pt idx="2246">
                  <c:v>1954-02-01</c:v>
                </c:pt>
                <c:pt idx="2247">
                  <c:v>1954-02-03</c:v>
                </c:pt>
                <c:pt idx="2248">
                  <c:v>1954-02-15</c:v>
                </c:pt>
                <c:pt idx="2249">
                  <c:v>1954-02-24</c:v>
                </c:pt>
                <c:pt idx="2250">
                  <c:v>1954-02-26</c:v>
                </c:pt>
                <c:pt idx="2251">
                  <c:v>1954-03-04</c:v>
                </c:pt>
                <c:pt idx="2252">
                  <c:v>1954-03-16</c:v>
                </c:pt>
                <c:pt idx="2253">
                  <c:v>1954-03-20</c:v>
                </c:pt>
                <c:pt idx="2254">
                  <c:v>1954-03-28</c:v>
                </c:pt>
                <c:pt idx="2255">
                  <c:v>1954-04-07</c:v>
                </c:pt>
                <c:pt idx="2256">
                  <c:v>1954-04-08</c:v>
                </c:pt>
                <c:pt idx="2257">
                  <c:v>1954-04-23</c:v>
                </c:pt>
                <c:pt idx="2258">
                  <c:v>1954-04-26</c:v>
                </c:pt>
                <c:pt idx="2259">
                  <c:v>1954-04-28</c:v>
                </c:pt>
                <c:pt idx="2260">
                  <c:v>1954-04-29</c:v>
                </c:pt>
                <c:pt idx="2261">
                  <c:v>1954-04-30</c:v>
                </c:pt>
                <c:pt idx="2262">
                  <c:v>1954-05-10</c:v>
                </c:pt>
                <c:pt idx="2263">
                  <c:v>1954-05-20</c:v>
                </c:pt>
                <c:pt idx="2264">
                  <c:v>1954-05-23</c:v>
                </c:pt>
                <c:pt idx="2265">
                  <c:v>1954-05-25</c:v>
                </c:pt>
                <c:pt idx="2266">
                  <c:v>1954-05-30</c:v>
                </c:pt>
                <c:pt idx="2267">
                  <c:v>1954-06-01</c:v>
                </c:pt>
                <c:pt idx="2268">
                  <c:v>1954-06-05</c:v>
                </c:pt>
                <c:pt idx="2269">
                  <c:v>1954-06-11</c:v>
                </c:pt>
                <c:pt idx="2270">
                  <c:v>1954-06-13</c:v>
                </c:pt>
                <c:pt idx="2271">
                  <c:v>1954-06-15</c:v>
                </c:pt>
                <c:pt idx="2272">
                  <c:v>1954-06-22</c:v>
                </c:pt>
                <c:pt idx="2273">
                  <c:v>1954-06-25</c:v>
                </c:pt>
                <c:pt idx="2274">
                  <c:v>1954-06-27</c:v>
                </c:pt>
                <c:pt idx="2275">
                  <c:v>1954-07-01</c:v>
                </c:pt>
                <c:pt idx="2276">
                  <c:v>1954-07-04</c:v>
                </c:pt>
                <c:pt idx="2277">
                  <c:v>1954-07-07</c:v>
                </c:pt>
                <c:pt idx="2278">
                  <c:v>1954-07-08</c:v>
                </c:pt>
                <c:pt idx="2279">
                  <c:v>1954-07-09</c:v>
                </c:pt>
                <c:pt idx="2280">
                  <c:v>1954-07-10</c:v>
                </c:pt>
                <c:pt idx="2281">
                  <c:v>1954-07-12</c:v>
                </c:pt>
                <c:pt idx="2282">
                  <c:v>1954-07-14</c:v>
                </c:pt>
                <c:pt idx="2283">
                  <c:v>1954-07-15</c:v>
                </c:pt>
                <c:pt idx="2284">
                  <c:v>1954-07-17</c:v>
                </c:pt>
                <c:pt idx="2285">
                  <c:v>1954-07-24</c:v>
                </c:pt>
                <c:pt idx="2286">
                  <c:v>1954-07-25</c:v>
                </c:pt>
                <c:pt idx="2287">
                  <c:v>1954-08-08</c:v>
                </c:pt>
                <c:pt idx="2288">
                  <c:v>1954-08-14</c:v>
                </c:pt>
                <c:pt idx="2289">
                  <c:v>1954-08-22</c:v>
                </c:pt>
                <c:pt idx="2290">
                  <c:v>1954-08-24</c:v>
                </c:pt>
                <c:pt idx="2291">
                  <c:v>1954-08-28</c:v>
                </c:pt>
                <c:pt idx="2292">
                  <c:v>1954-08-30</c:v>
                </c:pt>
                <c:pt idx="2293">
                  <c:v>1954-10-05</c:v>
                </c:pt>
                <c:pt idx="2294">
                  <c:v>1954-10-07</c:v>
                </c:pt>
                <c:pt idx="2295">
                  <c:v>1954-10-30</c:v>
                </c:pt>
                <c:pt idx="2296">
                  <c:v>1954-11-02</c:v>
                </c:pt>
                <c:pt idx="2297">
                  <c:v>1954-11-11</c:v>
                </c:pt>
                <c:pt idx="2298">
                  <c:v>1954-11-12</c:v>
                </c:pt>
                <c:pt idx="2299">
                  <c:v>1954-11-13</c:v>
                </c:pt>
                <c:pt idx="2300">
                  <c:v>1954-11-15</c:v>
                </c:pt>
                <c:pt idx="2301">
                  <c:v>1954-11-25</c:v>
                </c:pt>
                <c:pt idx="2302">
                  <c:v>1954-11-26</c:v>
                </c:pt>
                <c:pt idx="2303">
                  <c:v>1954-11-28</c:v>
                </c:pt>
                <c:pt idx="2304">
                  <c:v>1955-01-22</c:v>
                </c:pt>
                <c:pt idx="2305">
                  <c:v>1955-04-11</c:v>
                </c:pt>
                <c:pt idx="2306">
                  <c:v>1955-04-23</c:v>
                </c:pt>
                <c:pt idx="2307">
                  <c:v>1955-04-28</c:v>
                </c:pt>
                <c:pt idx="2308">
                  <c:v>1955-05-04</c:v>
                </c:pt>
                <c:pt idx="2309">
                  <c:v>1955-05-05</c:v>
                </c:pt>
                <c:pt idx="2310">
                  <c:v>1955-05-12</c:v>
                </c:pt>
                <c:pt idx="2311">
                  <c:v>1955-05-14</c:v>
                </c:pt>
                <c:pt idx="2312">
                  <c:v>1955-05-18</c:v>
                </c:pt>
                <c:pt idx="2313">
                  <c:v>1955-05-20</c:v>
                </c:pt>
                <c:pt idx="2314">
                  <c:v>1955-05-25</c:v>
                </c:pt>
                <c:pt idx="2315">
                  <c:v>1955-05-28</c:v>
                </c:pt>
                <c:pt idx="2316">
                  <c:v>1955-05-29</c:v>
                </c:pt>
                <c:pt idx="2317">
                  <c:v>1955-06-10</c:v>
                </c:pt>
                <c:pt idx="2318">
                  <c:v>1955-06-23</c:v>
                </c:pt>
                <c:pt idx="2319">
                  <c:v>1955-06-25</c:v>
                </c:pt>
                <c:pt idx="2320">
                  <c:v>1955-06-26</c:v>
                </c:pt>
                <c:pt idx="2321">
                  <c:v>1955-07-02</c:v>
                </c:pt>
                <c:pt idx="2322">
                  <c:v>1955-07-03</c:v>
                </c:pt>
                <c:pt idx="2323">
                  <c:v>1955-07-06</c:v>
                </c:pt>
                <c:pt idx="2324">
                  <c:v>1955-07-08</c:v>
                </c:pt>
                <c:pt idx="2325">
                  <c:v>1955-07-13</c:v>
                </c:pt>
                <c:pt idx="2326">
                  <c:v>1955-07-19</c:v>
                </c:pt>
                <c:pt idx="2327">
                  <c:v>1955-07-27</c:v>
                </c:pt>
                <c:pt idx="2328">
                  <c:v>1955-08-15</c:v>
                </c:pt>
                <c:pt idx="2329">
                  <c:v>1955-08-17</c:v>
                </c:pt>
                <c:pt idx="2330">
                  <c:v>1955-08-25</c:v>
                </c:pt>
                <c:pt idx="2331">
                  <c:v>1955-09-03</c:v>
                </c:pt>
                <c:pt idx="2332">
                  <c:v>1955-09-05</c:v>
                </c:pt>
                <c:pt idx="2333">
                  <c:v>1955-09-11</c:v>
                </c:pt>
                <c:pt idx="2334">
                  <c:v>1955-09-22</c:v>
                </c:pt>
                <c:pt idx="2335">
                  <c:v>1955-09-30</c:v>
                </c:pt>
                <c:pt idx="2336">
                  <c:v>1955-10-08</c:v>
                </c:pt>
                <c:pt idx="2337">
                  <c:v>1955-10-09</c:v>
                </c:pt>
                <c:pt idx="2338">
                  <c:v>1955-10-19</c:v>
                </c:pt>
                <c:pt idx="2339">
                  <c:v>1955-12-27</c:v>
                </c:pt>
                <c:pt idx="2340">
                  <c:v>1956-01-15</c:v>
                </c:pt>
                <c:pt idx="2341">
                  <c:v>1956-01-16</c:v>
                </c:pt>
                <c:pt idx="2342">
                  <c:v>1956-02-15</c:v>
                </c:pt>
                <c:pt idx="2343">
                  <c:v>1956-02-23</c:v>
                </c:pt>
                <c:pt idx="2344">
                  <c:v>1956-02-24</c:v>
                </c:pt>
                <c:pt idx="2345">
                  <c:v>1956-03-08</c:v>
                </c:pt>
                <c:pt idx="2346">
                  <c:v>1956-03-12</c:v>
                </c:pt>
                <c:pt idx="2347">
                  <c:v>1956-03-13</c:v>
                </c:pt>
                <c:pt idx="2348">
                  <c:v>1956-03-14</c:v>
                </c:pt>
                <c:pt idx="2349">
                  <c:v>1956-03-17</c:v>
                </c:pt>
                <c:pt idx="2350">
                  <c:v>1956-03-20</c:v>
                </c:pt>
                <c:pt idx="2351">
                  <c:v>1956-03-22</c:v>
                </c:pt>
                <c:pt idx="2352">
                  <c:v>1956-03-23</c:v>
                </c:pt>
                <c:pt idx="2353">
                  <c:v>1956-03-29</c:v>
                </c:pt>
                <c:pt idx="2354">
                  <c:v>1956-03-30</c:v>
                </c:pt>
                <c:pt idx="2355">
                  <c:v>1956-03-31</c:v>
                </c:pt>
                <c:pt idx="2356">
                  <c:v>1956-04-01</c:v>
                </c:pt>
                <c:pt idx="2357">
                  <c:v>1956-04-03</c:v>
                </c:pt>
                <c:pt idx="2358">
                  <c:v>1956-04-04</c:v>
                </c:pt>
                <c:pt idx="2359">
                  <c:v>1956-04-05</c:v>
                </c:pt>
                <c:pt idx="2360">
                  <c:v>1956-04-09</c:v>
                </c:pt>
                <c:pt idx="2361">
                  <c:v>1956-04-27</c:v>
                </c:pt>
                <c:pt idx="2362">
                  <c:v>1956-04-29</c:v>
                </c:pt>
                <c:pt idx="2363">
                  <c:v>1956-05-03</c:v>
                </c:pt>
                <c:pt idx="2364">
                  <c:v>1956-05-05</c:v>
                </c:pt>
                <c:pt idx="2365">
                  <c:v>1956-05-08</c:v>
                </c:pt>
                <c:pt idx="2366">
                  <c:v>1956-05-11</c:v>
                </c:pt>
                <c:pt idx="2367">
                  <c:v>1956-05-12</c:v>
                </c:pt>
                <c:pt idx="2368">
                  <c:v>1956-05-14</c:v>
                </c:pt>
                <c:pt idx="2369">
                  <c:v>1956-05-20</c:v>
                </c:pt>
                <c:pt idx="2370">
                  <c:v>1956-05-22</c:v>
                </c:pt>
                <c:pt idx="2371">
                  <c:v>1956-05-27</c:v>
                </c:pt>
                <c:pt idx="2372">
                  <c:v>1956-05-30</c:v>
                </c:pt>
                <c:pt idx="2373">
                  <c:v>1956-05-31</c:v>
                </c:pt>
                <c:pt idx="2374">
                  <c:v>1956-06-02</c:v>
                </c:pt>
                <c:pt idx="2375">
                  <c:v>1956-06-03</c:v>
                </c:pt>
                <c:pt idx="2376">
                  <c:v>1956-06-06</c:v>
                </c:pt>
                <c:pt idx="2377">
                  <c:v>1956-06-09</c:v>
                </c:pt>
                <c:pt idx="2378">
                  <c:v>1956-06-11</c:v>
                </c:pt>
                <c:pt idx="2379">
                  <c:v>1956-06-12</c:v>
                </c:pt>
                <c:pt idx="2380">
                  <c:v>1956-06-17</c:v>
                </c:pt>
                <c:pt idx="2381">
                  <c:v>1956-06-18</c:v>
                </c:pt>
                <c:pt idx="2382">
                  <c:v>1956-06-19</c:v>
                </c:pt>
                <c:pt idx="2383">
                  <c:v>1956-06-20</c:v>
                </c:pt>
                <c:pt idx="2384">
                  <c:v>1956-06-21</c:v>
                </c:pt>
                <c:pt idx="2385">
                  <c:v>1956-06-22</c:v>
                </c:pt>
                <c:pt idx="2386">
                  <c:v>1956-06-23</c:v>
                </c:pt>
                <c:pt idx="2387">
                  <c:v>1956-06-24</c:v>
                </c:pt>
                <c:pt idx="2388">
                  <c:v>1956-06-25</c:v>
                </c:pt>
                <c:pt idx="2389">
                  <c:v>1956-06-26</c:v>
                </c:pt>
                <c:pt idx="2390">
                  <c:v>1956-07-01</c:v>
                </c:pt>
                <c:pt idx="2391">
                  <c:v>1956-07-02</c:v>
                </c:pt>
                <c:pt idx="2392">
                  <c:v>1956-07-03</c:v>
                </c:pt>
                <c:pt idx="2393">
                  <c:v>1956-07-04</c:v>
                </c:pt>
                <c:pt idx="2394">
                  <c:v>1956-07-07</c:v>
                </c:pt>
                <c:pt idx="2395">
                  <c:v>1956-07-09</c:v>
                </c:pt>
                <c:pt idx="2396">
                  <c:v>1956-07-13</c:v>
                </c:pt>
                <c:pt idx="2397">
                  <c:v>1956-07-23</c:v>
                </c:pt>
                <c:pt idx="2398">
                  <c:v>1956-07-25</c:v>
                </c:pt>
                <c:pt idx="2399">
                  <c:v>1956-07-27</c:v>
                </c:pt>
                <c:pt idx="2400">
                  <c:v>1956-07-29</c:v>
                </c:pt>
                <c:pt idx="2401">
                  <c:v>1956-07-30</c:v>
                </c:pt>
                <c:pt idx="2402">
                  <c:v>1956-08-02</c:v>
                </c:pt>
                <c:pt idx="2403">
                  <c:v>1956-08-05</c:v>
                </c:pt>
                <c:pt idx="2404">
                  <c:v>1956-08-06</c:v>
                </c:pt>
                <c:pt idx="2405">
                  <c:v>1956-08-07</c:v>
                </c:pt>
                <c:pt idx="2406">
                  <c:v>1956-08-08</c:v>
                </c:pt>
                <c:pt idx="2407">
                  <c:v>1956-08-10</c:v>
                </c:pt>
                <c:pt idx="2408">
                  <c:v>1956-08-15</c:v>
                </c:pt>
                <c:pt idx="2409">
                  <c:v>1956-08-21</c:v>
                </c:pt>
                <c:pt idx="2410">
                  <c:v>1956-08-29</c:v>
                </c:pt>
                <c:pt idx="2411">
                  <c:v>1956-09-03</c:v>
                </c:pt>
                <c:pt idx="2412">
                  <c:v>1956-09-12</c:v>
                </c:pt>
                <c:pt idx="2413">
                  <c:v>1956-10-26</c:v>
                </c:pt>
                <c:pt idx="2414">
                  <c:v>1956-10-27</c:v>
                </c:pt>
                <c:pt idx="2415">
                  <c:v>1956-11-08</c:v>
                </c:pt>
                <c:pt idx="2416">
                  <c:v>1956-11-10</c:v>
                </c:pt>
                <c:pt idx="2417">
                  <c:v>1956-11-24</c:v>
                </c:pt>
                <c:pt idx="2418">
                  <c:v>1956-12-12</c:v>
                </c:pt>
                <c:pt idx="2419">
                  <c:v>1956-12-13</c:v>
                </c:pt>
                <c:pt idx="2420">
                  <c:v>1956-12-19</c:v>
                </c:pt>
                <c:pt idx="2421">
                  <c:v>1956-12-21</c:v>
                </c:pt>
                <c:pt idx="2422">
                  <c:v>1956-12-22</c:v>
                </c:pt>
                <c:pt idx="2423">
                  <c:v>1956-12-23</c:v>
                </c:pt>
                <c:pt idx="2424">
                  <c:v>1957-01-13</c:v>
                </c:pt>
                <c:pt idx="2425">
                  <c:v>1957-02-02</c:v>
                </c:pt>
                <c:pt idx="2426">
                  <c:v>1957-02-17</c:v>
                </c:pt>
                <c:pt idx="2427">
                  <c:v>1957-02-20</c:v>
                </c:pt>
                <c:pt idx="2428">
                  <c:v>1957-02-22</c:v>
                </c:pt>
                <c:pt idx="2429">
                  <c:v>1957-02-25</c:v>
                </c:pt>
                <c:pt idx="2430">
                  <c:v>1957-03-02</c:v>
                </c:pt>
                <c:pt idx="2431">
                  <c:v>1957-03-04</c:v>
                </c:pt>
                <c:pt idx="2432">
                  <c:v>1957-03-10</c:v>
                </c:pt>
                <c:pt idx="2433">
                  <c:v>1957-03-11</c:v>
                </c:pt>
                <c:pt idx="2434">
                  <c:v>1957-03-16</c:v>
                </c:pt>
                <c:pt idx="2435">
                  <c:v>1957-03-17</c:v>
                </c:pt>
                <c:pt idx="2436">
                  <c:v>1957-03-18</c:v>
                </c:pt>
                <c:pt idx="2437">
                  <c:v>1957-03-20</c:v>
                </c:pt>
                <c:pt idx="2438">
                  <c:v>1957-03-21</c:v>
                </c:pt>
                <c:pt idx="2439">
                  <c:v>1957-04-01</c:v>
                </c:pt>
                <c:pt idx="2440">
                  <c:v>1957-04-03</c:v>
                </c:pt>
                <c:pt idx="2441">
                  <c:v>1957-04-04</c:v>
                </c:pt>
                <c:pt idx="2442">
                  <c:v>1957-04-05</c:v>
                </c:pt>
                <c:pt idx="2443">
                  <c:v>1957-04-06</c:v>
                </c:pt>
                <c:pt idx="2444">
                  <c:v>1957-04-12</c:v>
                </c:pt>
                <c:pt idx="2445">
                  <c:v>1957-04-13</c:v>
                </c:pt>
                <c:pt idx="2446">
                  <c:v>1957-04-14</c:v>
                </c:pt>
                <c:pt idx="2447">
                  <c:v>1957-04-19</c:v>
                </c:pt>
                <c:pt idx="2448">
                  <c:v>1957-04-21</c:v>
                </c:pt>
                <c:pt idx="2449">
                  <c:v>1957-04-26</c:v>
                </c:pt>
                <c:pt idx="2450">
                  <c:v>1957-05-05</c:v>
                </c:pt>
                <c:pt idx="2451">
                  <c:v>1957-05-06</c:v>
                </c:pt>
                <c:pt idx="2452">
                  <c:v>1957-05-10</c:v>
                </c:pt>
                <c:pt idx="2453">
                  <c:v>1957-05-11</c:v>
                </c:pt>
                <c:pt idx="2454">
                  <c:v>1957-05-20</c:v>
                </c:pt>
                <c:pt idx="2455">
                  <c:v>1957-05-25</c:v>
                </c:pt>
                <c:pt idx="2456">
                  <c:v>1957-05-26</c:v>
                </c:pt>
                <c:pt idx="2457">
                  <c:v>1957-05-30</c:v>
                </c:pt>
                <c:pt idx="2458">
                  <c:v>1957-06-04</c:v>
                </c:pt>
                <c:pt idx="2459">
                  <c:v>1957-06-06</c:v>
                </c:pt>
                <c:pt idx="2460">
                  <c:v>1957-06-08</c:v>
                </c:pt>
                <c:pt idx="2461">
                  <c:v>1957-06-15</c:v>
                </c:pt>
                <c:pt idx="2462">
                  <c:v>1957-06-19</c:v>
                </c:pt>
                <c:pt idx="2463">
                  <c:v>1957-06-20</c:v>
                </c:pt>
                <c:pt idx="2464">
                  <c:v>1957-06-23</c:v>
                </c:pt>
                <c:pt idx="2465">
                  <c:v>1957-06-24</c:v>
                </c:pt>
                <c:pt idx="2466">
                  <c:v>1957-07-04</c:v>
                </c:pt>
                <c:pt idx="2467">
                  <c:v>1957-07-10</c:v>
                </c:pt>
                <c:pt idx="2468">
                  <c:v>1957-07-11</c:v>
                </c:pt>
                <c:pt idx="2469">
                  <c:v>1957-07-12</c:v>
                </c:pt>
                <c:pt idx="2470">
                  <c:v>1957-07-16</c:v>
                </c:pt>
                <c:pt idx="2471">
                  <c:v>1957-07-24</c:v>
                </c:pt>
                <c:pt idx="2472">
                  <c:v>1957-07-30</c:v>
                </c:pt>
                <c:pt idx="2473">
                  <c:v>1957-08-04</c:v>
                </c:pt>
                <c:pt idx="2474">
                  <c:v>1957-08-05</c:v>
                </c:pt>
                <c:pt idx="2475">
                  <c:v>1957-08-07</c:v>
                </c:pt>
                <c:pt idx="2476">
                  <c:v>1957-08-17</c:v>
                </c:pt>
                <c:pt idx="2477">
                  <c:v>1957-08-18</c:v>
                </c:pt>
                <c:pt idx="2478">
                  <c:v>1957-08-21</c:v>
                </c:pt>
                <c:pt idx="2479">
                  <c:v>1957-08-29</c:v>
                </c:pt>
                <c:pt idx="2480">
                  <c:v>1957-08-31</c:v>
                </c:pt>
                <c:pt idx="2481">
                  <c:v>1957-09-01</c:v>
                </c:pt>
                <c:pt idx="2482">
                  <c:v>1957-09-02</c:v>
                </c:pt>
                <c:pt idx="2483">
                  <c:v>1957-09-13</c:v>
                </c:pt>
                <c:pt idx="2484">
                  <c:v>1957-09-28</c:v>
                </c:pt>
                <c:pt idx="2485">
                  <c:v>1957-10-11</c:v>
                </c:pt>
                <c:pt idx="2486">
                  <c:v>1957-10-12</c:v>
                </c:pt>
                <c:pt idx="2487">
                  <c:v>1957-10-19</c:v>
                </c:pt>
                <c:pt idx="2488">
                  <c:v>1957-10-26</c:v>
                </c:pt>
                <c:pt idx="2489">
                  <c:v>1957-11-03</c:v>
                </c:pt>
                <c:pt idx="2490">
                  <c:v>1957-11-23</c:v>
                </c:pt>
                <c:pt idx="2491">
                  <c:v>1957-12-08</c:v>
                </c:pt>
                <c:pt idx="2492">
                  <c:v>1957-12-14</c:v>
                </c:pt>
                <c:pt idx="2493">
                  <c:v>1957-12-15</c:v>
                </c:pt>
                <c:pt idx="2494">
                  <c:v>1957-12-30</c:v>
                </c:pt>
                <c:pt idx="2495">
                  <c:v>1958-01-04</c:v>
                </c:pt>
                <c:pt idx="2496">
                  <c:v>1958-01-08</c:v>
                </c:pt>
                <c:pt idx="2497">
                  <c:v>1958-01-12</c:v>
                </c:pt>
                <c:pt idx="2498">
                  <c:v>1958-02-22</c:v>
                </c:pt>
                <c:pt idx="2499">
                  <c:v>1958-03-02</c:v>
                </c:pt>
                <c:pt idx="2500">
                  <c:v>1958-03-03</c:v>
                </c:pt>
                <c:pt idx="2501">
                  <c:v>1958-03-08</c:v>
                </c:pt>
                <c:pt idx="2502">
                  <c:v>1958-03-09</c:v>
                </c:pt>
                <c:pt idx="2503">
                  <c:v>1958-04-02</c:v>
                </c:pt>
                <c:pt idx="2504">
                  <c:v>1958-04-03</c:v>
                </c:pt>
                <c:pt idx="2505">
                  <c:v>1958-04-15</c:v>
                </c:pt>
                <c:pt idx="2506">
                  <c:v>1958-04-18</c:v>
                </c:pt>
                <c:pt idx="2507">
                  <c:v>1958-04-20</c:v>
                </c:pt>
                <c:pt idx="2508">
                  <c:v>1958-04-24</c:v>
                </c:pt>
                <c:pt idx="2509">
                  <c:v>1958-04-26</c:v>
                </c:pt>
                <c:pt idx="2510">
                  <c:v>1958-04-27</c:v>
                </c:pt>
                <c:pt idx="2511">
                  <c:v>1958-04-29</c:v>
                </c:pt>
                <c:pt idx="2512">
                  <c:v>1958-04-30</c:v>
                </c:pt>
                <c:pt idx="2513">
                  <c:v>1958-05-01</c:v>
                </c:pt>
                <c:pt idx="2514">
                  <c:v>1958-05-06</c:v>
                </c:pt>
                <c:pt idx="2515">
                  <c:v>1958-05-10</c:v>
                </c:pt>
                <c:pt idx="2516">
                  <c:v>1958-05-11</c:v>
                </c:pt>
                <c:pt idx="2517">
                  <c:v>1958-05-12</c:v>
                </c:pt>
                <c:pt idx="2518">
                  <c:v>1958-05-16</c:v>
                </c:pt>
                <c:pt idx="2519">
                  <c:v>1958-05-17</c:v>
                </c:pt>
                <c:pt idx="2520">
                  <c:v>1958-05-19</c:v>
                </c:pt>
                <c:pt idx="2521">
                  <c:v>1958-05-24</c:v>
                </c:pt>
                <c:pt idx="2522">
                  <c:v>1958-05-25</c:v>
                </c:pt>
                <c:pt idx="2523">
                  <c:v>1958-06-16</c:v>
                </c:pt>
                <c:pt idx="2524">
                  <c:v>1958-06-17</c:v>
                </c:pt>
                <c:pt idx="2525">
                  <c:v>1958-06-18</c:v>
                </c:pt>
                <c:pt idx="2526">
                  <c:v>1958-06-19</c:v>
                </c:pt>
                <c:pt idx="2527">
                  <c:v>1958-06-21</c:v>
                </c:pt>
                <c:pt idx="2528">
                  <c:v>1958-06-24</c:v>
                </c:pt>
                <c:pt idx="2529">
                  <c:v>1958-06-27</c:v>
                </c:pt>
                <c:pt idx="2530">
                  <c:v>1958-07-01</c:v>
                </c:pt>
                <c:pt idx="2531">
                  <c:v>1958-07-04</c:v>
                </c:pt>
                <c:pt idx="2532">
                  <c:v>1958-07-07</c:v>
                </c:pt>
                <c:pt idx="2533">
                  <c:v>1958-07-12</c:v>
                </c:pt>
                <c:pt idx="2534">
                  <c:v>1958-07-13</c:v>
                </c:pt>
                <c:pt idx="2535">
                  <c:v>1958-07-19</c:v>
                </c:pt>
                <c:pt idx="2536">
                  <c:v>1958-07-30</c:v>
                </c:pt>
                <c:pt idx="2537">
                  <c:v>1958-08-06</c:v>
                </c:pt>
                <c:pt idx="2538">
                  <c:v>1958-08-14</c:v>
                </c:pt>
                <c:pt idx="2539">
                  <c:v>1958-08-16</c:v>
                </c:pt>
                <c:pt idx="2540">
                  <c:v>1958-08-17</c:v>
                </c:pt>
                <c:pt idx="2541">
                  <c:v>1958-08-25</c:v>
                </c:pt>
                <c:pt idx="2542">
                  <c:v>1958-09-14</c:v>
                </c:pt>
                <c:pt idx="2543">
                  <c:v>1958-10-26</c:v>
                </c:pt>
                <c:pt idx="2544">
                  <c:v>1958-11-01</c:v>
                </c:pt>
                <c:pt idx="2545">
                  <c:v>1958-11-09</c:v>
                </c:pt>
                <c:pt idx="2546">
                  <c:v>1958-12-21</c:v>
                </c:pt>
                <c:pt idx="2547">
                  <c:v>1958-12-27</c:v>
                </c:pt>
                <c:pt idx="2548">
                  <c:v>1959-01-27</c:v>
                </c:pt>
                <c:pt idx="2549">
                  <c:v>1959-02-22</c:v>
                </c:pt>
                <c:pt idx="2550">
                  <c:v>1959-02-25</c:v>
                </c:pt>
                <c:pt idx="2551">
                  <c:v>1959-02-27</c:v>
                </c:pt>
                <c:pt idx="2552">
                  <c:v>1959-03-01</c:v>
                </c:pt>
                <c:pt idx="2553">
                  <c:v>1959-03-06</c:v>
                </c:pt>
                <c:pt idx="2554">
                  <c:v>1959-03-08</c:v>
                </c:pt>
                <c:pt idx="2555">
                  <c:v>1959-03-11</c:v>
                </c:pt>
                <c:pt idx="2556">
                  <c:v>1959-03-13</c:v>
                </c:pt>
                <c:pt idx="2557">
                  <c:v>1959-03-14</c:v>
                </c:pt>
                <c:pt idx="2558">
                  <c:v>1959-03-21</c:v>
                </c:pt>
                <c:pt idx="2559">
                  <c:v>1959-03-29</c:v>
                </c:pt>
                <c:pt idx="2560">
                  <c:v>1959-04-07</c:v>
                </c:pt>
                <c:pt idx="2561">
                  <c:v>1959-04-10</c:v>
                </c:pt>
                <c:pt idx="2562">
                  <c:v>1959-04-12</c:v>
                </c:pt>
                <c:pt idx="2563">
                  <c:v>1959-04-18</c:v>
                </c:pt>
                <c:pt idx="2564">
                  <c:v>1959-04-26</c:v>
                </c:pt>
                <c:pt idx="2565">
                  <c:v>1959-05-02</c:v>
                </c:pt>
                <c:pt idx="2566">
                  <c:v>1959-05-04</c:v>
                </c:pt>
                <c:pt idx="2567">
                  <c:v>1959-05-05</c:v>
                </c:pt>
                <c:pt idx="2568">
                  <c:v>1959-05-08</c:v>
                </c:pt>
                <c:pt idx="2569">
                  <c:v>1959-05-10</c:v>
                </c:pt>
                <c:pt idx="2570">
                  <c:v>1959-05-11</c:v>
                </c:pt>
                <c:pt idx="2571">
                  <c:v>1959-05-16</c:v>
                </c:pt>
                <c:pt idx="2572">
                  <c:v>1959-05-23</c:v>
                </c:pt>
                <c:pt idx="2573">
                  <c:v>1959-05-30</c:v>
                </c:pt>
                <c:pt idx="2574">
                  <c:v>1959-06-03</c:v>
                </c:pt>
                <c:pt idx="2575">
                  <c:v>1959-06-06</c:v>
                </c:pt>
                <c:pt idx="2576">
                  <c:v>1959-06-08</c:v>
                </c:pt>
                <c:pt idx="2577">
                  <c:v>1959-06-10</c:v>
                </c:pt>
                <c:pt idx="2578">
                  <c:v>1959-06-11</c:v>
                </c:pt>
                <c:pt idx="2579">
                  <c:v>1959-06-12</c:v>
                </c:pt>
                <c:pt idx="2580">
                  <c:v>1959-06-14</c:v>
                </c:pt>
                <c:pt idx="2581">
                  <c:v>1959-06-15</c:v>
                </c:pt>
                <c:pt idx="2582">
                  <c:v>1959-06-16</c:v>
                </c:pt>
                <c:pt idx="2583">
                  <c:v>1959-06-24</c:v>
                </c:pt>
                <c:pt idx="2584">
                  <c:v>1959-06-25</c:v>
                </c:pt>
                <c:pt idx="2585">
                  <c:v>1959-06-27</c:v>
                </c:pt>
                <c:pt idx="2586">
                  <c:v>1959-07-01</c:v>
                </c:pt>
                <c:pt idx="2587">
                  <c:v>1959-07-02</c:v>
                </c:pt>
                <c:pt idx="2588">
                  <c:v>1959-07-03</c:v>
                </c:pt>
                <c:pt idx="2589">
                  <c:v>1959-07-04</c:v>
                </c:pt>
                <c:pt idx="2590">
                  <c:v>1959-07-13</c:v>
                </c:pt>
                <c:pt idx="2591">
                  <c:v>1959-07-16</c:v>
                </c:pt>
                <c:pt idx="2592">
                  <c:v>1959-07-17</c:v>
                </c:pt>
                <c:pt idx="2593">
                  <c:v>1959-07-19</c:v>
                </c:pt>
                <c:pt idx="2594">
                  <c:v>1959-07-21</c:v>
                </c:pt>
                <c:pt idx="2595">
                  <c:v>1959-08-15</c:v>
                </c:pt>
                <c:pt idx="2596">
                  <c:v>1959-08-16</c:v>
                </c:pt>
                <c:pt idx="2597">
                  <c:v>1959-08-21</c:v>
                </c:pt>
                <c:pt idx="2598">
                  <c:v>1959-09-02</c:v>
                </c:pt>
                <c:pt idx="2599">
                  <c:v>1959-09-13</c:v>
                </c:pt>
                <c:pt idx="2600">
                  <c:v>1959-09-24</c:v>
                </c:pt>
                <c:pt idx="2601">
                  <c:v>1959-09-25</c:v>
                </c:pt>
                <c:pt idx="2602">
                  <c:v>1959-09-26</c:v>
                </c:pt>
                <c:pt idx="2603">
                  <c:v>1959-10-20</c:v>
                </c:pt>
                <c:pt idx="2604">
                  <c:v>1959-11-29</c:v>
                </c:pt>
                <c:pt idx="2605">
                  <c:v>1960-02-27</c:v>
                </c:pt>
                <c:pt idx="2606">
                  <c:v>1960-03-19</c:v>
                </c:pt>
                <c:pt idx="2607">
                  <c:v>1960-03-27</c:v>
                </c:pt>
                <c:pt idx="2608">
                  <c:v>1960-04-04</c:v>
                </c:pt>
                <c:pt idx="2609">
                  <c:v>1960-04-07</c:v>
                </c:pt>
                <c:pt idx="2610">
                  <c:v>1960-04-15</c:v>
                </c:pt>
                <c:pt idx="2611">
                  <c:v>1960-04-16</c:v>
                </c:pt>
                <c:pt idx="2612">
                  <c:v>1960-04-17</c:v>
                </c:pt>
                <c:pt idx="2613">
                  <c:v>1960-04-23</c:v>
                </c:pt>
                <c:pt idx="2614">
                  <c:v>1960-04-26</c:v>
                </c:pt>
                <c:pt idx="2615">
                  <c:v>1960-05-02</c:v>
                </c:pt>
                <c:pt idx="2616">
                  <c:v>1960-05-04</c:v>
                </c:pt>
                <c:pt idx="2617">
                  <c:v>1960-05-08</c:v>
                </c:pt>
                <c:pt idx="2618">
                  <c:v>1960-05-14</c:v>
                </c:pt>
                <c:pt idx="2619">
                  <c:v>1960-05-19</c:v>
                </c:pt>
                <c:pt idx="2620">
                  <c:v>1960-05-20</c:v>
                </c:pt>
                <c:pt idx="2621">
                  <c:v>1960-05-28</c:v>
                </c:pt>
                <c:pt idx="2622">
                  <c:v>1960-05-29</c:v>
                </c:pt>
                <c:pt idx="2623">
                  <c:v>1960-05-30</c:v>
                </c:pt>
                <c:pt idx="2624">
                  <c:v>1960-06-01</c:v>
                </c:pt>
                <c:pt idx="2625">
                  <c:v>1960-06-07</c:v>
                </c:pt>
                <c:pt idx="2626">
                  <c:v>1960-06-08</c:v>
                </c:pt>
                <c:pt idx="2627">
                  <c:v>1960-06-09</c:v>
                </c:pt>
                <c:pt idx="2628">
                  <c:v>1960-06-14</c:v>
                </c:pt>
                <c:pt idx="2629">
                  <c:v>1960-06-16</c:v>
                </c:pt>
                <c:pt idx="2630">
                  <c:v>1960-06-19</c:v>
                </c:pt>
                <c:pt idx="2631">
                  <c:v>1960-06-26</c:v>
                </c:pt>
                <c:pt idx="2632">
                  <c:v>1960-06-29</c:v>
                </c:pt>
                <c:pt idx="2633">
                  <c:v>1960-06-30</c:v>
                </c:pt>
                <c:pt idx="2634">
                  <c:v>1960-07-02</c:v>
                </c:pt>
                <c:pt idx="2635">
                  <c:v>1960-07-03</c:v>
                </c:pt>
                <c:pt idx="2636">
                  <c:v>1960-07-20</c:v>
                </c:pt>
                <c:pt idx="2637">
                  <c:v>1960-07-22</c:v>
                </c:pt>
                <c:pt idx="2638">
                  <c:v>1960-07-30</c:v>
                </c:pt>
                <c:pt idx="2639">
                  <c:v>1960-07-31</c:v>
                </c:pt>
                <c:pt idx="2640">
                  <c:v>1960-08-01</c:v>
                </c:pt>
                <c:pt idx="2641">
                  <c:v>1960-08-02</c:v>
                </c:pt>
                <c:pt idx="2642">
                  <c:v>1960-08-05</c:v>
                </c:pt>
                <c:pt idx="2643">
                  <c:v>1960-08-06</c:v>
                </c:pt>
                <c:pt idx="2644">
                  <c:v>1960-08-08</c:v>
                </c:pt>
                <c:pt idx="2645">
                  <c:v>1960-08-11</c:v>
                </c:pt>
                <c:pt idx="2646">
                  <c:v>1960-08-12</c:v>
                </c:pt>
                <c:pt idx="2647">
                  <c:v>1960-08-13</c:v>
                </c:pt>
                <c:pt idx="2648">
                  <c:v>1960-08-18</c:v>
                </c:pt>
                <c:pt idx="2649">
                  <c:v>1960-08-21</c:v>
                </c:pt>
                <c:pt idx="2650">
                  <c:v>1960-08-24</c:v>
                </c:pt>
                <c:pt idx="2651">
                  <c:v>1960-09-05</c:v>
                </c:pt>
                <c:pt idx="2652">
                  <c:v>1960-09-24</c:v>
                </c:pt>
                <c:pt idx="2653">
                  <c:v>1960-10-18</c:v>
                </c:pt>
                <c:pt idx="2654">
                  <c:v>1960-10-19</c:v>
                </c:pt>
                <c:pt idx="2655">
                  <c:v>1960-10-27</c:v>
                </c:pt>
                <c:pt idx="2656">
                  <c:v>1960-11-12</c:v>
                </c:pt>
                <c:pt idx="2657">
                  <c:v>1960-11-24</c:v>
                </c:pt>
                <c:pt idx="2658">
                  <c:v>1960-12-11</c:v>
                </c:pt>
                <c:pt idx="2659">
                  <c:v>1960-12-18</c:v>
                </c:pt>
                <c:pt idx="2660">
                  <c:v>1960-12-30</c:v>
                </c:pt>
                <c:pt idx="2661">
                  <c:v>1961-01-07</c:v>
                </c:pt>
                <c:pt idx="2662">
                  <c:v>1961-01-14</c:v>
                </c:pt>
                <c:pt idx="2663">
                  <c:v>1961-02-04</c:v>
                </c:pt>
                <c:pt idx="2664">
                  <c:v>1961-02-05</c:v>
                </c:pt>
                <c:pt idx="2665">
                  <c:v>1961-02-11</c:v>
                </c:pt>
                <c:pt idx="2666">
                  <c:v>1961-02-25</c:v>
                </c:pt>
                <c:pt idx="2667">
                  <c:v>1961-03-01</c:v>
                </c:pt>
                <c:pt idx="2668">
                  <c:v>1961-03-31</c:v>
                </c:pt>
                <c:pt idx="2669">
                  <c:v>1961-04-01</c:v>
                </c:pt>
                <c:pt idx="2670">
                  <c:v>1961-04-11</c:v>
                </c:pt>
                <c:pt idx="2671">
                  <c:v>1961-04-23</c:v>
                </c:pt>
                <c:pt idx="2672">
                  <c:v>1961-04-29</c:v>
                </c:pt>
                <c:pt idx="2673">
                  <c:v>1961-04-30</c:v>
                </c:pt>
                <c:pt idx="2674">
                  <c:v>1961-05-04</c:v>
                </c:pt>
                <c:pt idx="2675">
                  <c:v>1961-05-07</c:v>
                </c:pt>
                <c:pt idx="2676">
                  <c:v>1961-05-13</c:v>
                </c:pt>
                <c:pt idx="2677">
                  <c:v>1961-05-21</c:v>
                </c:pt>
                <c:pt idx="2678">
                  <c:v>1961-05-27</c:v>
                </c:pt>
                <c:pt idx="2679">
                  <c:v>1961-06-02</c:v>
                </c:pt>
                <c:pt idx="2680">
                  <c:v>1961-06-11</c:v>
                </c:pt>
                <c:pt idx="2681">
                  <c:v>1961-06-12</c:v>
                </c:pt>
                <c:pt idx="2682">
                  <c:v>1961-06-15</c:v>
                </c:pt>
                <c:pt idx="2683">
                  <c:v>1961-06-18</c:v>
                </c:pt>
                <c:pt idx="2684">
                  <c:v>1961-06-24</c:v>
                </c:pt>
                <c:pt idx="2685">
                  <c:v>1961-07-03</c:v>
                </c:pt>
                <c:pt idx="2686">
                  <c:v>1961-07-10</c:v>
                </c:pt>
                <c:pt idx="2687">
                  <c:v>1961-07-22</c:v>
                </c:pt>
                <c:pt idx="2688">
                  <c:v>1961-07-24</c:v>
                </c:pt>
                <c:pt idx="2689">
                  <c:v>1961-09-13</c:v>
                </c:pt>
                <c:pt idx="2690">
                  <c:v>1961-09-20</c:v>
                </c:pt>
                <c:pt idx="2691">
                  <c:v>1961-10-20</c:v>
                </c:pt>
                <c:pt idx="2692">
                  <c:v>1961-10-21</c:v>
                </c:pt>
                <c:pt idx="2693">
                  <c:v>1961-11-05</c:v>
                </c:pt>
                <c:pt idx="2694">
                  <c:v>1961-12-01</c:v>
                </c:pt>
                <c:pt idx="2695">
                  <c:v>1961-12-23</c:v>
                </c:pt>
                <c:pt idx="2696">
                  <c:v>1961-12-28</c:v>
                </c:pt>
                <c:pt idx="2697">
                  <c:v>1961-12-29</c:v>
                </c:pt>
                <c:pt idx="2698">
                  <c:v>1962-01-07</c:v>
                </c:pt>
                <c:pt idx="2699">
                  <c:v>1962-01-13</c:v>
                </c:pt>
                <c:pt idx="2700">
                  <c:v>1962-01-24</c:v>
                </c:pt>
                <c:pt idx="2701">
                  <c:v>1962-02-01</c:v>
                </c:pt>
                <c:pt idx="2702">
                  <c:v>1962-02-03</c:v>
                </c:pt>
                <c:pt idx="2703">
                  <c:v>1962-02-12</c:v>
                </c:pt>
                <c:pt idx="2704">
                  <c:v>1962-03-02</c:v>
                </c:pt>
                <c:pt idx="2705">
                  <c:v>1962-03-03</c:v>
                </c:pt>
                <c:pt idx="2706">
                  <c:v>1962-03-06</c:v>
                </c:pt>
                <c:pt idx="2707">
                  <c:v>1962-03-15</c:v>
                </c:pt>
                <c:pt idx="2708">
                  <c:v>1962-03-20</c:v>
                </c:pt>
                <c:pt idx="2709">
                  <c:v>1962-03-24</c:v>
                </c:pt>
                <c:pt idx="2710">
                  <c:v>1962-03-31</c:v>
                </c:pt>
                <c:pt idx="2711">
                  <c:v>1962-04-02</c:v>
                </c:pt>
                <c:pt idx="2712">
                  <c:v>1962-04-04</c:v>
                </c:pt>
                <c:pt idx="2713">
                  <c:v>1962-04-08</c:v>
                </c:pt>
                <c:pt idx="2714">
                  <c:v>1962-04-16</c:v>
                </c:pt>
                <c:pt idx="2715">
                  <c:v>1962-04-19</c:v>
                </c:pt>
                <c:pt idx="2716">
                  <c:v>1962-04-20</c:v>
                </c:pt>
                <c:pt idx="2717">
                  <c:v>1962-04-28</c:v>
                </c:pt>
                <c:pt idx="2718">
                  <c:v>1962-04-29</c:v>
                </c:pt>
                <c:pt idx="2719">
                  <c:v>1962-05-01</c:v>
                </c:pt>
                <c:pt idx="2720">
                  <c:v>1962-05-02</c:v>
                </c:pt>
                <c:pt idx="2721">
                  <c:v>1962-05-04</c:v>
                </c:pt>
                <c:pt idx="2722">
                  <c:v>1962-05-05</c:v>
                </c:pt>
                <c:pt idx="2723">
                  <c:v>1962-05-12</c:v>
                </c:pt>
                <c:pt idx="2724">
                  <c:v>1962-05-15</c:v>
                </c:pt>
                <c:pt idx="2725">
                  <c:v>1962-05-20</c:v>
                </c:pt>
                <c:pt idx="2726">
                  <c:v>1962-05-23</c:v>
                </c:pt>
                <c:pt idx="2727">
                  <c:v>1962-05-25</c:v>
                </c:pt>
                <c:pt idx="2728">
                  <c:v>1962-05-31</c:v>
                </c:pt>
                <c:pt idx="2729">
                  <c:v>1962-06-01</c:v>
                </c:pt>
                <c:pt idx="2730">
                  <c:v>1962-06-02</c:v>
                </c:pt>
                <c:pt idx="2731">
                  <c:v>1962-06-07</c:v>
                </c:pt>
                <c:pt idx="2732">
                  <c:v>1962-06-09</c:v>
                </c:pt>
                <c:pt idx="2733">
                  <c:v>1962-06-10</c:v>
                </c:pt>
                <c:pt idx="2734">
                  <c:v>1962-06-11</c:v>
                </c:pt>
                <c:pt idx="2735">
                  <c:v>1962-06-12</c:v>
                </c:pt>
                <c:pt idx="2736">
                  <c:v>1962-06-13</c:v>
                </c:pt>
                <c:pt idx="2737">
                  <c:v>1962-06-16</c:v>
                </c:pt>
                <c:pt idx="2738">
                  <c:v>1962-06-18</c:v>
                </c:pt>
                <c:pt idx="2739">
                  <c:v>1962-06-23</c:v>
                </c:pt>
                <c:pt idx="2740">
                  <c:v>1962-06-25</c:v>
                </c:pt>
                <c:pt idx="2741">
                  <c:v>1962-06-26</c:v>
                </c:pt>
                <c:pt idx="2742">
                  <c:v>1962-06-27</c:v>
                </c:pt>
                <c:pt idx="2743">
                  <c:v>1962-07-02</c:v>
                </c:pt>
                <c:pt idx="2744">
                  <c:v>1962-07-04</c:v>
                </c:pt>
                <c:pt idx="2745">
                  <c:v>1962-07-06</c:v>
                </c:pt>
                <c:pt idx="2746">
                  <c:v>1962-07-07</c:v>
                </c:pt>
                <c:pt idx="2747">
                  <c:v>1962-07-10</c:v>
                </c:pt>
                <c:pt idx="2748">
                  <c:v>1962-07-14</c:v>
                </c:pt>
                <c:pt idx="2749">
                  <c:v>1962-07-18</c:v>
                </c:pt>
                <c:pt idx="2750">
                  <c:v>1962-07-21</c:v>
                </c:pt>
                <c:pt idx="2751">
                  <c:v>1962-07-28</c:v>
                </c:pt>
                <c:pt idx="2752">
                  <c:v>1962-08-03</c:v>
                </c:pt>
                <c:pt idx="2753">
                  <c:v>1962-08-06</c:v>
                </c:pt>
                <c:pt idx="2754">
                  <c:v>1962-08-09</c:v>
                </c:pt>
                <c:pt idx="2755">
                  <c:v>1962-08-10</c:v>
                </c:pt>
                <c:pt idx="2756">
                  <c:v>1962-08-18</c:v>
                </c:pt>
                <c:pt idx="2757">
                  <c:v>1962-08-24</c:v>
                </c:pt>
                <c:pt idx="2758">
                  <c:v>1962-08-25</c:v>
                </c:pt>
                <c:pt idx="2759">
                  <c:v>1962-08-26</c:v>
                </c:pt>
                <c:pt idx="2760">
                  <c:v>1962-08-27</c:v>
                </c:pt>
                <c:pt idx="2761">
                  <c:v>1962-10-27</c:v>
                </c:pt>
                <c:pt idx="2762">
                  <c:v>1962-11-03</c:v>
                </c:pt>
                <c:pt idx="2763">
                  <c:v>1962-11-05</c:v>
                </c:pt>
                <c:pt idx="2764">
                  <c:v>1962-11-18</c:v>
                </c:pt>
                <c:pt idx="2765">
                  <c:v>1962-11-25</c:v>
                </c:pt>
                <c:pt idx="2766">
                  <c:v>1962-12-18</c:v>
                </c:pt>
                <c:pt idx="2767">
                  <c:v>1962-12-23</c:v>
                </c:pt>
                <c:pt idx="2768">
                  <c:v>1962-12-24</c:v>
                </c:pt>
                <c:pt idx="2769">
                  <c:v>1963-01-08</c:v>
                </c:pt>
                <c:pt idx="2770">
                  <c:v>1963-02-03</c:v>
                </c:pt>
                <c:pt idx="2771">
                  <c:v>1963-02-23</c:v>
                </c:pt>
                <c:pt idx="2772">
                  <c:v>1963-02-24</c:v>
                </c:pt>
                <c:pt idx="2773">
                  <c:v>1963-03-24</c:v>
                </c:pt>
                <c:pt idx="2774">
                  <c:v>1963-03-30</c:v>
                </c:pt>
                <c:pt idx="2775">
                  <c:v>1963-04-04</c:v>
                </c:pt>
                <c:pt idx="2776">
                  <c:v>1963-04-07</c:v>
                </c:pt>
                <c:pt idx="2777">
                  <c:v>1963-04-08</c:v>
                </c:pt>
                <c:pt idx="2778">
                  <c:v>1963-04-26</c:v>
                </c:pt>
                <c:pt idx="2779">
                  <c:v>1963-04-27</c:v>
                </c:pt>
                <c:pt idx="2780">
                  <c:v>1963-04-28</c:v>
                </c:pt>
                <c:pt idx="2781">
                  <c:v>1963-05-04</c:v>
                </c:pt>
                <c:pt idx="2782">
                  <c:v>1963-05-05</c:v>
                </c:pt>
                <c:pt idx="2783">
                  <c:v>1963-05-12</c:v>
                </c:pt>
                <c:pt idx="2784">
                  <c:v>1963-05-17</c:v>
                </c:pt>
                <c:pt idx="2785">
                  <c:v>1963-05-29</c:v>
                </c:pt>
                <c:pt idx="2786">
                  <c:v>1963-05-30</c:v>
                </c:pt>
                <c:pt idx="2787">
                  <c:v>1963-06-01</c:v>
                </c:pt>
                <c:pt idx="2788">
                  <c:v>1963-06-02</c:v>
                </c:pt>
                <c:pt idx="2789">
                  <c:v>1963-06-06</c:v>
                </c:pt>
                <c:pt idx="2790">
                  <c:v>1963-06-07</c:v>
                </c:pt>
                <c:pt idx="2791">
                  <c:v>1963-06-08</c:v>
                </c:pt>
                <c:pt idx="2792">
                  <c:v>1963-06-09</c:v>
                </c:pt>
                <c:pt idx="2793">
                  <c:v>1963-06-10</c:v>
                </c:pt>
                <c:pt idx="2794">
                  <c:v>1963-06-11</c:v>
                </c:pt>
                <c:pt idx="2795">
                  <c:v>1963-06-12</c:v>
                </c:pt>
                <c:pt idx="2796">
                  <c:v>1963-06-13</c:v>
                </c:pt>
                <c:pt idx="2797">
                  <c:v>1963-06-17</c:v>
                </c:pt>
                <c:pt idx="2798">
                  <c:v>1963-06-19</c:v>
                </c:pt>
                <c:pt idx="2799">
                  <c:v>1963-06-22</c:v>
                </c:pt>
                <c:pt idx="2800">
                  <c:v>1963-06-25</c:v>
                </c:pt>
                <c:pt idx="2801">
                  <c:v>1963-06-27</c:v>
                </c:pt>
                <c:pt idx="2802">
                  <c:v>1963-07-03</c:v>
                </c:pt>
                <c:pt idx="2803">
                  <c:v>1963-07-07</c:v>
                </c:pt>
                <c:pt idx="2804">
                  <c:v>1963-07-12</c:v>
                </c:pt>
                <c:pt idx="2805">
                  <c:v>1963-07-13</c:v>
                </c:pt>
                <c:pt idx="2806">
                  <c:v>1963-07-16</c:v>
                </c:pt>
                <c:pt idx="2807">
                  <c:v>1963-07-28</c:v>
                </c:pt>
                <c:pt idx="2808">
                  <c:v>1963-08-03</c:v>
                </c:pt>
                <c:pt idx="2809">
                  <c:v>1963-08-15</c:v>
                </c:pt>
                <c:pt idx="2810">
                  <c:v>1963-09-26</c:v>
                </c:pt>
                <c:pt idx="2811">
                  <c:v>1963-10-12</c:v>
                </c:pt>
                <c:pt idx="2812">
                  <c:v>1963-11-12</c:v>
                </c:pt>
                <c:pt idx="2813">
                  <c:v>1963-12-14</c:v>
                </c:pt>
                <c:pt idx="2814">
                  <c:v>1963-12-21</c:v>
                </c:pt>
                <c:pt idx="2815">
                  <c:v>1963-12-28</c:v>
                </c:pt>
                <c:pt idx="2816">
                  <c:v>1964-01-02</c:v>
                </c:pt>
                <c:pt idx="2817">
                  <c:v>1964-01-06</c:v>
                </c:pt>
                <c:pt idx="2818">
                  <c:v>1964-01-25</c:v>
                </c:pt>
                <c:pt idx="2819">
                  <c:v>1964-02-02</c:v>
                </c:pt>
                <c:pt idx="2820">
                  <c:v>1964-02-03</c:v>
                </c:pt>
                <c:pt idx="2821">
                  <c:v>1964-02-08</c:v>
                </c:pt>
                <c:pt idx="2822">
                  <c:v>1964-02-14</c:v>
                </c:pt>
                <c:pt idx="2823">
                  <c:v>1964-02-29</c:v>
                </c:pt>
                <c:pt idx="2824">
                  <c:v>1964-03-01</c:v>
                </c:pt>
                <c:pt idx="2825">
                  <c:v>1964-03-08</c:v>
                </c:pt>
                <c:pt idx="2826">
                  <c:v>1964-03-16</c:v>
                </c:pt>
                <c:pt idx="2827">
                  <c:v>1964-03-24</c:v>
                </c:pt>
                <c:pt idx="2828">
                  <c:v>1964-03-25</c:v>
                </c:pt>
                <c:pt idx="2829">
                  <c:v>1964-03-27</c:v>
                </c:pt>
                <c:pt idx="2830">
                  <c:v>1964-04-05</c:v>
                </c:pt>
                <c:pt idx="2831">
                  <c:v>1964-04-06</c:v>
                </c:pt>
                <c:pt idx="2832">
                  <c:v>1964-04-16</c:v>
                </c:pt>
                <c:pt idx="2833">
                  <c:v>1964-04-23</c:v>
                </c:pt>
                <c:pt idx="2834">
                  <c:v>1964-04-24</c:v>
                </c:pt>
                <c:pt idx="2835">
                  <c:v>1964-04-25</c:v>
                </c:pt>
                <c:pt idx="2836">
                  <c:v>1964-04-26</c:v>
                </c:pt>
                <c:pt idx="2837">
                  <c:v>1964-04-27</c:v>
                </c:pt>
                <c:pt idx="2838">
                  <c:v>1964-04-28</c:v>
                </c:pt>
                <c:pt idx="2839">
                  <c:v>1964-05-01</c:v>
                </c:pt>
                <c:pt idx="2840">
                  <c:v>1964-05-09</c:v>
                </c:pt>
                <c:pt idx="2841">
                  <c:v>1964-05-16</c:v>
                </c:pt>
                <c:pt idx="2842">
                  <c:v>1964-05-18</c:v>
                </c:pt>
                <c:pt idx="2843">
                  <c:v>1964-05-29</c:v>
                </c:pt>
                <c:pt idx="2844">
                  <c:v>1964-06-01</c:v>
                </c:pt>
                <c:pt idx="2845">
                  <c:v>1964-06-14</c:v>
                </c:pt>
                <c:pt idx="2846">
                  <c:v>1964-06-15</c:v>
                </c:pt>
                <c:pt idx="2847">
                  <c:v>1964-06-16</c:v>
                </c:pt>
                <c:pt idx="2848">
                  <c:v>1964-06-17</c:v>
                </c:pt>
                <c:pt idx="2849">
                  <c:v>1964-06-20</c:v>
                </c:pt>
                <c:pt idx="2850">
                  <c:v>1964-06-22</c:v>
                </c:pt>
                <c:pt idx="2851">
                  <c:v>1964-06-23</c:v>
                </c:pt>
                <c:pt idx="2852">
                  <c:v>1964-06-24</c:v>
                </c:pt>
                <c:pt idx="2853">
                  <c:v>1964-06-26</c:v>
                </c:pt>
                <c:pt idx="2854">
                  <c:v>1964-07-07</c:v>
                </c:pt>
                <c:pt idx="2855">
                  <c:v>1964-07-08</c:v>
                </c:pt>
                <c:pt idx="2856">
                  <c:v>1964-07-16</c:v>
                </c:pt>
                <c:pt idx="2857">
                  <c:v>1964-07-18</c:v>
                </c:pt>
                <c:pt idx="2858">
                  <c:v>1964-07-25</c:v>
                </c:pt>
                <c:pt idx="2859">
                  <c:v>1964-07-28</c:v>
                </c:pt>
                <c:pt idx="2860">
                  <c:v>1964-07-29</c:v>
                </c:pt>
                <c:pt idx="2861">
                  <c:v>1964-07-31</c:v>
                </c:pt>
                <c:pt idx="2862">
                  <c:v>1964-08-08</c:v>
                </c:pt>
                <c:pt idx="2863">
                  <c:v>1964-08-09</c:v>
                </c:pt>
                <c:pt idx="2864">
                  <c:v>1964-08-14</c:v>
                </c:pt>
                <c:pt idx="2865">
                  <c:v>1964-08-23</c:v>
                </c:pt>
                <c:pt idx="2866">
                  <c:v>1964-09-07</c:v>
                </c:pt>
                <c:pt idx="2867">
                  <c:v>1964-09-14</c:v>
                </c:pt>
                <c:pt idx="2868">
                  <c:v>1964-09-19</c:v>
                </c:pt>
                <c:pt idx="2869">
                  <c:v>1964-10-11</c:v>
                </c:pt>
                <c:pt idx="2870">
                  <c:v>1964-10-25</c:v>
                </c:pt>
                <c:pt idx="2871">
                  <c:v>1964-11-01</c:v>
                </c:pt>
                <c:pt idx="2872">
                  <c:v>1964-11-08</c:v>
                </c:pt>
                <c:pt idx="2873">
                  <c:v>1964-11-09</c:v>
                </c:pt>
                <c:pt idx="2874">
                  <c:v>1964-11-16</c:v>
                </c:pt>
                <c:pt idx="2875">
                  <c:v>1964-12-18</c:v>
                </c:pt>
                <c:pt idx="2876">
                  <c:v>1964-12-21</c:v>
                </c:pt>
                <c:pt idx="2877">
                  <c:v>1964-12-25</c:v>
                </c:pt>
                <c:pt idx="2878">
                  <c:v>1965-01-09</c:v>
                </c:pt>
                <c:pt idx="2879">
                  <c:v>1965-01-16</c:v>
                </c:pt>
                <c:pt idx="2880">
                  <c:v>1965-01-23</c:v>
                </c:pt>
                <c:pt idx="2881">
                  <c:v>1965-02-13</c:v>
                </c:pt>
                <c:pt idx="2882">
                  <c:v>1965-02-14</c:v>
                </c:pt>
                <c:pt idx="2883">
                  <c:v>1965-02-20</c:v>
                </c:pt>
                <c:pt idx="2884">
                  <c:v>1965-02-25</c:v>
                </c:pt>
                <c:pt idx="2885">
                  <c:v>1965-02-27</c:v>
                </c:pt>
                <c:pt idx="2886">
                  <c:v>1965-02-28</c:v>
                </c:pt>
                <c:pt idx="2887">
                  <c:v>1965-03-03</c:v>
                </c:pt>
                <c:pt idx="2888">
                  <c:v>1965-03-18</c:v>
                </c:pt>
                <c:pt idx="2889">
                  <c:v>1965-03-23</c:v>
                </c:pt>
                <c:pt idx="2890">
                  <c:v>1965-04-05</c:v>
                </c:pt>
                <c:pt idx="2891">
                  <c:v>1965-04-10</c:v>
                </c:pt>
                <c:pt idx="2892">
                  <c:v>1965-04-12</c:v>
                </c:pt>
                <c:pt idx="2893">
                  <c:v>1965-04-13</c:v>
                </c:pt>
                <c:pt idx="2894">
                  <c:v>1965-04-14</c:v>
                </c:pt>
                <c:pt idx="2895">
                  <c:v>1965-04-17</c:v>
                </c:pt>
                <c:pt idx="2896">
                  <c:v>1965-04-24</c:v>
                </c:pt>
                <c:pt idx="2897">
                  <c:v>1965-05-02</c:v>
                </c:pt>
                <c:pt idx="2898">
                  <c:v>1965-05-12</c:v>
                </c:pt>
                <c:pt idx="2899">
                  <c:v>1965-05-14</c:v>
                </c:pt>
                <c:pt idx="2900">
                  <c:v>1965-05-21</c:v>
                </c:pt>
                <c:pt idx="2901">
                  <c:v>1965-05-23</c:v>
                </c:pt>
                <c:pt idx="2902">
                  <c:v>1965-05-24</c:v>
                </c:pt>
                <c:pt idx="2903">
                  <c:v>1965-05-25</c:v>
                </c:pt>
                <c:pt idx="2904">
                  <c:v>1965-05-28</c:v>
                </c:pt>
                <c:pt idx="2905">
                  <c:v>1965-05-29</c:v>
                </c:pt>
                <c:pt idx="2906">
                  <c:v>1965-05-30</c:v>
                </c:pt>
                <c:pt idx="2907">
                  <c:v>1965-06-05</c:v>
                </c:pt>
                <c:pt idx="2908">
                  <c:v>1965-06-08</c:v>
                </c:pt>
                <c:pt idx="2909">
                  <c:v>1965-06-09</c:v>
                </c:pt>
                <c:pt idx="2910">
                  <c:v>1965-06-10</c:v>
                </c:pt>
                <c:pt idx="2911">
                  <c:v>1965-06-11</c:v>
                </c:pt>
                <c:pt idx="2912">
                  <c:v>1965-06-21</c:v>
                </c:pt>
                <c:pt idx="2913">
                  <c:v>1965-06-22</c:v>
                </c:pt>
                <c:pt idx="2914">
                  <c:v>1965-06-23</c:v>
                </c:pt>
                <c:pt idx="2915">
                  <c:v>1965-06-27</c:v>
                </c:pt>
                <c:pt idx="2916">
                  <c:v>1965-07-01</c:v>
                </c:pt>
                <c:pt idx="2917">
                  <c:v>1965-07-03</c:v>
                </c:pt>
                <c:pt idx="2918">
                  <c:v>1965-07-04</c:v>
                </c:pt>
                <c:pt idx="2919">
                  <c:v>1965-07-06</c:v>
                </c:pt>
                <c:pt idx="2920">
                  <c:v>1965-07-22</c:v>
                </c:pt>
                <c:pt idx="2921">
                  <c:v>1965-07-31</c:v>
                </c:pt>
                <c:pt idx="2922">
                  <c:v>1965-08-19</c:v>
                </c:pt>
                <c:pt idx="2923">
                  <c:v>1965-08-22</c:v>
                </c:pt>
                <c:pt idx="2924">
                  <c:v>1965-08-26</c:v>
                </c:pt>
                <c:pt idx="2925">
                  <c:v>1965-08-28</c:v>
                </c:pt>
                <c:pt idx="2926">
                  <c:v>1965-08-31</c:v>
                </c:pt>
                <c:pt idx="2927">
                  <c:v>1965-09-26</c:v>
                </c:pt>
                <c:pt idx="2928">
                  <c:v>1965-10-03</c:v>
                </c:pt>
                <c:pt idx="2929">
                  <c:v>1965-11-11</c:v>
                </c:pt>
                <c:pt idx="2930">
                  <c:v>1965-11-21</c:v>
                </c:pt>
                <c:pt idx="2931">
                  <c:v>1965-11-25</c:v>
                </c:pt>
                <c:pt idx="2932">
                  <c:v>1965-11-28</c:v>
                </c:pt>
                <c:pt idx="2933">
                  <c:v>1965-12-01</c:v>
                </c:pt>
                <c:pt idx="2934">
                  <c:v>1965-12-17</c:v>
                </c:pt>
                <c:pt idx="2935">
                  <c:v>1965-12-19</c:v>
                </c:pt>
                <c:pt idx="2936">
                  <c:v>1965-12-30</c:v>
                </c:pt>
                <c:pt idx="2937">
                  <c:v>1966-01-04</c:v>
                </c:pt>
                <c:pt idx="2938">
                  <c:v>1966-01-14</c:v>
                </c:pt>
                <c:pt idx="2939">
                  <c:v>1966-01-16</c:v>
                </c:pt>
                <c:pt idx="2940">
                  <c:v>1966-01-18</c:v>
                </c:pt>
                <c:pt idx="2941">
                  <c:v>1966-01-22</c:v>
                </c:pt>
                <c:pt idx="2942">
                  <c:v>1966-01-29</c:v>
                </c:pt>
                <c:pt idx="2943">
                  <c:v>1966-02-01</c:v>
                </c:pt>
                <c:pt idx="2944">
                  <c:v>1966-02-08</c:v>
                </c:pt>
                <c:pt idx="2945">
                  <c:v>1966-02-11</c:v>
                </c:pt>
                <c:pt idx="2946">
                  <c:v>1966-02-13</c:v>
                </c:pt>
                <c:pt idx="2947">
                  <c:v>1966-02-20</c:v>
                </c:pt>
                <c:pt idx="2948">
                  <c:v>1966-02-21</c:v>
                </c:pt>
                <c:pt idx="2949">
                  <c:v>1966-03-14</c:v>
                </c:pt>
                <c:pt idx="2950">
                  <c:v>1966-03-16</c:v>
                </c:pt>
                <c:pt idx="2951">
                  <c:v>1966-03-18</c:v>
                </c:pt>
                <c:pt idx="2952">
                  <c:v>1966-03-23</c:v>
                </c:pt>
                <c:pt idx="2953">
                  <c:v>1966-03-25</c:v>
                </c:pt>
                <c:pt idx="2954">
                  <c:v>1966-03-27</c:v>
                </c:pt>
                <c:pt idx="2955">
                  <c:v>1966-03-28</c:v>
                </c:pt>
                <c:pt idx="2956">
                  <c:v>1966-04-05</c:v>
                </c:pt>
                <c:pt idx="2957">
                  <c:v>1966-04-06</c:v>
                </c:pt>
                <c:pt idx="2958">
                  <c:v>1966-04-07</c:v>
                </c:pt>
                <c:pt idx="2959">
                  <c:v>1966-04-08</c:v>
                </c:pt>
                <c:pt idx="2960">
                  <c:v>1966-04-15</c:v>
                </c:pt>
                <c:pt idx="2961">
                  <c:v>1966-04-22</c:v>
                </c:pt>
                <c:pt idx="2962">
                  <c:v>1966-04-25</c:v>
                </c:pt>
                <c:pt idx="2963">
                  <c:v>1966-04-26</c:v>
                </c:pt>
                <c:pt idx="2964">
                  <c:v>1966-04-27</c:v>
                </c:pt>
                <c:pt idx="2965">
                  <c:v>1966-04-28</c:v>
                </c:pt>
                <c:pt idx="2966">
                  <c:v>1966-04-29</c:v>
                </c:pt>
                <c:pt idx="2967">
                  <c:v>1966-04-30</c:v>
                </c:pt>
                <c:pt idx="2968">
                  <c:v>1966-05-02</c:v>
                </c:pt>
                <c:pt idx="2969">
                  <c:v>1966-05-09</c:v>
                </c:pt>
                <c:pt idx="2970">
                  <c:v>1966-05-14</c:v>
                </c:pt>
                <c:pt idx="2971">
                  <c:v>1966-05-20</c:v>
                </c:pt>
                <c:pt idx="2972">
                  <c:v>1966-05-22</c:v>
                </c:pt>
                <c:pt idx="2973">
                  <c:v>1966-05-23</c:v>
                </c:pt>
                <c:pt idx="2974">
                  <c:v>1966-05-26</c:v>
                </c:pt>
                <c:pt idx="2975">
                  <c:v>1966-05-27</c:v>
                </c:pt>
                <c:pt idx="2976">
                  <c:v>1966-06-02</c:v>
                </c:pt>
                <c:pt idx="2977">
                  <c:v>1966-06-10</c:v>
                </c:pt>
                <c:pt idx="2978">
                  <c:v>1966-06-11</c:v>
                </c:pt>
                <c:pt idx="2979">
                  <c:v>1966-06-19</c:v>
                </c:pt>
                <c:pt idx="2980">
                  <c:v>1966-06-20</c:v>
                </c:pt>
                <c:pt idx="2981">
                  <c:v>1966-06-21</c:v>
                </c:pt>
                <c:pt idx="2982">
                  <c:v>1966-06-25</c:v>
                </c:pt>
                <c:pt idx="2983">
                  <c:v>1966-06-30</c:v>
                </c:pt>
                <c:pt idx="2984">
                  <c:v>1966-07-01</c:v>
                </c:pt>
                <c:pt idx="2985">
                  <c:v>1966-07-05</c:v>
                </c:pt>
                <c:pt idx="2986">
                  <c:v>1966-07-06</c:v>
                </c:pt>
                <c:pt idx="2987">
                  <c:v>1966-07-12</c:v>
                </c:pt>
                <c:pt idx="2988">
                  <c:v>1966-07-13</c:v>
                </c:pt>
                <c:pt idx="2989">
                  <c:v>1966-07-14</c:v>
                </c:pt>
                <c:pt idx="2990">
                  <c:v>1966-07-20</c:v>
                </c:pt>
                <c:pt idx="2991">
                  <c:v>1966-07-24</c:v>
                </c:pt>
                <c:pt idx="2992">
                  <c:v>1966-08-06</c:v>
                </c:pt>
                <c:pt idx="2993">
                  <c:v>1966-08-10</c:v>
                </c:pt>
                <c:pt idx="2994">
                  <c:v>1966-08-18</c:v>
                </c:pt>
                <c:pt idx="2995">
                  <c:v>1966-08-23</c:v>
                </c:pt>
                <c:pt idx="2996">
                  <c:v>1966-08-31</c:v>
                </c:pt>
                <c:pt idx="2997">
                  <c:v>1966-09-04</c:v>
                </c:pt>
                <c:pt idx="2998">
                  <c:v>1966-10-08</c:v>
                </c:pt>
                <c:pt idx="2999">
                  <c:v>1966-10-12</c:v>
                </c:pt>
                <c:pt idx="3000">
                  <c:v>1966-10-21</c:v>
                </c:pt>
                <c:pt idx="3001">
                  <c:v>1966-10-22</c:v>
                </c:pt>
                <c:pt idx="3002">
                  <c:v>1966-10-24</c:v>
                </c:pt>
                <c:pt idx="3003">
                  <c:v>1966-11-21</c:v>
                </c:pt>
                <c:pt idx="3004">
                  <c:v>1966-11-24</c:v>
                </c:pt>
                <c:pt idx="3005">
                  <c:v>1966-12-03</c:v>
                </c:pt>
                <c:pt idx="3006">
                  <c:v>1966-12-07</c:v>
                </c:pt>
                <c:pt idx="3007">
                  <c:v>1966-12-18</c:v>
                </c:pt>
                <c:pt idx="3008">
                  <c:v>1966-12-19</c:v>
                </c:pt>
                <c:pt idx="3009">
                  <c:v>1966-12-20</c:v>
                </c:pt>
                <c:pt idx="3010">
                  <c:v>1966-12-25</c:v>
                </c:pt>
                <c:pt idx="3011">
                  <c:v>1966-12-26</c:v>
                </c:pt>
                <c:pt idx="3012">
                  <c:v>1966-12-28</c:v>
                </c:pt>
                <c:pt idx="3013">
                  <c:v>1967-01-13</c:v>
                </c:pt>
                <c:pt idx="3014">
                  <c:v>1967-01-19</c:v>
                </c:pt>
                <c:pt idx="3015">
                  <c:v>1967-02-05</c:v>
                </c:pt>
                <c:pt idx="3016">
                  <c:v>1967-02-12</c:v>
                </c:pt>
                <c:pt idx="3017">
                  <c:v>1967-02-15</c:v>
                </c:pt>
                <c:pt idx="3018">
                  <c:v>1967-02-27</c:v>
                </c:pt>
                <c:pt idx="3019">
                  <c:v>1967-03-18</c:v>
                </c:pt>
                <c:pt idx="3020">
                  <c:v>1967-03-20</c:v>
                </c:pt>
                <c:pt idx="3021">
                  <c:v>1967-03-26</c:v>
                </c:pt>
                <c:pt idx="3022">
                  <c:v>1967-03-30</c:v>
                </c:pt>
                <c:pt idx="3023">
                  <c:v>1967-04-06</c:v>
                </c:pt>
                <c:pt idx="3024">
                  <c:v>1967-04-09</c:v>
                </c:pt>
                <c:pt idx="3025">
                  <c:v>1967-04-12</c:v>
                </c:pt>
                <c:pt idx="3026">
                  <c:v>1967-04-16</c:v>
                </c:pt>
                <c:pt idx="3027">
                  <c:v>1967-04-20</c:v>
                </c:pt>
                <c:pt idx="3028">
                  <c:v>1967-05-04</c:v>
                </c:pt>
                <c:pt idx="3029">
                  <c:v>1967-05-06</c:v>
                </c:pt>
                <c:pt idx="3030">
                  <c:v>1967-05-07</c:v>
                </c:pt>
                <c:pt idx="3031">
                  <c:v>1967-05-13</c:v>
                </c:pt>
                <c:pt idx="3032">
                  <c:v>1967-05-14</c:v>
                </c:pt>
                <c:pt idx="3033">
                  <c:v>1967-05-17</c:v>
                </c:pt>
                <c:pt idx="3034">
                  <c:v>1967-05-20</c:v>
                </c:pt>
                <c:pt idx="3035">
                  <c:v>1967-05-27</c:v>
                </c:pt>
                <c:pt idx="3036">
                  <c:v>1967-06-03</c:v>
                </c:pt>
                <c:pt idx="3037">
                  <c:v>1967-06-06</c:v>
                </c:pt>
                <c:pt idx="3038">
                  <c:v>1967-06-07</c:v>
                </c:pt>
                <c:pt idx="3039">
                  <c:v>1967-06-08</c:v>
                </c:pt>
                <c:pt idx="3040">
                  <c:v>1967-06-10</c:v>
                </c:pt>
                <c:pt idx="3041">
                  <c:v>1967-06-15</c:v>
                </c:pt>
                <c:pt idx="3042">
                  <c:v>1967-06-19</c:v>
                </c:pt>
                <c:pt idx="3043">
                  <c:v>1967-06-21</c:v>
                </c:pt>
                <c:pt idx="3044">
                  <c:v>1967-06-22</c:v>
                </c:pt>
                <c:pt idx="3045">
                  <c:v>1967-06-23</c:v>
                </c:pt>
                <c:pt idx="3046">
                  <c:v>1967-06-25</c:v>
                </c:pt>
                <c:pt idx="3047">
                  <c:v>1967-06-26</c:v>
                </c:pt>
                <c:pt idx="3048">
                  <c:v>1967-06-30</c:v>
                </c:pt>
                <c:pt idx="3049">
                  <c:v>1967-07-01</c:v>
                </c:pt>
                <c:pt idx="3050">
                  <c:v>1967-07-02</c:v>
                </c:pt>
                <c:pt idx="3051">
                  <c:v>1967-07-06</c:v>
                </c:pt>
                <c:pt idx="3052">
                  <c:v>1967-07-07</c:v>
                </c:pt>
                <c:pt idx="3053">
                  <c:v>1967-07-11</c:v>
                </c:pt>
                <c:pt idx="3054">
                  <c:v>1967-07-13</c:v>
                </c:pt>
                <c:pt idx="3055">
                  <c:v>1967-07-15</c:v>
                </c:pt>
                <c:pt idx="3056">
                  <c:v>1967-07-16</c:v>
                </c:pt>
                <c:pt idx="3057">
                  <c:v>1967-07-18</c:v>
                </c:pt>
                <c:pt idx="3058">
                  <c:v>1967-07-23</c:v>
                </c:pt>
                <c:pt idx="3059">
                  <c:v>1967-07-27</c:v>
                </c:pt>
                <c:pt idx="3060">
                  <c:v>1967-07-29</c:v>
                </c:pt>
                <c:pt idx="3061">
                  <c:v>1967-07-31</c:v>
                </c:pt>
                <c:pt idx="3062">
                  <c:v>1967-08-16</c:v>
                </c:pt>
                <c:pt idx="3063">
                  <c:v>1967-08-17</c:v>
                </c:pt>
                <c:pt idx="3064">
                  <c:v>1967-08-19</c:v>
                </c:pt>
                <c:pt idx="3065">
                  <c:v>1967-08-20</c:v>
                </c:pt>
                <c:pt idx="3066">
                  <c:v>1967-08-26</c:v>
                </c:pt>
                <c:pt idx="3067">
                  <c:v>1967-08-29</c:v>
                </c:pt>
                <c:pt idx="3068">
                  <c:v>1967-09-29</c:v>
                </c:pt>
                <c:pt idx="3069">
                  <c:v>1967-09-30</c:v>
                </c:pt>
                <c:pt idx="3070">
                  <c:v>1967-10-07</c:v>
                </c:pt>
                <c:pt idx="3071">
                  <c:v>1967-10-21</c:v>
                </c:pt>
                <c:pt idx="3072">
                  <c:v>1967-10-25</c:v>
                </c:pt>
                <c:pt idx="3073">
                  <c:v>1967-10-28</c:v>
                </c:pt>
                <c:pt idx="3074">
                  <c:v>1967-11-01</c:v>
                </c:pt>
                <c:pt idx="3075">
                  <c:v>1967-11-03</c:v>
                </c:pt>
                <c:pt idx="3076">
                  <c:v>1967-11-10</c:v>
                </c:pt>
                <c:pt idx="3077">
                  <c:v>1967-11-30</c:v>
                </c:pt>
                <c:pt idx="3078">
                  <c:v>1967-12-03</c:v>
                </c:pt>
                <c:pt idx="3079">
                  <c:v>1967-12-20</c:v>
                </c:pt>
                <c:pt idx="3080">
                  <c:v>1968-01-02</c:v>
                </c:pt>
                <c:pt idx="3081">
                  <c:v>1968-01-04</c:v>
                </c:pt>
                <c:pt idx="3082">
                  <c:v>1968-01-13</c:v>
                </c:pt>
                <c:pt idx="3083">
                  <c:v>1968-02-11</c:v>
                </c:pt>
                <c:pt idx="3084">
                  <c:v>1968-02-12</c:v>
                </c:pt>
                <c:pt idx="3085">
                  <c:v>1968-02-14</c:v>
                </c:pt>
                <c:pt idx="3086">
                  <c:v>1968-02-15</c:v>
                </c:pt>
                <c:pt idx="3087">
                  <c:v>1968-02-20</c:v>
                </c:pt>
                <c:pt idx="3088">
                  <c:v>1968-02-21</c:v>
                </c:pt>
                <c:pt idx="3089">
                  <c:v>1968-02-23</c:v>
                </c:pt>
                <c:pt idx="3090">
                  <c:v>1968-02-26</c:v>
                </c:pt>
                <c:pt idx="3091">
                  <c:v>1968-02-28</c:v>
                </c:pt>
                <c:pt idx="3092">
                  <c:v>1968-03-01</c:v>
                </c:pt>
                <c:pt idx="3093">
                  <c:v>1968-03-03</c:v>
                </c:pt>
                <c:pt idx="3094">
                  <c:v>1968-03-04</c:v>
                </c:pt>
                <c:pt idx="3095">
                  <c:v>1968-03-08</c:v>
                </c:pt>
                <c:pt idx="3096">
                  <c:v>1968-03-10</c:v>
                </c:pt>
                <c:pt idx="3097">
                  <c:v>1968-03-21</c:v>
                </c:pt>
                <c:pt idx="3098">
                  <c:v>1968-03-22</c:v>
                </c:pt>
                <c:pt idx="3099">
                  <c:v>1968-03-23</c:v>
                </c:pt>
                <c:pt idx="3100">
                  <c:v>1968-03-30</c:v>
                </c:pt>
                <c:pt idx="3101">
                  <c:v>1968-03-31</c:v>
                </c:pt>
                <c:pt idx="3102">
                  <c:v>1968-04-03</c:v>
                </c:pt>
                <c:pt idx="3103">
                  <c:v>1968-04-10</c:v>
                </c:pt>
                <c:pt idx="3104">
                  <c:v>1968-04-11</c:v>
                </c:pt>
                <c:pt idx="3105">
                  <c:v>1968-04-12</c:v>
                </c:pt>
                <c:pt idx="3106">
                  <c:v>1968-04-13</c:v>
                </c:pt>
                <c:pt idx="3107">
                  <c:v>1968-04-14</c:v>
                </c:pt>
                <c:pt idx="3108">
                  <c:v>1968-04-17</c:v>
                </c:pt>
                <c:pt idx="3109">
                  <c:v>1968-04-19</c:v>
                </c:pt>
                <c:pt idx="3110">
                  <c:v>1968-04-20</c:v>
                </c:pt>
                <c:pt idx="3111">
                  <c:v>1968-04-24</c:v>
                </c:pt>
                <c:pt idx="3112">
                  <c:v>1968-04-26</c:v>
                </c:pt>
                <c:pt idx="3113">
                  <c:v>1968-04-27</c:v>
                </c:pt>
                <c:pt idx="3114">
                  <c:v>1968-05-01</c:v>
                </c:pt>
                <c:pt idx="3115">
                  <c:v>1968-05-02</c:v>
                </c:pt>
                <c:pt idx="3116">
                  <c:v>1968-05-03</c:v>
                </c:pt>
                <c:pt idx="3117">
                  <c:v>1968-05-04</c:v>
                </c:pt>
                <c:pt idx="3118">
                  <c:v>1968-05-06</c:v>
                </c:pt>
                <c:pt idx="3119">
                  <c:v>1968-05-07</c:v>
                </c:pt>
                <c:pt idx="3120">
                  <c:v>1968-05-10</c:v>
                </c:pt>
                <c:pt idx="3121">
                  <c:v>1968-05-11</c:v>
                </c:pt>
                <c:pt idx="3122">
                  <c:v>1968-05-13</c:v>
                </c:pt>
                <c:pt idx="3123">
                  <c:v>1968-05-16</c:v>
                </c:pt>
                <c:pt idx="3124">
                  <c:v>1968-05-18</c:v>
                </c:pt>
                <c:pt idx="3125">
                  <c:v>1968-05-19</c:v>
                </c:pt>
                <c:pt idx="3126">
                  <c:v>1968-05-21</c:v>
                </c:pt>
                <c:pt idx="3127">
                  <c:v>1968-05-24</c:v>
                </c:pt>
                <c:pt idx="3128">
                  <c:v>1968-05-25</c:v>
                </c:pt>
                <c:pt idx="3129">
                  <c:v>1968-05-28</c:v>
                </c:pt>
                <c:pt idx="3130">
                  <c:v>1968-05-30</c:v>
                </c:pt>
                <c:pt idx="3131">
                  <c:v>1968-05-31</c:v>
                </c:pt>
                <c:pt idx="3132">
                  <c:v>1968-06-07</c:v>
                </c:pt>
                <c:pt idx="3133">
                  <c:v>1968-06-15</c:v>
                </c:pt>
                <c:pt idx="3134">
                  <c:v>1968-06-16</c:v>
                </c:pt>
                <c:pt idx="3135">
                  <c:v>1968-06-17</c:v>
                </c:pt>
                <c:pt idx="3136">
                  <c:v>1968-06-24</c:v>
                </c:pt>
                <c:pt idx="3137">
                  <c:v>1968-06-25</c:v>
                </c:pt>
                <c:pt idx="3138">
                  <c:v>1968-06-29</c:v>
                </c:pt>
                <c:pt idx="3139">
                  <c:v>1968-06-30</c:v>
                </c:pt>
                <c:pt idx="3140">
                  <c:v>1968-07-01</c:v>
                </c:pt>
                <c:pt idx="3141">
                  <c:v>1968-07-03</c:v>
                </c:pt>
                <c:pt idx="3142">
                  <c:v>1968-07-05</c:v>
                </c:pt>
                <c:pt idx="3143">
                  <c:v>1968-07-09</c:v>
                </c:pt>
                <c:pt idx="3144">
                  <c:v>1968-07-13</c:v>
                </c:pt>
                <c:pt idx="3145">
                  <c:v>1968-07-20</c:v>
                </c:pt>
                <c:pt idx="3146">
                  <c:v>1968-07-22</c:v>
                </c:pt>
                <c:pt idx="3147">
                  <c:v>1968-07-23</c:v>
                </c:pt>
                <c:pt idx="3148">
                  <c:v>1968-08-05</c:v>
                </c:pt>
                <c:pt idx="3149">
                  <c:v>1968-08-06</c:v>
                </c:pt>
                <c:pt idx="3150">
                  <c:v>1968-08-07</c:v>
                </c:pt>
                <c:pt idx="3151">
                  <c:v>1968-08-08</c:v>
                </c:pt>
                <c:pt idx="3152">
                  <c:v>1968-08-09</c:v>
                </c:pt>
                <c:pt idx="3153">
                  <c:v>1968-08-10</c:v>
                </c:pt>
                <c:pt idx="3154">
                  <c:v>1968-08-16</c:v>
                </c:pt>
                <c:pt idx="3155">
                  <c:v>1968-08-19</c:v>
                </c:pt>
                <c:pt idx="3156">
                  <c:v>1968-09-03</c:v>
                </c:pt>
                <c:pt idx="3157">
                  <c:v>1968-09-06</c:v>
                </c:pt>
                <c:pt idx="3158">
                  <c:v>1968-09-29</c:v>
                </c:pt>
                <c:pt idx="3159">
                  <c:v>1968-10-01</c:v>
                </c:pt>
                <c:pt idx="3160">
                  <c:v>1968-10-20</c:v>
                </c:pt>
                <c:pt idx="3161">
                  <c:v>1968-11-05</c:v>
                </c:pt>
                <c:pt idx="3162">
                  <c:v>1968-11-06</c:v>
                </c:pt>
                <c:pt idx="3163">
                  <c:v>1968-11-07</c:v>
                </c:pt>
                <c:pt idx="3164">
                  <c:v>1968-11-08</c:v>
                </c:pt>
                <c:pt idx="3165">
                  <c:v>1968-11-09</c:v>
                </c:pt>
                <c:pt idx="3166">
                  <c:v>1968-11-10</c:v>
                </c:pt>
                <c:pt idx="3167">
                  <c:v>1968-11-11</c:v>
                </c:pt>
                <c:pt idx="3168">
                  <c:v>1968-11-12</c:v>
                </c:pt>
                <c:pt idx="3169">
                  <c:v>1968-11-13</c:v>
                </c:pt>
                <c:pt idx="3170">
                  <c:v>1968-11-22</c:v>
                </c:pt>
                <c:pt idx="3171">
                  <c:v>1968-11-28</c:v>
                </c:pt>
                <c:pt idx="3172">
                  <c:v>1968-12-07</c:v>
                </c:pt>
                <c:pt idx="3173">
                  <c:v>1968-12-28</c:v>
                </c:pt>
                <c:pt idx="3174">
                  <c:v>1969-02-09</c:v>
                </c:pt>
                <c:pt idx="3175">
                  <c:v>1969-02-14</c:v>
                </c:pt>
                <c:pt idx="3176">
                  <c:v>1969-02-15</c:v>
                </c:pt>
                <c:pt idx="3177">
                  <c:v>1969-02-19</c:v>
                </c:pt>
                <c:pt idx="3178">
                  <c:v>1969-02-26</c:v>
                </c:pt>
                <c:pt idx="3179">
                  <c:v>1969-03-14</c:v>
                </c:pt>
                <c:pt idx="3180">
                  <c:v>1969-03-15</c:v>
                </c:pt>
                <c:pt idx="3181">
                  <c:v>1969-03-16</c:v>
                </c:pt>
                <c:pt idx="3182">
                  <c:v>1969-03-27</c:v>
                </c:pt>
                <c:pt idx="3183">
                  <c:v>1969-03-30</c:v>
                </c:pt>
                <c:pt idx="3184">
                  <c:v>1969-04-02</c:v>
                </c:pt>
                <c:pt idx="3185">
                  <c:v>1969-04-13</c:v>
                </c:pt>
                <c:pt idx="3186">
                  <c:v>1969-04-18</c:v>
                </c:pt>
                <c:pt idx="3187">
                  <c:v>1969-04-19</c:v>
                </c:pt>
                <c:pt idx="3188">
                  <c:v>1969-04-23</c:v>
                </c:pt>
                <c:pt idx="3189">
                  <c:v>1969-04-25</c:v>
                </c:pt>
                <c:pt idx="3190">
                  <c:v>1969-04-26</c:v>
                </c:pt>
                <c:pt idx="3191">
                  <c:v>1969-04-27</c:v>
                </c:pt>
                <c:pt idx="3192">
                  <c:v>1969-05-03</c:v>
                </c:pt>
                <c:pt idx="3193">
                  <c:v>1969-05-04</c:v>
                </c:pt>
                <c:pt idx="3194">
                  <c:v>1969-05-06</c:v>
                </c:pt>
                <c:pt idx="3195">
                  <c:v>1969-05-10</c:v>
                </c:pt>
                <c:pt idx="3196">
                  <c:v>1969-05-16</c:v>
                </c:pt>
                <c:pt idx="3197">
                  <c:v>1969-05-17</c:v>
                </c:pt>
                <c:pt idx="3198">
                  <c:v>1969-05-18</c:v>
                </c:pt>
                <c:pt idx="3199">
                  <c:v>1969-05-20</c:v>
                </c:pt>
                <c:pt idx="3200">
                  <c:v>1969-05-21</c:v>
                </c:pt>
                <c:pt idx="3201">
                  <c:v>1969-05-22</c:v>
                </c:pt>
                <c:pt idx="3202">
                  <c:v>1969-05-24</c:v>
                </c:pt>
                <c:pt idx="3203">
                  <c:v>1969-05-29</c:v>
                </c:pt>
                <c:pt idx="3204">
                  <c:v>1969-05-30</c:v>
                </c:pt>
                <c:pt idx="3205">
                  <c:v>1969-05-31</c:v>
                </c:pt>
                <c:pt idx="3206">
                  <c:v>1969-06-01</c:v>
                </c:pt>
                <c:pt idx="3207">
                  <c:v>1969-06-03</c:v>
                </c:pt>
                <c:pt idx="3208">
                  <c:v>1969-06-15</c:v>
                </c:pt>
                <c:pt idx="3209">
                  <c:v>1969-06-16</c:v>
                </c:pt>
                <c:pt idx="3210">
                  <c:v>1969-06-18</c:v>
                </c:pt>
                <c:pt idx="3211">
                  <c:v>1969-06-21</c:v>
                </c:pt>
                <c:pt idx="3212">
                  <c:v>1969-06-27</c:v>
                </c:pt>
                <c:pt idx="3213">
                  <c:v>1969-07-03</c:v>
                </c:pt>
                <c:pt idx="3214">
                  <c:v>1969-07-04</c:v>
                </c:pt>
                <c:pt idx="3215">
                  <c:v>1969-07-20</c:v>
                </c:pt>
                <c:pt idx="3216">
                  <c:v>1969-07-23</c:v>
                </c:pt>
                <c:pt idx="3217">
                  <c:v>1969-07-28</c:v>
                </c:pt>
                <c:pt idx="3218">
                  <c:v>1969-07-29</c:v>
                </c:pt>
                <c:pt idx="3219">
                  <c:v>1969-08-01</c:v>
                </c:pt>
                <c:pt idx="3220">
                  <c:v>1969-08-15</c:v>
                </c:pt>
                <c:pt idx="3221">
                  <c:v>1969-08-22</c:v>
                </c:pt>
                <c:pt idx="3222">
                  <c:v>1969-09-06</c:v>
                </c:pt>
                <c:pt idx="3223">
                  <c:v>1969-09-13</c:v>
                </c:pt>
                <c:pt idx="3224">
                  <c:v>1969-10-07</c:v>
                </c:pt>
                <c:pt idx="3225">
                  <c:v>1969-10-19</c:v>
                </c:pt>
                <c:pt idx="3226">
                  <c:v>1969-10-25</c:v>
                </c:pt>
                <c:pt idx="3227">
                  <c:v>1969-11-09</c:v>
                </c:pt>
                <c:pt idx="3228">
                  <c:v>1969-11-30</c:v>
                </c:pt>
                <c:pt idx="3229">
                  <c:v>1969-12-25</c:v>
                </c:pt>
                <c:pt idx="3230">
                  <c:v>1970-01-02</c:v>
                </c:pt>
                <c:pt idx="3231">
                  <c:v>1970-01-09</c:v>
                </c:pt>
                <c:pt idx="3232">
                  <c:v>1970-02-15</c:v>
                </c:pt>
                <c:pt idx="3233">
                  <c:v>1970-03-02</c:v>
                </c:pt>
                <c:pt idx="3234">
                  <c:v>1970-03-15</c:v>
                </c:pt>
                <c:pt idx="3235">
                  <c:v>1970-03-21</c:v>
                </c:pt>
                <c:pt idx="3236">
                  <c:v>1970-03-23</c:v>
                </c:pt>
                <c:pt idx="3237">
                  <c:v>1970-03-24</c:v>
                </c:pt>
                <c:pt idx="3238">
                  <c:v>1970-04-04</c:v>
                </c:pt>
                <c:pt idx="3239">
                  <c:v>1970-04-11</c:v>
                </c:pt>
                <c:pt idx="3240">
                  <c:v>1970-04-12</c:v>
                </c:pt>
                <c:pt idx="3241">
                  <c:v>1970-04-17</c:v>
                </c:pt>
                <c:pt idx="3242">
                  <c:v>1970-04-22</c:v>
                </c:pt>
                <c:pt idx="3243">
                  <c:v>1970-04-23</c:v>
                </c:pt>
                <c:pt idx="3244">
                  <c:v>1970-04-24</c:v>
                </c:pt>
                <c:pt idx="3245">
                  <c:v>1970-04-25</c:v>
                </c:pt>
                <c:pt idx="3246">
                  <c:v>1970-05-02</c:v>
                </c:pt>
                <c:pt idx="3247">
                  <c:v>1970-05-08</c:v>
                </c:pt>
                <c:pt idx="3248">
                  <c:v>1970-05-09</c:v>
                </c:pt>
                <c:pt idx="3249">
                  <c:v>1970-05-16</c:v>
                </c:pt>
                <c:pt idx="3250">
                  <c:v>1970-05-17</c:v>
                </c:pt>
                <c:pt idx="3251">
                  <c:v>1970-05-18</c:v>
                </c:pt>
                <c:pt idx="3252">
                  <c:v>1970-05-20</c:v>
                </c:pt>
                <c:pt idx="3253">
                  <c:v>1970-05-21</c:v>
                </c:pt>
                <c:pt idx="3254">
                  <c:v>1970-05-23</c:v>
                </c:pt>
                <c:pt idx="3255">
                  <c:v>1970-05-25</c:v>
                </c:pt>
                <c:pt idx="3256">
                  <c:v>1970-05-26</c:v>
                </c:pt>
                <c:pt idx="3257">
                  <c:v>1970-05-29</c:v>
                </c:pt>
                <c:pt idx="3258">
                  <c:v>1970-05-30</c:v>
                </c:pt>
                <c:pt idx="3259">
                  <c:v>1970-06-01</c:v>
                </c:pt>
                <c:pt idx="3260">
                  <c:v>1970-06-04</c:v>
                </c:pt>
                <c:pt idx="3261">
                  <c:v>1970-06-05</c:v>
                </c:pt>
                <c:pt idx="3262">
                  <c:v>1970-06-06</c:v>
                </c:pt>
                <c:pt idx="3263">
                  <c:v>1970-06-09</c:v>
                </c:pt>
                <c:pt idx="3264">
                  <c:v>1970-06-13</c:v>
                </c:pt>
                <c:pt idx="3265">
                  <c:v>1970-06-19</c:v>
                </c:pt>
                <c:pt idx="3266">
                  <c:v>1970-06-20</c:v>
                </c:pt>
                <c:pt idx="3267">
                  <c:v>1970-06-30</c:v>
                </c:pt>
                <c:pt idx="3268">
                  <c:v>1970-07-01</c:v>
                </c:pt>
                <c:pt idx="3269">
                  <c:v>1970-07-06</c:v>
                </c:pt>
                <c:pt idx="3270">
                  <c:v>1970-07-12</c:v>
                </c:pt>
                <c:pt idx="3271">
                  <c:v>1970-07-18</c:v>
                </c:pt>
                <c:pt idx="3272">
                  <c:v>1970-08-29</c:v>
                </c:pt>
                <c:pt idx="3273">
                  <c:v>1970-09-19</c:v>
                </c:pt>
                <c:pt idx="3274">
                  <c:v>1970-10-16</c:v>
                </c:pt>
                <c:pt idx="3275">
                  <c:v>1970-10-24</c:v>
                </c:pt>
                <c:pt idx="3276">
                  <c:v>1970-10-31</c:v>
                </c:pt>
                <c:pt idx="3277">
                  <c:v>1970-11-20</c:v>
                </c:pt>
                <c:pt idx="3278">
                  <c:v>1970-11-21</c:v>
                </c:pt>
                <c:pt idx="3279">
                  <c:v>1970-12-05</c:v>
                </c:pt>
                <c:pt idx="3280">
                  <c:v>1970-12-06</c:v>
                </c:pt>
                <c:pt idx="3281">
                  <c:v>1970-12-12</c:v>
                </c:pt>
                <c:pt idx="3282">
                  <c:v>1970-12-13</c:v>
                </c:pt>
                <c:pt idx="3283">
                  <c:v>1970-12-19</c:v>
                </c:pt>
                <c:pt idx="3284">
                  <c:v>1970-12-21</c:v>
                </c:pt>
                <c:pt idx="3285">
                  <c:v>1971-02-21</c:v>
                </c:pt>
                <c:pt idx="3286">
                  <c:v>1971-03-03</c:v>
                </c:pt>
                <c:pt idx="3287">
                  <c:v>1971-03-28</c:v>
                </c:pt>
                <c:pt idx="3288">
                  <c:v>1971-04-03</c:v>
                </c:pt>
                <c:pt idx="3289">
                  <c:v>1971-04-04</c:v>
                </c:pt>
                <c:pt idx="3290">
                  <c:v>1971-04-08</c:v>
                </c:pt>
                <c:pt idx="3291">
                  <c:v>1971-04-10</c:v>
                </c:pt>
                <c:pt idx="3292">
                  <c:v>1971-04-17</c:v>
                </c:pt>
                <c:pt idx="3293">
                  <c:v>1971-04-18</c:v>
                </c:pt>
                <c:pt idx="3294">
                  <c:v>1971-04-21</c:v>
                </c:pt>
                <c:pt idx="3295">
                  <c:v>1971-04-23</c:v>
                </c:pt>
                <c:pt idx="3296">
                  <c:v>1971-04-24</c:v>
                </c:pt>
                <c:pt idx="3297">
                  <c:v>1971-05-01</c:v>
                </c:pt>
                <c:pt idx="3298">
                  <c:v>1971-05-05</c:v>
                </c:pt>
                <c:pt idx="3299">
                  <c:v>1971-05-07</c:v>
                </c:pt>
                <c:pt idx="3300">
                  <c:v>1971-05-08</c:v>
                </c:pt>
                <c:pt idx="3301">
                  <c:v>1971-05-10</c:v>
                </c:pt>
                <c:pt idx="3302">
                  <c:v>1971-05-12</c:v>
                </c:pt>
                <c:pt idx="3303">
                  <c:v>1971-05-13</c:v>
                </c:pt>
                <c:pt idx="3304">
                  <c:v>1971-05-14</c:v>
                </c:pt>
                <c:pt idx="3305">
                  <c:v>1971-05-15</c:v>
                </c:pt>
                <c:pt idx="3306">
                  <c:v>1971-05-16</c:v>
                </c:pt>
                <c:pt idx="3307">
                  <c:v>1971-05-17</c:v>
                </c:pt>
                <c:pt idx="3308">
                  <c:v>1971-05-20</c:v>
                </c:pt>
                <c:pt idx="3309">
                  <c:v>1971-05-22</c:v>
                </c:pt>
                <c:pt idx="3310">
                  <c:v>1971-05-24</c:v>
                </c:pt>
                <c:pt idx="3311">
                  <c:v>1971-05-26</c:v>
                </c:pt>
                <c:pt idx="3312">
                  <c:v>1971-05-28</c:v>
                </c:pt>
                <c:pt idx="3313">
                  <c:v>1971-05-29</c:v>
                </c:pt>
                <c:pt idx="3314">
                  <c:v>1971-06-04</c:v>
                </c:pt>
                <c:pt idx="3315">
                  <c:v>1971-06-07</c:v>
                </c:pt>
                <c:pt idx="3316">
                  <c:v>1971-06-11</c:v>
                </c:pt>
                <c:pt idx="3317">
                  <c:v>1971-06-12</c:v>
                </c:pt>
                <c:pt idx="3318">
                  <c:v>1971-06-14</c:v>
                </c:pt>
                <c:pt idx="3319">
                  <c:v>1971-06-16</c:v>
                </c:pt>
                <c:pt idx="3320">
                  <c:v>1971-06-23</c:v>
                </c:pt>
                <c:pt idx="3321">
                  <c:v>1971-07-02</c:v>
                </c:pt>
                <c:pt idx="3322">
                  <c:v>1971-07-06</c:v>
                </c:pt>
                <c:pt idx="3323">
                  <c:v>1971-07-14</c:v>
                </c:pt>
                <c:pt idx="3324">
                  <c:v>1971-07-16</c:v>
                </c:pt>
                <c:pt idx="3325">
                  <c:v>1971-07-17</c:v>
                </c:pt>
                <c:pt idx="3326">
                  <c:v>1971-07-19</c:v>
                </c:pt>
                <c:pt idx="3327">
                  <c:v>1971-07-20</c:v>
                </c:pt>
                <c:pt idx="3328">
                  <c:v>1971-07-24</c:v>
                </c:pt>
                <c:pt idx="3329">
                  <c:v>1971-07-25</c:v>
                </c:pt>
                <c:pt idx="3330">
                  <c:v>1971-08-04</c:v>
                </c:pt>
                <c:pt idx="3331">
                  <c:v>1971-08-08</c:v>
                </c:pt>
                <c:pt idx="3332">
                  <c:v>1971-08-09</c:v>
                </c:pt>
                <c:pt idx="3333">
                  <c:v>1971-08-12</c:v>
                </c:pt>
                <c:pt idx="3334">
                  <c:v>1971-08-14</c:v>
                </c:pt>
                <c:pt idx="3335">
                  <c:v>1971-08-27</c:v>
                </c:pt>
                <c:pt idx="3336">
                  <c:v>1971-09-03</c:v>
                </c:pt>
                <c:pt idx="3337">
                  <c:v>1971-09-04</c:v>
                </c:pt>
                <c:pt idx="3338">
                  <c:v>1971-09-10</c:v>
                </c:pt>
                <c:pt idx="3339">
                  <c:v>1971-10-08</c:v>
                </c:pt>
                <c:pt idx="3340">
                  <c:v>1971-10-20</c:v>
                </c:pt>
                <c:pt idx="3341">
                  <c:v>1971-10-23</c:v>
                </c:pt>
                <c:pt idx="3342">
                  <c:v>1971-11-16</c:v>
                </c:pt>
                <c:pt idx="3343">
                  <c:v>1971-12-21</c:v>
                </c:pt>
                <c:pt idx="3344">
                  <c:v>1972-01-01</c:v>
                </c:pt>
                <c:pt idx="3345">
                  <c:v>1972-01-02</c:v>
                </c:pt>
                <c:pt idx="3346">
                  <c:v>1972-02-02</c:v>
                </c:pt>
                <c:pt idx="3347">
                  <c:v>1972-02-03</c:v>
                </c:pt>
                <c:pt idx="3348">
                  <c:v>1972-02-19</c:v>
                </c:pt>
                <c:pt idx="3349">
                  <c:v>1972-02-24</c:v>
                </c:pt>
                <c:pt idx="3350">
                  <c:v>1972-03-03</c:v>
                </c:pt>
                <c:pt idx="3351">
                  <c:v>1972-03-22</c:v>
                </c:pt>
                <c:pt idx="3352">
                  <c:v>1972-03-24</c:v>
                </c:pt>
                <c:pt idx="3353">
                  <c:v>1972-03-29</c:v>
                </c:pt>
                <c:pt idx="3354">
                  <c:v>1972-03-31</c:v>
                </c:pt>
                <c:pt idx="3355">
                  <c:v>1972-04-05</c:v>
                </c:pt>
                <c:pt idx="3356">
                  <c:v>1972-04-07</c:v>
                </c:pt>
                <c:pt idx="3357">
                  <c:v>1972-04-08</c:v>
                </c:pt>
                <c:pt idx="3358">
                  <c:v>1972-04-12</c:v>
                </c:pt>
                <c:pt idx="3359">
                  <c:v>1972-04-16</c:v>
                </c:pt>
                <c:pt idx="3360">
                  <c:v>1972-04-18</c:v>
                </c:pt>
                <c:pt idx="3361">
                  <c:v>1972-04-21</c:v>
                </c:pt>
                <c:pt idx="3362">
                  <c:v>1972-04-22</c:v>
                </c:pt>
                <c:pt idx="3363">
                  <c:v>1972-04-23</c:v>
                </c:pt>
                <c:pt idx="3364">
                  <c:v>1972-04-25</c:v>
                </c:pt>
                <c:pt idx="3365">
                  <c:v>1972-04-28</c:v>
                </c:pt>
                <c:pt idx="3366">
                  <c:v>1972-04-29</c:v>
                </c:pt>
                <c:pt idx="3367">
                  <c:v>1972-05-01</c:v>
                </c:pt>
                <c:pt idx="3368">
                  <c:v>1972-05-03</c:v>
                </c:pt>
                <c:pt idx="3369">
                  <c:v>1972-05-11</c:v>
                </c:pt>
                <c:pt idx="3370">
                  <c:v>1972-05-12</c:v>
                </c:pt>
                <c:pt idx="3371">
                  <c:v>1972-05-13</c:v>
                </c:pt>
                <c:pt idx="3372">
                  <c:v>1972-05-14</c:v>
                </c:pt>
                <c:pt idx="3373">
                  <c:v>1972-05-15</c:v>
                </c:pt>
                <c:pt idx="3374">
                  <c:v>1972-05-19</c:v>
                </c:pt>
                <c:pt idx="3375">
                  <c:v>1972-05-20</c:v>
                </c:pt>
                <c:pt idx="3376">
                  <c:v>1972-05-22</c:v>
                </c:pt>
                <c:pt idx="3377">
                  <c:v>1972-05-26</c:v>
                </c:pt>
                <c:pt idx="3378">
                  <c:v>1972-05-27</c:v>
                </c:pt>
                <c:pt idx="3379">
                  <c:v>1972-06-02</c:v>
                </c:pt>
                <c:pt idx="3380">
                  <c:v>1972-06-07</c:v>
                </c:pt>
                <c:pt idx="3381">
                  <c:v>1972-06-09</c:v>
                </c:pt>
                <c:pt idx="3382">
                  <c:v>1972-06-10</c:v>
                </c:pt>
                <c:pt idx="3383">
                  <c:v>1972-06-11</c:v>
                </c:pt>
                <c:pt idx="3384">
                  <c:v>1972-06-12</c:v>
                </c:pt>
                <c:pt idx="3385">
                  <c:v>1972-06-13</c:v>
                </c:pt>
                <c:pt idx="3386">
                  <c:v>1972-06-14</c:v>
                </c:pt>
                <c:pt idx="3387">
                  <c:v>1972-06-15</c:v>
                </c:pt>
                <c:pt idx="3388">
                  <c:v>1972-06-16</c:v>
                </c:pt>
                <c:pt idx="3389">
                  <c:v>1972-06-19</c:v>
                </c:pt>
                <c:pt idx="3390">
                  <c:v>1972-06-21</c:v>
                </c:pt>
                <c:pt idx="3391">
                  <c:v>1972-06-26</c:v>
                </c:pt>
                <c:pt idx="3392">
                  <c:v>1972-06-30</c:v>
                </c:pt>
                <c:pt idx="3393">
                  <c:v>1972-07-21</c:v>
                </c:pt>
                <c:pt idx="3394">
                  <c:v>1972-07-29</c:v>
                </c:pt>
                <c:pt idx="3395">
                  <c:v>1972-08-04</c:v>
                </c:pt>
                <c:pt idx="3396">
                  <c:v>1972-08-10</c:v>
                </c:pt>
                <c:pt idx="3397">
                  <c:v>1972-08-14</c:v>
                </c:pt>
                <c:pt idx="3398">
                  <c:v>1972-09-01</c:v>
                </c:pt>
                <c:pt idx="3399">
                  <c:v>1972-09-05</c:v>
                </c:pt>
                <c:pt idx="3400">
                  <c:v>1972-09-06</c:v>
                </c:pt>
                <c:pt idx="3401">
                  <c:v>1972-09-15</c:v>
                </c:pt>
                <c:pt idx="3402">
                  <c:v>1972-10-03</c:v>
                </c:pt>
                <c:pt idx="3403">
                  <c:v>1972-10-04</c:v>
                </c:pt>
                <c:pt idx="3404">
                  <c:v>1972-10-12</c:v>
                </c:pt>
                <c:pt idx="3405">
                  <c:v>1972-10-20</c:v>
                </c:pt>
                <c:pt idx="3406">
                  <c:v>1972-10-21</c:v>
                </c:pt>
                <c:pt idx="3407">
                  <c:v>1972-12-16</c:v>
                </c:pt>
                <c:pt idx="3408">
                  <c:v>1972-12-28</c:v>
                </c:pt>
                <c:pt idx="3409">
                  <c:v>1972-12-30</c:v>
                </c:pt>
                <c:pt idx="3410">
                  <c:v>1973-02-18</c:v>
                </c:pt>
                <c:pt idx="3411">
                  <c:v>1973-02-25</c:v>
                </c:pt>
                <c:pt idx="3412">
                  <c:v>1973-03-09</c:v>
                </c:pt>
                <c:pt idx="3413">
                  <c:v>1973-03-17</c:v>
                </c:pt>
                <c:pt idx="3414">
                  <c:v>1973-03-21</c:v>
                </c:pt>
                <c:pt idx="3415">
                  <c:v>1973-04-03</c:v>
                </c:pt>
                <c:pt idx="3416">
                  <c:v>1973-04-13</c:v>
                </c:pt>
                <c:pt idx="3417">
                  <c:v>1973-04-14</c:v>
                </c:pt>
                <c:pt idx="3418">
                  <c:v>1973-04-22</c:v>
                </c:pt>
                <c:pt idx="3419">
                  <c:v>1973-04-27</c:v>
                </c:pt>
                <c:pt idx="3420">
                  <c:v>1973-04-28</c:v>
                </c:pt>
                <c:pt idx="3421">
                  <c:v>1973-04-30</c:v>
                </c:pt>
                <c:pt idx="3422">
                  <c:v>1973-05-04</c:v>
                </c:pt>
                <c:pt idx="3423">
                  <c:v>1973-05-05</c:v>
                </c:pt>
                <c:pt idx="3424">
                  <c:v>1973-05-11</c:v>
                </c:pt>
                <c:pt idx="3425">
                  <c:v>1973-05-12</c:v>
                </c:pt>
                <c:pt idx="3426">
                  <c:v>1973-05-14</c:v>
                </c:pt>
                <c:pt idx="3427">
                  <c:v>1973-05-18</c:v>
                </c:pt>
                <c:pt idx="3428">
                  <c:v>1973-05-19</c:v>
                </c:pt>
                <c:pt idx="3429">
                  <c:v>1973-05-20</c:v>
                </c:pt>
                <c:pt idx="3430">
                  <c:v>1973-05-21</c:v>
                </c:pt>
                <c:pt idx="3431">
                  <c:v>1973-05-22</c:v>
                </c:pt>
                <c:pt idx="3432">
                  <c:v>1973-05-23</c:v>
                </c:pt>
                <c:pt idx="3433">
                  <c:v>1973-05-24</c:v>
                </c:pt>
                <c:pt idx="3434">
                  <c:v>1973-05-25</c:v>
                </c:pt>
                <c:pt idx="3435">
                  <c:v>1973-05-27</c:v>
                </c:pt>
                <c:pt idx="3436">
                  <c:v>1973-05-28</c:v>
                </c:pt>
                <c:pt idx="3437">
                  <c:v>1973-06-01</c:v>
                </c:pt>
                <c:pt idx="3438">
                  <c:v>1973-06-02</c:v>
                </c:pt>
                <c:pt idx="3439">
                  <c:v>1973-06-06</c:v>
                </c:pt>
                <c:pt idx="3440">
                  <c:v>1973-06-08</c:v>
                </c:pt>
                <c:pt idx="3441">
                  <c:v>1973-06-12</c:v>
                </c:pt>
                <c:pt idx="3442">
                  <c:v>1973-06-13</c:v>
                </c:pt>
                <c:pt idx="3443">
                  <c:v>1973-06-15</c:v>
                </c:pt>
                <c:pt idx="3444">
                  <c:v>1973-06-20</c:v>
                </c:pt>
                <c:pt idx="3445">
                  <c:v>1973-06-27</c:v>
                </c:pt>
                <c:pt idx="3446">
                  <c:v>1973-06-30</c:v>
                </c:pt>
                <c:pt idx="3447">
                  <c:v>1973-07-01</c:v>
                </c:pt>
                <c:pt idx="3448">
                  <c:v>1973-07-06</c:v>
                </c:pt>
                <c:pt idx="3449">
                  <c:v>1973-07-10</c:v>
                </c:pt>
                <c:pt idx="3450">
                  <c:v>1973-07-12</c:v>
                </c:pt>
                <c:pt idx="3451">
                  <c:v>1973-07-13</c:v>
                </c:pt>
                <c:pt idx="3452">
                  <c:v>1973-07-14</c:v>
                </c:pt>
                <c:pt idx="3453">
                  <c:v>1973-07-17</c:v>
                </c:pt>
                <c:pt idx="3454">
                  <c:v>1973-07-18</c:v>
                </c:pt>
                <c:pt idx="3455">
                  <c:v>1973-07-19</c:v>
                </c:pt>
                <c:pt idx="3456">
                  <c:v>1973-07-31</c:v>
                </c:pt>
                <c:pt idx="3457">
                  <c:v>1973-08-11</c:v>
                </c:pt>
                <c:pt idx="3458">
                  <c:v>1973-08-14</c:v>
                </c:pt>
                <c:pt idx="3459">
                  <c:v>1973-08-18</c:v>
                </c:pt>
                <c:pt idx="3460">
                  <c:v>1973-08-22</c:v>
                </c:pt>
                <c:pt idx="3461">
                  <c:v>1973-08-28</c:v>
                </c:pt>
                <c:pt idx="3462">
                  <c:v>1973-09-01</c:v>
                </c:pt>
                <c:pt idx="3463">
                  <c:v>1973-09-08</c:v>
                </c:pt>
                <c:pt idx="3464">
                  <c:v>1973-09-09</c:v>
                </c:pt>
                <c:pt idx="3465">
                  <c:v>1973-09-11</c:v>
                </c:pt>
                <c:pt idx="3466">
                  <c:v>1973-10-02</c:v>
                </c:pt>
                <c:pt idx="3467">
                  <c:v>1973-10-10</c:v>
                </c:pt>
                <c:pt idx="3468">
                  <c:v>1973-11-11</c:v>
                </c:pt>
                <c:pt idx="3469">
                  <c:v>1973-12-15</c:v>
                </c:pt>
                <c:pt idx="3470">
                  <c:v>1974-01-10</c:v>
                </c:pt>
                <c:pt idx="3471">
                  <c:v>1974-01-21</c:v>
                </c:pt>
                <c:pt idx="3472">
                  <c:v>1974-01-26</c:v>
                </c:pt>
                <c:pt idx="3473">
                  <c:v>1974-02-21</c:v>
                </c:pt>
                <c:pt idx="3474">
                  <c:v>1974-02-23</c:v>
                </c:pt>
                <c:pt idx="3475">
                  <c:v>1974-03-10</c:v>
                </c:pt>
                <c:pt idx="3476">
                  <c:v>1974-03-22</c:v>
                </c:pt>
                <c:pt idx="3477">
                  <c:v>1974-03-27</c:v>
                </c:pt>
                <c:pt idx="3478">
                  <c:v>1974-03-28</c:v>
                </c:pt>
                <c:pt idx="3479">
                  <c:v>1974-04-07</c:v>
                </c:pt>
                <c:pt idx="3480">
                  <c:v>1974-04-10</c:v>
                </c:pt>
                <c:pt idx="3481">
                  <c:v>1974-04-12</c:v>
                </c:pt>
                <c:pt idx="3482">
                  <c:v>1974-04-13</c:v>
                </c:pt>
                <c:pt idx="3483">
                  <c:v>1974-04-20</c:v>
                </c:pt>
                <c:pt idx="3484">
                  <c:v>1974-04-26</c:v>
                </c:pt>
                <c:pt idx="3485">
                  <c:v>1974-04-27</c:v>
                </c:pt>
                <c:pt idx="3486">
                  <c:v>1974-05-02</c:v>
                </c:pt>
                <c:pt idx="3487">
                  <c:v>1974-05-04</c:v>
                </c:pt>
                <c:pt idx="3488">
                  <c:v>1974-05-05</c:v>
                </c:pt>
                <c:pt idx="3489">
                  <c:v>1974-05-07</c:v>
                </c:pt>
                <c:pt idx="3490">
                  <c:v>1974-05-10</c:v>
                </c:pt>
                <c:pt idx="3491">
                  <c:v>1974-05-11</c:v>
                </c:pt>
                <c:pt idx="3492">
                  <c:v>1974-05-12</c:v>
                </c:pt>
                <c:pt idx="3493">
                  <c:v>1974-05-17</c:v>
                </c:pt>
                <c:pt idx="3494">
                  <c:v>1974-05-18</c:v>
                </c:pt>
                <c:pt idx="3495">
                  <c:v>1974-05-19</c:v>
                </c:pt>
                <c:pt idx="3496">
                  <c:v>1974-05-22</c:v>
                </c:pt>
                <c:pt idx="3497">
                  <c:v>1974-05-24</c:v>
                </c:pt>
                <c:pt idx="3498">
                  <c:v>1974-05-25</c:v>
                </c:pt>
                <c:pt idx="3499">
                  <c:v>1974-05-26</c:v>
                </c:pt>
                <c:pt idx="3500">
                  <c:v>1974-05-31</c:v>
                </c:pt>
                <c:pt idx="3501">
                  <c:v>1974-06-01</c:v>
                </c:pt>
                <c:pt idx="3502">
                  <c:v>1974-06-02</c:v>
                </c:pt>
                <c:pt idx="3503">
                  <c:v>1974-06-08</c:v>
                </c:pt>
                <c:pt idx="3504">
                  <c:v>1974-06-09</c:v>
                </c:pt>
                <c:pt idx="3505">
                  <c:v>1974-06-12</c:v>
                </c:pt>
                <c:pt idx="3506">
                  <c:v>1974-06-17</c:v>
                </c:pt>
                <c:pt idx="3507">
                  <c:v>1974-06-19</c:v>
                </c:pt>
                <c:pt idx="3508">
                  <c:v>1974-06-20</c:v>
                </c:pt>
                <c:pt idx="3509">
                  <c:v>1974-06-25</c:v>
                </c:pt>
                <c:pt idx="3510">
                  <c:v>1974-06-27</c:v>
                </c:pt>
                <c:pt idx="3511">
                  <c:v>1974-07-05</c:v>
                </c:pt>
                <c:pt idx="3512">
                  <c:v>1974-07-10</c:v>
                </c:pt>
                <c:pt idx="3513">
                  <c:v>1974-07-14</c:v>
                </c:pt>
                <c:pt idx="3514">
                  <c:v>1974-07-29</c:v>
                </c:pt>
                <c:pt idx="3515">
                  <c:v>1974-08-01</c:v>
                </c:pt>
                <c:pt idx="3516">
                  <c:v>1974-08-05</c:v>
                </c:pt>
                <c:pt idx="3517">
                  <c:v>1974-08-11</c:v>
                </c:pt>
                <c:pt idx="3518">
                  <c:v>1974-08-16</c:v>
                </c:pt>
                <c:pt idx="3519">
                  <c:v>1974-08-27</c:v>
                </c:pt>
                <c:pt idx="3520">
                  <c:v>1974-09-05</c:v>
                </c:pt>
                <c:pt idx="3521">
                  <c:v>1974-09-22</c:v>
                </c:pt>
                <c:pt idx="3522">
                  <c:v>1974-10-19</c:v>
                </c:pt>
                <c:pt idx="3523">
                  <c:v>1974-10-20</c:v>
                </c:pt>
                <c:pt idx="3524">
                  <c:v>1974-10-25</c:v>
                </c:pt>
                <c:pt idx="3525">
                  <c:v>1974-10-27</c:v>
                </c:pt>
                <c:pt idx="3526">
                  <c:v>1974-11-03</c:v>
                </c:pt>
                <c:pt idx="3527">
                  <c:v>1974-11-05</c:v>
                </c:pt>
                <c:pt idx="3528">
                  <c:v>1974-11-10</c:v>
                </c:pt>
                <c:pt idx="3529">
                  <c:v>1974-11-11</c:v>
                </c:pt>
                <c:pt idx="3530">
                  <c:v>1974-11-30</c:v>
                </c:pt>
                <c:pt idx="3531">
                  <c:v>1974-12-04</c:v>
                </c:pt>
                <c:pt idx="3532">
                  <c:v>1974-12-07</c:v>
                </c:pt>
                <c:pt idx="3533">
                  <c:v>1975-01-03</c:v>
                </c:pt>
                <c:pt idx="3534">
                  <c:v>1975-01-05</c:v>
                </c:pt>
                <c:pt idx="3535">
                  <c:v>1975-01-18</c:v>
                </c:pt>
                <c:pt idx="3536">
                  <c:v>1975-01-24</c:v>
                </c:pt>
                <c:pt idx="3537">
                  <c:v>1975-02-02</c:v>
                </c:pt>
                <c:pt idx="3538">
                  <c:v>1975-02-08</c:v>
                </c:pt>
                <c:pt idx="3539">
                  <c:v>1975-02-15</c:v>
                </c:pt>
                <c:pt idx="3540">
                  <c:v>1975-02-16</c:v>
                </c:pt>
                <c:pt idx="3541">
                  <c:v>1975-02-22</c:v>
                </c:pt>
                <c:pt idx="3542">
                  <c:v>1975-03-19</c:v>
                </c:pt>
                <c:pt idx="3543">
                  <c:v>1975-03-23</c:v>
                </c:pt>
                <c:pt idx="3544">
                  <c:v>1975-03-31</c:v>
                </c:pt>
                <c:pt idx="3545">
                  <c:v>1975-04-04</c:v>
                </c:pt>
                <c:pt idx="3546">
                  <c:v>1975-04-11</c:v>
                </c:pt>
                <c:pt idx="3547">
                  <c:v>1975-04-12</c:v>
                </c:pt>
                <c:pt idx="3548">
                  <c:v>1975-04-13</c:v>
                </c:pt>
                <c:pt idx="3549">
                  <c:v>1975-04-19</c:v>
                </c:pt>
                <c:pt idx="3550">
                  <c:v>1975-04-26</c:v>
                </c:pt>
                <c:pt idx="3551">
                  <c:v>1975-04-27</c:v>
                </c:pt>
                <c:pt idx="3552">
                  <c:v>1975-04-29</c:v>
                </c:pt>
                <c:pt idx="3553">
                  <c:v>1975-05-02</c:v>
                </c:pt>
                <c:pt idx="3554">
                  <c:v>1975-05-03</c:v>
                </c:pt>
                <c:pt idx="3555">
                  <c:v>1975-05-04</c:v>
                </c:pt>
                <c:pt idx="3556">
                  <c:v>1975-05-07</c:v>
                </c:pt>
                <c:pt idx="3557">
                  <c:v>1975-05-08</c:v>
                </c:pt>
                <c:pt idx="3558">
                  <c:v>1975-05-09</c:v>
                </c:pt>
                <c:pt idx="3559">
                  <c:v>1975-05-10</c:v>
                </c:pt>
                <c:pt idx="3560">
                  <c:v>1975-05-12</c:v>
                </c:pt>
                <c:pt idx="3561">
                  <c:v>1975-05-13</c:v>
                </c:pt>
                <c:pt idx="3562">
                  <c:v>1975-05-14</c:v>
                </c:pt>
                <c:pt idx="3563">
                  <c:v>1975-05-15</c:v>
                </c:pt>
                <c:pt idx="3564">
                  <c:v>1975-05-16</c:v>
                </c:pt>
                <c:pt idx="3565">
                  <c:v>1975-05-17</c:v>
                </c:pt>
                <c:pt idx="3566">
                  <c:v>1975-05-18</c:v>
                </c:pt>
                <c:pt idx="3567">
                  <c:v>1975-05-19</c:v>
                </c:pt>
                <c:pt idx="3568">
                  <c:v>1975-05-20</c:v>
                </c:pt>
                <c:pt idx="3569">
                  <c:v>1975-05-21</c:v>
                </c:pt>
                <c:pt idx="3570">
                  <c:v>1975-05-22</c:v>
                </c:pt>
                <c:pt idx="3571">
                  <c:v>1975-05-23</c:v>
                </c:pt>
                <c:pt idx="3572">
                  <c:v>1975-05-24</c:v>
                </c:pt>
                <c:pt idx="3573">
                  <c:v>1975-05-25</c:v>
                </c:pt>
                <c:pt idx="3574">
                  <c:v>1975-05-28</c:v>
                </c:pt>
                <c:pt idx="3575">
                  <c:v>1975-05-30</c:v>
                </c:pt>
                <c:pt idx="3576">
                  <c:v>1975-05-31</c:v>
                </c:pt>
                <c:pt idx="3577">
                  <c:v>1975-06-01</c:v>
                </c:pt>
                <c:pt idx="3578">
                  <c:v>1975-06-05</c:v>
                </c:pt>
                <c:pt idx="3579">
                  <c:v>1975-06-07</c:v>
                </c:pt>
                <c:pt idx="3580">
                  <c:v>1975-06-09</c:v>
                </c:pt>
                <c:pt idx="3581">
                  <c:v>1975-06-20</c:v>
                </c:pt>
                <c:pt idx="3582">
                  <c:v>1975-06-22</c:v>
                </c:pt>
                <c:pt idx="3583">
                  <c:v>1975-06-26</c:v>
                </c:pt>
                <c:pt idx="3584">
                  <c:v>1975-07-10</c:v>
                </c:pt>
                <c:pt idx="3585">
                  <c:v>1975-07-12</c:v>
                </c:pt>
                <c:pt idx="3586">
                  <c:v>1975-07-18</c:v>
                </c:pt>
                <c:pt idx="3587">
                  <c:v>1975-07-23</c:v>
                </c:pt>
                <c:pt idx="3588">
                  <c:v>1975-07-24</c:v>
                </c:pt>
                <c:pt idx="3589">
                  <c:v>1975-07-26</c:v>
                </c:pt>
                <c:pt idx="3590">
                  <c:v>1975-08-14</c:v>
                </c:pt>
                <c:pt idx="3591">
                  <c:v>1975-08-21</c:v>
                </c:pt>
                <c:pt idx="3592">
                  <c:v>1975-08-27</c:v>
                </c:pt>
                <c:pt idx="3593">
                  <c:v>1975-09-11</c:v>
                </c:pt>
                <c:pt idx="3594">
                  <c:v>1975-09-12</c:v>
                </c:pt>
                <c:pt idx="3595">
                  <c:v>1975-09-15</c:v>
                </c:pt>
                <c:pt idx="3596">
                  <c:v>1975-09-18</c:v>
                </c:pt>
                <c:pt idx="3597">
                  <c:v>1975-09-20</c:v>
                </c:pt>
                <c:pt idx="3598">
                  <c:v>1975-09-28</c:v>
                </c:pt>
                <c:pt idx="3599">
                  <c:v>1975-10-07</c:v>
                </c:pt>
                <c:pt idx="3600">
                  <c:v>1975-10-10</c:v>
                </c:pt>
                <c:pt idx="3601">
                  <c:v>1975-10-18</c:v>
                </c:pt>
                <c:pt idx="3602">
                  <c:v>1975-11-25</c:v>
                </c:pt>
                <c:pt idx="3603">
                  <c:v>1975-12-20</c:v>
                </c:pt>
                <c:pt idx="3604">
                  <c:v>1975-12-27</c:v>
                </c:pt>
                <c:pt idx="3605">
                  <c:v>1975-12-29</c:v>
                </c:pt>
                <c:pt idx="3606">
                  <c:v>1976-01-04</c:v>
                </c:pt>
                <c:pt idx="3607">
                  <c:v>1976-01-10</c:v>
                </c:pt>
                <c:pt idx="3608">
                  <c:v>1976-01-18</c:v>
                </c:pt>
                <c:pt idx="3609">
                  <c:v>1976-01-26</c:v>
                </c:pt>
                <c:pt idx="3610">
                  <c:v>1976-02-08</c:v>
                </c:pt>
                <c:pt idx="3611">
                  <c:v>1976-02-14</c:v>
                </c:pt>
                <c:pt idx="3612">
                  <c:v>1976-02-21</c:v>
                </c:pt>
                <c:pt idx="3613">
                  <c:v>1976-02-24</c:v>
                </c:pt>
                <c:pt idx="3614">
                  <c:v>1976-02-25</c:v>
                </c:pt>
                <c:pt idx="3615">
                  <c:v>1976-02-26</c:v>
                </c:pt>
                <c:pt idx="3616">
                  <c:v>1976-02-28</c:v>
                </c:pt>
                <c:pt idx="3617">
                  <c:v>1976-03-09</c:v>
                </c:pt>
                <c:pt idx="3618">
                  <c:v>1976-03-10</c:v>
                </c:pt>
                <c:pt idx="3619">
                  <c:v>1976-03-11</c:v>
                </c:pt>
                <c:pt idx="3620">
                  <c:v>1976-03-16</c:v>
                </c:pt>
                <c:pt idx="3621">
                  <c:v>1976-03-18</c:v>
                </c:pt>
                <c:pt idx="3622">
                  <c:v>1976-03-24</c:v>
                </c:pt>
                <c:pt idx="3623">
                  <c:v>1976-03-30</c:v>
                </c:pt>
                <c:pt idx="3624">
                  <c:v>1976-04-08</c:v>
                </c:pt>
                <c:pt idx="3625">
                  <c:v>1976-04-17</c:v>
                </c:pt>
                <c:pt idx="3626">
                  <c:v>1976-04-18</c:v>
                </c:pt>
                <c:pt idx="3627">
                  <c:v>1976-04-20</c:v>
                </c:pt>
                <c:pt idx="3628">
                  <c:v>1976-04-21</c:v>
                </c:pt>
                <c:pt idx="3629">
                  <c:v>1976-04-22</c:v>
                </c:pt>
                <c:pt idx="3630">
                  <c:v>1976-04-23</c:v>
                </c:pt>
                <c:pt idx="3631">
                  <c:v>1976-04-24</c:v>
                </c:pt>
                <c:pt idx="3632">
                  <c:v>1976-04-25</c:v>
                </c:pt>
                <c:pt idx="3633">
                  <c:v>1976-05-01</c:v>
                </c:pt>
                <c:pt idx="3634">
                  <c:v>1976-05-03</c:v>
                </c:pt>
                <c:pt idx="3635">
                  <c:v>1976-05-04</c:v>
                </c:pt>
                <c:pt idx="3636">
                  <c:v>1976-05-08</c:v>
                </c:pt>
                <c:pt idx="3637">
                  <c:v>1976-05-09</c:v>
                </c:pt>
                <c:pt idx="3638">
                  <c:v>1976-05-10</c:v>
                </c:pt>
                <c:pt idx="3639">
                  <c:v>1976-05-12</c:v>
                </c:pt>
                <c:pt idx="3640">
                  <c:v>1976-05-13</c:v>
                </c:pt>
                <c:pt idx="3641">
                  <c:v>1976-05-15</c:v>
                </c:pt>
                <c:pt idx="3642">
                  <c:v>1976-05-20</c:v>
                </c:pt>
                <c:pt idx="3643">
                  <c:v>1976-05-21</c:v>
                </c:pt>
                <c:pt idx="3644">
                  <c:v>1976-05-22</c:v>
                </c:pt>
                <c:pt idx="3645">
                  <c:v>1976-05-23</c:v>
                </c:pt>
                <c:pt idx="3646">
                  <c:v>1976-05-24</c:v>
                </c:pt>
                <c:pt idx="3647">
                  <c:v>1976-05-26</c:v>
                </c:pt>
                <c:pt idx="3648">
                  <c:v>1976-05-27</c:v>
                </c:pt>
                <c:pt idx="3649">
                  <c:v>1976-05-28</c:v>
                </c:pt>
                <c:pt idx="3650">
                  <c:v>1976-05-29</c:v>
                </c:pt>
                <c:pt idx="3651">
                  <c:v>1976-05-30</c:v>
                </c:pt>
                <c:pt idx="3652">
                  <c:v>1976-06-01</c:v>
                </c:pt>
                <c:pt idx="3653">
                  <c:v>1976-06-07</c:v>
                </c:pt>
                <c:pt idx="3654">
                  <c:v>1976-06-19</c:v>
                </c:pt>
                <c:pt idx="3655">
                  <c:v>1976-06-20</c:v>
                </c:pt>
                <c:pt idx="3656">
                  <c:v>1976-06-22</c:v>
                </c:pt>
                <c:pt idx="3657">
                  <c:v>1976-07-01</c:v>
                </c:pt>
                <c:pt idx="3658">
                  <c:v>1976-07-06</c:v>
                </c:pt>
                <c:pt idx="3659">
                  <c:v>1976-07-07</c:v>
                </c:pt>
                <c:pt idx="3660">
                  <c:v>1976-07-08</c:v>
                </c:pt>
                <c:pt idx="3661">
                  <c:v>1976-07-16</c:v>
                </c:pt>
                <c:pt idx="3662">
                  <c:v>1976-07-21</c:v>
                </c:pt>
                <c:pt idx="3663">
                  <c:v>1976-08-21</c:v>
                </c:pt>
                <c:pt idx="3664">
                  <c:v>1976-08-28</c:v>
                </c:pt>
                <c:pt idx="3665">
                  <c:v>1976-09-14</c:v>
                </c:pt>
                <c:pt idx="3666">
                  <c:v>1976-09-15</c:v>
                </c:pt>
                <c:pt idx="3667">
                  <c:v>1976-09-16</c:v>
                </c:pt>
                <c:pt idx="3668">
                  <c:v>1976-09-17</c:v>
                </c:pt>
                <c:pt idx="3669">
                  <c:v>1976-09-30</c:v>
                </c:pt>
                <c:pt idx="3670">
                  <c:v>1976-10-01</c:v>
                </c:pt>
                <c:pt idx="3671">
                  <c:v>1976-10-08</c:v>
                </c:pt>
                <c:pt idx="3672">
                  <c:v>1976-10-09</c:v>
                </c:pt>
                <c:pt idx="3673">
                  <c:v>1976-10-16</c:v>
                </c:pt>
                <c:pt idx="3674">
                  <c:v>1976-11-01</c:v>
                </c:pt>
                <c:pt idx="3675">
                  <c:v>1976-11-03</c:v>
                </c:pt>
                <c:pt idx="3676">
                  <c:v>1976-11-05</c:v>
                </c:pt>
                <c:pt idx="3677">
                  <c:v>1976-11-11</c:v>
                </c:pt>
                <c:pt idx="3678">
                  <c:v>1976-11-30</c:v>
                </c:pt>
                <c:pt idx="3679">
                  <c:v>1976-12-01</c:v>
                </c:pt>
                <c:pt idx="3680">
                  <c:v>1976-12-21</c:v>
                </c:pt>
                <c:pt idx="3681">
                  <c:v>1977-02-07</c:v>
                </c:pt>
                <c:pt idx="3682">
                  <c:v>1977-02-09</c:v>
                </c:pt>
                <c:pt idx="3683">
                  <c:v>1977-02-18</c:v>
                </c:pt>
                <c:pt idx="3684">
                  <c:v>1977-02-19</c:v>
                </c:pt>
                <c:pt idx="3685">
                  <c:v>1977-03-05</c:v>
                </c:pt>
                <c:pt idx="3686">
                  <c:v>1977-03-11</c:v>
                </c:pt>
                <c:pt idx="3687">
                  <c:v>1977-04-02</c:v>
                </c:pt>
                <c:pt idx="3688">
                  <c:v>1977-04-05</c:v>
                </c:pt>
                <c:pt idx="3689">
                  <c:v>1977-04-08</c:v>
                </c:pt>
                <c:pt idx="3690">
                  <c:v>1977-04-09</c:v>
                </c:pt>
                <c:pt idx="3691">
                  <c:v>1977-04-17</c:v>
                </c:pt>
                <c:pt idx="3692">
                  <c:v>1977-04-19</c:v>
                </c:pt>
                <c:pt idx="3693">
                  <c:v>1977-04-21</c:v>
                </c:pt>
                <c:pt idx="3694">
                  <c:v>1977-04-23</c:v>
                </c:pt>
                <c:pt idx="3695">
                  <c:v>1977-04-27</c:v>
                </c:pt>
                <c:pt idx="3696">
                  <c:v>1977-04-29</c:v>
                </c:pt>
                <c:pt idx="3697">
                  <c:v>1977-04-30</c:v>
                </c:pt>
                <c:pt idx="3698">
                  <c:v>1977-05-07</c:v>
                </c:pt>
                <c:pt idx="3699">
                  <c:v>1977-05-15</c:v>
                </c:pt>
                <c:pt idx="3700">
                  <c:v>1977-05-20</c:v>
                </c:pt>
                <c:pt idx="3701">
                  <c:v>1977-05-27</c:v>
                </c:pt>
                <c:pt idx="3702">
                  <c:v>1977-05-28</c:v>
                </c:pt>
                <c:pt idx="3703">
                  <c:v>1977-05-29</c:v>
                </c:pt>
                <c:pt idx="3704">
                  <c:v>1977-05-30</c:v>
                </c:pt>
                <c:pt idx="3705">
                  <c:v>1977-06-01</c:v>
                </c:pt>
                <c:pt idx="3706">
                  <c:v>1977-06-02</c:v>
                </c:pt>
                <c:pt idx="3707">
                  <c:v>1977-06-04</c:v>
                </c:pt>
                <c:pt idx="3708">
                  <c:v>1977-06-17</c:v>
                </c:pt>
                <c:pt idx="3709">
                  <c:v>1977-06-18</c:v>
                </c:pt>
                <c:pt idx="3710">
                  <c:v>1977-06-20</c:v>
                </c:pt>
                <c:pt idx="3711">
                  <c:v>1977-07-01</c:v>
                </c:pt>
                <c:pt idx="3712">
                  <c:v>1977-07-06</c:v>
                </c:pt>
                <c:pt idx="3713">
                  <c:v>1977-08-19</c:v>
                </c:pt>
                <c:pt idx="3714">
                  <c:v>1977-09-13</c:v>
                </c:pt>
                <c:pt idx="3715">
                  <c:v>1977-09-14</c:v>
                </c:pt>
                <c:pt idx="3716">
                  <c:v>1977-09-15</c:v>
                </c:pt>
                <c:pt idx="3717">
                  <c:v>1977-10-08</c:v>
                </c:pt>
                <c:pt idx="3718">
                  <c:v>1977-10-12</c:v>
                </c:pt>
                <c:pt idx="3719">
                  <c:v>1977-11-12</c:v>
                </c:pt>
                <c:pt idx="3720">
                  <c:v>1977-11-25</c:v>
                </c:pt>
                <c:pt idx="3721">
                  <c:v>1977-11-29</c:v>
                </c:pt>
                <c:pt idx="3722">
                  <c:v>1977-12-18</c:v>
                </c:pt>
                <c:pt idx="3723">
                  <c:v>1977-12-22</c:v>
                </c:pt>
                <c:pt idx="3724">
                  <c:v>1977-12-30</c:v>
                </c:pt>
                <c:pt idx="3725">
                  <c:v>1978-01-01</c:v>
                </c:pt>
                <c:pt idx="3726">
                  <c:v>1978-02-21</c:v>
                </c:pt>
                <c:pt idx="3727">
                  <c:v>1978-03-01</c:v>
                </c:pt>
                <c:pt idx="3728">
                  <c:v>1978-03-02</c:v>
                </c:pt>
                <c:pt idx="3729">
                  <c:v>1978-03-20</c:v>
                </c:pt>
                <c:pt idx="3730">
                  <c:v>1978-03-26</c:v>
                </c:pt>
                <c:pt idx="3731">
                  <c:v>1978-04-03</c:v>
                </c:pt>
                <c:pt idx="3732">
                  <c:v>1978-04-09</c:v>
                </c:pt>
                <c:pt idx="3733">
                  <c:v>1978-04-17</c:v>
                </c:pt>
                <c:pt idx="3734">
                  <c:v>1978-04-20</c:v>
                </c:pt>
                <c:pt idx="3735">
                  <c:v>1978-04-28</c:v>
                </c:pt>
                <c:pt idx="3736">
                  <c:v>1978-05-01</c:v>
                </c:pt>
                <c:pt idx="3737">
                  <c:v>1978-05-02</c:v>
                </c:pt>
                <c:pt idx="3738">
                  <c:v>1978-05-03</c:v>
                </c:pt>
                <c:pt idx="3739">
                  <c:v>1978-05-06</c:v>
                </c:pt>
                <c:pt idx="3740">
                  <c:v>1978-05-09</c:v>
                </c:pt>
                <c:pt idx="3741">
                  <c:v>1978-05-11</c:v>
                </c:pt>
                <c:pt idx="3742">
                  <c:v>1978-05-13</c:v>
                </c:pt>
                <c:pt idx="3743">
                  <c:v>1978-05-14</c:v>
                </c:pt>
                <c:pt idx="3744">
                  <c:v>1978-05-18</c:v>
                </c:pt>
                <c:pt idx="3745">
                  <c:v>1978-05-20</c:v>
                </c:pt>
                <c:pt idx="3746">
                  <c:v>1978-05-21</c:v>
                </c:pt>
                <c:pt idx="3747">
                  <c:v>1978-05-22</c:v>
                </c:pt>
                <c:pt idx="3748">
                  <c:v>1978-05-23</c:v>
                </c:pt>
                <c:pt idx="3749">
                  <c:v>1978-05-24</c:v>
                </c:pt>
                <c:pt idx="3750">
                  <c:v>1978-05-26</c:v>
                </c:pt>
                <c:pt idx="3751">
                  <c:v>1978-05-27</c:v>
                </c:pt>
                <c:pt idx="3752">
                  <c:v>1978-05-28</c:v>
                </c:pt>
                <c:pt idx="3753">
                  <c:v>1978-06-01</c:v>
                </c:pt>
                <c:pt idx="3754">
                  <c:v>1978-06-03</c:v>
                </c:pt>
                <c:pt idx="3755">
                  <c:v>1978-06-06</c:v>
                </c:pt>
                <c:pt idx="3756">
                  <c:v>1978-06-10</c:v>
                </c:pt>
                <c:pt idx="3757">
                  <c:v>1978-06-19</c:v>
                </c:pt>
                <c:pt idx="3758">
                  <c:v>1978-06-20</c:v>
                </c:pt>
                <c:pt idx="3759">
                  <c:v>1978-06-21</c:v>
                </c:pt>
                <c:pt idx="3760">
                  <c:v>1978-06-27</c:v>
                </c:pt>
                <c:pt idx="3761">
                  <c:v>1978-06-28</c:v>
                </c:pt>
                <c:pt idx="3762">
                  <c:v>1978-06-29</c:v>
                </c:pt>
                <c:pt idx="3763">
                  <c:v>1978-07-02</c:v>
                </c:pt>
                <c:pt idx="3764">
                  <c:v>1978-07-03</c:v>
                </c:pt>
                <c:pt idx="3765">
                  <c:v>1978-07-28</c:v>
                </c:pt>
                <c:pt idx="3766">
                  <c:v>1978-08-08</c:v>
                </c:pt>
                <c:pt idx="3767">
                  <c:v>1978-08-26</c:v>
                </c:pt>
                <c:pt idx="3768">
                  <c:v>1978-08-29</c:v>
                </c:pt>
                <c:pt idx="3769">
                  <c:v>1978-09-05</c:v>
                </c:pt>
                <c:pt idx="3770">
                  <c:v>1978-09-23</c:v>
                </c:pt>
                <c:pt idx="3771">
                  <c:v>1978-09-27</c:v>
                </c:pt>
                <c:pt idx="3772">
                  <c:v>1978-10-15</c:v>
                </c:pt>
                <c:pt idx="3773">
                  <c:v>1978-10-27</c:v>
                </c:pt>
                <c:pt idx="3774">
                  <c:v>1978-11-13</c:v>
                </c:pt>
                <c:pt idx="3775">
                  <c:v>1978-12-12</c:v>
                </c:pt>
                <c:pt idx="3776">
                  <c:v>1978-12-17</c:v>
                </c:pt>
                <c:pt idx="3777">
                  <c:v>1978-12-28</c:v>
                </c:pt>
                <c:pt idx="3778">
                  <c:v>1979-01-16</c:v>
                </c:pt>
                <c:pt idx="3779">
                  <c:v>1979-01-26</c:v>
                </c:pt>
                <c:pt idx="3780">
                  <c:v>1979-02-01</c:v>
                </c:pt>
                <c:pt idx="3781">
                  <c:v>1979-02-02</c:v>
                </c:pt>
                <c:pt idx="3782">
                  <c:v>1979-02-03</c:v>
                </c:pt>
                <c:pt idx="3783">
                  <c:v>1979-02-04</c:v>
                </c:pt>
                <c:pt idx="3784">
                  <c:v>1979-02-05</c:v>
                </c:pt>
                <c:pt idx="3785">
                  <c:v>1979-02-20</c:v>
                </c:pt>
                <c:pt idx="3786">
                  <c:v>1979-03-13</c:v>
                </c:pt>
                <c:pt idx="3787">
                  <c:v>1979-04-01</c:v>
                </c:pt>
                <c:pt idx="3788">
                  <c:v>1979-04-03</c:v>
                </c:pt>
                <c:pt idx="3789">
                  <c:v>1979-04-10</c:v>
                </c:pt>
                <c:pt idx="3790">
                  <c:v>1979-04-13</c:v>
                </c:pt>
                <c:pt idx="3791">
                  <c:v>1979-04-14</c:v>
                </c:pt>
                <c:pt idx="3792">
                  <c:v>1979-04-17</c:v>
                </c:pt>
                <c:pt idx="3793">
                  <c:v>1979-04-21</c:v>
                </c:pt>
                <c:pt idx="3794">
                  <c:v>1979-04-26</c:v>
                </c:pt>
                <c:pt idx="3795">
                  <c:v>1979-04-27</c:v>
                </c:pt>
                <c:pt idx="3796">
                  <c:v>1979-04-30</c:v>
                </c:pt>
                <c:pt idx="3797">
                  <c:v>1979-05-01</c:v>
                </c:pt>
                <c:pt idx="3798">
                  <c:v>1979-05-03</c:v>
                </c:pt>
                <c:pt idx="3799">
                  <c:v>1979-05-04</c:v>
                </c:pt>
                <c:pt idx="3800">
                  <c:v>1979-05-11</c:v>
                </c:pt>
                <c:pt idx="3801">
                  <c:v>1979-05-18</c:v>
                </c:pt>
                <c:pt idx="3802">
                  <c:v>1979-05-20</c:v>
                </c:pt>
                <c:pt idx="3803">
                  <c:v>1979-05-21</c:v>
                </c:pt>
                <c:pt idx="3804">
                  <c:v>1979-05-23</c:v>
                </c:pt>
                <c:pt idx="3805">
                  <c:v>1979-05-26</c:v>
                </c:pt>
                <c:pt idx="3806">
                  <c:v>1979-05-27</c:v>
                </c:pt>
                <c:pt idx="3807">
                  <c:v>1979-05-28</c:v>
                </c:pt>
                <c:pt idx="3808">
                  <c:v>1979-05-30</c:v>
                </c:pt>
                <c:pt idx="3809">
                  <c:v>1979-06-03</c:v>
                </c:pt>
                <c:pt idx="3810">
                  <c:v>1979-06-08</c:v>
                </c:pt>
                <c:pt idx="3811">
                  <c:v>1979-06-11</c:v>
                </c:pt>
                <c:pt idx="3812">
                  <c:v>1979-06-25</c:v>
                </c:pt>
                <c:pt idx="3813">
                  <c:v>1979-06-27</c:v>
                </c:pt>
                <c:pt idx="3814">
                  <c:v>1979-06-28</c:v>
                </c:pt>
                <c:pt idx="3815">
                  <c:v>1979-07-04</c:v>
                </c:pt>
                <c:pt idx="3816">
                  <c:v>1979-07-13</c:v>
                </c:pt>
                <c:pt idx="3817">
                  <c:v>1979-07-15</c:v>
                </c:pt>
                <c:pt idx="3818">
                  <c:v>1979-07-26</c:v>
                </c:pt>
                <c:pt idx="3819">
                  <c:v>1979-07-30</c:v>
                </c:pt>
                <c:pt idx="3820">
                  <c:v>1979-08-23</c:v>
                </c:pt>
                <c:pt idx="3821">
                  <c:v>1979-09-10</c:v>
                </c:pt>
                <c:pt idx="3822">
                  <c:v>1979-09-13</c:v>
                </c:pt>
                <c:pt idx="3823">
                  <c:v>1979-09-15</c:v>
                </c:pt>
                <c:pt idx="3824">
                  <c:v>1979-10-04</c:v>
                </c:pt>
                <c:pt idx="3825">
                  <c:v>1979-10-20</c:v>
                </c:pt>
                <c:pt idx="3826">
                  <c:v>1979-10-25</c:v>
                </c:pt>
                <c:pt idx="3827">
                  <c:v>1979-11-10</c:v>
                </c:pt>
                <c:pt idx="3828">
                  <c:v>1979-11-11</c:v>
                </c:pt>
                <c:pt idx="3829">
                  <c:v>1980-01-24</c:v>
                </c:pt>
                <c:pt idx="3830">
                  <c:v>1980-01-27</c:v>
                </c:pt>
                <c:pt idx="3831">
                  <c:v>1980-02-01</c:v>
                </c:pt>
                <c:pt idx="3832">
                  <c:v>1980-02-04</c:v>
                </c:pt>
                <c:pt idx="3833">
                  <c:v>1980-02-05</c:v>
                </c:pt>
                <c:pt idx="3834">
                  <c:v>1980-02-25</c:v>
                </c:pt>
                <c:pt idx="3835">
                  <c:v>1980-03-07</c:v>
                </c:pt>
                <c:pt idx="3836">
                  <c:v>1980-03-20</c:v>
                </c:pt>
                <c:pt idx="3837">
                  <c:v>1980-03-29</c:v>
                </c:pt>
                <c:pt idx="3838">
                  <c:v>1980-04-01</c:v>
                </c:pt>
                <c:pt idx="3839">
                  <c:v>1980-04-04</c:v>
                </c:pt>
                <c:pt idx="3840">
                  <c:v>1980-04-06</c:v>
                </c:pt>
                <c:pt idx="3841">
                  <c:v>1980-04-13</c:v>
                </c:pt>
                <c:pt idx="3842">
                  <c:v>1980-04-20</c:v>
                </c:pt>
                <c:pt idx="3843">
                  <c:v>1980-04-21</c:v>
                </c:pt>
                <c:pt idx="3844">
                  <c:v>1980-04-25</c:v>
                </c:pt>
                <c:pt idx="3845">
                  <c:v>1980-04-27</c:v>
                </c:pt>
                <c:pt idx="3846">
                  <c:v>1980-05-02</c:v>
                </c:pt>
                <c:pt idx="3847">
                  <c:v>1980-05-03</c:v>
                </c:pt>
                <c:pt idx="3848">
                  <c:v>1980-05-04</c:v>
                </c:pt>
                <c:pt idx="3849">
                  <c:v>1980-05-05</c:v>
                </c:pt>
                <c:pt idx="3850">
                  <c:v>1980-05-06</c:v>
                </c:pt>
                <c:pt idx="3851">
                  <c:v>1980-05-08</c:v>
                </c:pt>
                <c:pt idx="3852">
                  <c:v>1980-05-10</c:v>
                </c:pt>
                <c:pt idx="3853">
                  <c:v>1980-05-11</c:v>
                </c:pt>
                <c:pt idx="3854">
                  <c:v>1980-05-17</c:v>
                </c:pt>
                <c:pt idx="3855">
                  <c:v>1980-05-24</c:v>
                </c:pt>
                <c:pt idx="3856">
                  <c:v>1980-05-25</c:v>
                </c:pt>
                <c:pt idx="3857">
                  <c:v>1980-05-27</c:v>
                </c:pt>
                <c:pt idx="3858">
                  <c:v>1980-06-11</c:v>
                </c:pt>
                <c:pt idx="3859">
                  <c:v>1980-06-15</c:v>
                </c:pt>
                <c:pt idx="3860">
                  <c:v>1980-06-18</c:v>
                </c:pt>
                <c:pt idx="3861">
                  <c:v>1980-06-22</c:v>
                </c:pt>
                <c:pt idx="3862">
                  <c:v>1980-06-24</c:v>
                </c:pt>
                <c:pt idx="3863">
                  <c:v>1980-06-25</c:v>
                </c:pt>
                <c:pt idx="3864">
                  <c:v>1980-06-26</c:v>
                </c:pt>
                <c:pt idx="3865">
                  <c:v>1980-06-30</c:v>
                </c:pt>
                <c:pt idx="3866">
                  <c:v>1980-07-04</c:v>
                </c:pt>
                <c:pt idx="3867">
                  <c:v>1980-07-18</c:v>
                </c:pt>
                <c:pt idx="3868">
                  <c:v>1980-07-20</c:v>
                </c:pt>
                <c:pt idx="3869">
                  <c:v>1980-07-22</c:v>
                </c:pt>
                <c:pt idx="3870">
                  <c:v>1980-07-26</c:v>
                </c:pt>
                <c:pt idx="3871">
                  <c:v>1980-07-29</c:v>
                </c:pt>
                <c:pt idx="3872">
                  <c:v>1980-08-12</c:v>
                </c:pt>
                <c:pt idx="3873">
                  <c:v>1980-08-13</c:v>
                </c:pt>
                <c:pt idx="3874">
                  <c:v>1980-08-14</c:v>
                </c:pt>
                <c:pt idx="3875">
                  <c:v>1980-09-18</c:v>
                </c:pt>
                <c:pt idx="3876">
                  <c:v>1980-09-21</c:v>
                </c:pt>
                <c:pt idx="3877">
                  <c:v>1980-10-03</c:v>
                </c:pt>
                <c:pt idx="3878">
                  <c:v>1980-10-08</c:v>
                </c:pt>
                <c:pt idx="3879">
                  <c:v>1980-10-11</c:v>
                </c:pt>
                <c:pt idx="3880">
                  <c:v>1981-01-31</c:v>
                </c:pt>
                <c:pt idx="3881">
                  <c:v>1981-02-03</c:v>
                </c:pt>
                <c:pt idx="3882">
                  <c:v>1981-02-14</c:v>
                </c:pt>
                <c:pt idx="3883">
                  <c:v>1981-02-19</c:v>
                </c:pt>
                <c:pt idx="3884">
                  <c:v>1981-02-20</c:v>
                </c:pt>
                <c:pt idx="3885">
                  <c:v>1981-02-27</c:v>
                </c:pt>
                <c:pt idx="3886">
                  <c:v>1981-03-03</c:v>
                </c:pt>
                <c:pt idx="3887">
                  <c:v>1981-03-05</c:v>
                </c:pt>
                <c:pt idx="3888">
                  <c:v>1981-03-08</c:v>
                </c:pt>
                <c:pt idx="3889">
                  <c:v>1981-03-18</c:v>
                </c:pt>
                <c:pt idx="3890">
                  <c:v>1981-03-22</c:v>
                </c:pt>
                <c:pt idx="3891">
                  <c:v>1981-03-24</c:v>
                </c:pt>
                <c:pt idx="3892">
                  <c:v>1981-03-25</c:v>
                </c:pt>
                <c:pt idx="3893">
                  <c:v>1981-03-28</c:v>
                </c:pt>
                <c:pt idx="3894">
                  <c:v>1981-03-30</c:v>
                </c:pt>
                <c:pt idx="3895">
                  <c:v>1981-04-10</c:v>
                </c:pt>
                <c:pt idx="3896">
                  <c:v>1981-04-11</c:v>
                </c:pt>
                <c:pt idx="3897">
                  <c:v>1981-04-26</c:v>
                </c:pt>
                <c:pt idx="3898">
                  <c:v>1981-04-29</c:v>
                </c:pt>
                <c:pt idx="3899">
                  <c:v>1981-05-01</c:v>
                </c:pt>
                <c:pt idx="3900">
                  <c:v>1981-05-08</c:v>
                </c:pt>
                <c:pt idx="3901">
                  <c:v>1981-05-12</c:v>
                </c:pt>
                <c:pt idx="3902">
                  <c:v>1981-05-15</c:v>
                </c:pt>
                <c:pt idx="3903">
                  <c:v>1981-05-23</c:v>
                </c:pt>
                <c:pt idx="3904">
                  <c:v>1981-05-28</c:v>
                </c:pt>
                <c:pt idx="3905">
                  <c:v>1981-05-29</c:v>
                </c:pt>
                <c:pt idx="3906">
                  <c:v>1981-05-30</c:v>
                </c:pt>
                <c:pt idx="3907">
                  <c:v>1981-06-03</c:v>
                </c:pt>
                <c:pt idx="3908">
                  <c:v>1981-06-11</c:v>
                </c:pt>
                <c:pt idx="3909">
                  <c:v>1981-06-17</c:v>
                </c:pt>
                <c:pt idx="3910">
                  <c:v>1981-06-21</c:v>
                </c:pt>
                <c:pt idx="3911">
                  <c:v>1981-07-03</c:v>
                </c:pt>
                <c:pt idx="3912">
                  <c:v>1981-07-04</c:v>
                </c:pt>
                <c:pt idx="3913">
                  <c:v>1981-07-07</c:v>
                </c:pt>
                <c:pt idx="3914">
                  <c:v>1981-07-08</c:v>
                </c:pt>
                <c:pt idx="3915">
                  <c:v>1981-07-10</c:v>
                </c:pt>
                <c:pt idx="3916">
                  <c:v>1981-07-11</c:v>
                </c:pt>
                <c:pt idx="3917">
                  <c:v>1981-07-13</c:v>
                </c:pt>
                <c:pt idx="3918">
                  <c:v>1981-07-17</c:v>
                </c:pt>
                <c:pt idx="3919">
                  <c:v>1981-07-26</c:v>
                </c:pt>
                <c:pt idx="3920">
                  <c:v>1981-09-02</c:v>
                </c:pt>
                <c:pt idx="3921">
                  <c:v>1981-09-05</c:v>
                </c:pt>
                <c:pt idx="3922">
                  <c:v>1981-09-09</c:v>
                </c:pt>
                <c:pt idx="3923">
                  <c:v>1981-09-18</c:v>
                </c:pt>
                <c:pt idx="3924">
                  <c:v>1981-09-26</c:v>
                </c:pt>
                <c:pt idx="3925">
                  <c:v>1981-09-30</c:v>
                </c:pt>
                <c:pt idx="3926">
                  <c:v>1981-10-12</c:v>
                </c:pt>
                <c:pt idx="3927">
                  <c:v>1981-12-02</c:v>
                </c:pt>
                <c:pt idx="3928">
                  <c:v>1981-12-03</c:v>
                </c:pt>
                <c:pt idx="3929">
                  <c:v>1981-12-04</c:v>
                </c:pt>
                <c:pt idx="3930">
                  <c:v>1981-12-05</c:v>
                </c:pt>
                <c:pt idx="3931">
                  <c:v>1981-12-28</c:v>
                </c:pt>
                <c:pt idx="3932">
                  <c:v>1982-01-01</c:v>
                </c:pt>
                <c:pt idx="3933">
                  <c:v>1982-02-04</c:v>
                </c:pt>
                <c:pt idx="3934">
                  <c:v>1982-02-18</c:v>
                </c:pt>
                <c:pt idx="3935">
                  <c:v>1982-02-20</c:v>
                </c:pt>
                <c:pt idx="3936">
                  <c:v>1982-02-25</c:v>
                </c:pt>
                <c:pt idx="3937">
                  <c:v>1982-03-24</c:v>
                </c:pt>
                <c:pt idx="3938">
                  <c:v>1982-04-09</c:v>
                </c:pt>
                <c:pt idx="3939">
                  <c:v>1982-04-17</c:v>
                </c:pt>
                <c:pt idx="3940">
                  <c:v>1982-04-18</c:v>
                </c:pt>
                <c:pt idx="3941">
                  <c:v>1982-04-19</c:v>
                </c:pt>
                <c:pt idx="3942">
                  <c:v>1982-04-22</c:v>
                </c:pt>
                <c:pt idx="3943">
                  <c:v>1982-04-27</c:v>
                </c:pt>
                <c:pt idx="3944">
                  <c:v>1982-04-28</c:v>
                </c:pt>
                <c:pt idx="3945">
                  <c:v>1982-05-01</c:v>
                </c:pt>
                <c:pt idx="3946">
                  <c:v>1982-05-02</c:v>
                </c:pt>
                <c:pt idx="3947">
                  <c:v>1982-05-06</c:v>
                </c:pt>
                <c:pt idx="3948">
                  <c:v>1982-05-07</c:v>
                </c:pt>
                <c:pt idx="3949">
                  <c:v>1982-05-08</c:v>
                </c:pt>
                <c:pt idx="3950">
                  <c:v>1982-05-09</c:v>
                </c:pt>
                <c:pt idx="3951">
                  <c:v>1982-05-10</c:v>
                </c:pt>
                <c:pt idx="3952">
                  <c:v>1982-05-11</c:v>
                </c:pt>
                <c:pt idx="3953">
                  <c:v>1982-05-14</c:v>
                </c:pt>
                <c:pt idx="3954">
                  <c:v>1982-05-15</c:v>
                </c:pt>
                <c:pt idx="3955">
                  <c:v>1982-05-16</c:v>
                </c:pt>
                <c:pt idx="3956">
                  <c:v>1982-05-18</c:v>
                </c:pt>
                <c:pt idx="3957">
                  <c:v>1982-05-19</c:v>
                </c:pt>
                <c:pt idx="3958">
                  <c:v>1982-05-20</c:v>
                </c:pt>
                <c:pt idx="3959">
                  <c:v>1982-05-21</c:v>
                </c:pt>
                <c:pt idx="3960">
                  <c:v>1982-05-22</c:v>
                </c:pt>
                <c:pt idx="3961">
                  <c:v>1982-05-29</c:v>
                </c:pt>
                <c:pt idx="3962">
                  <c:v>1982-06-03</c:v>
                </c:pt>
                <c:pt idx="3963">
                  <c:v>1982-06-04</c:v>
                </c:pt>
                <c:pt idx="3964">
                  <c:v>1982-06-06</c:v>
                </c:pt>
                <c:pt idx="3965">
                  <c:v>1982-06-08</c:v>
                </c:pt>
                <c:pt idx="3966">
                  <c:v>1982-06-12</c:v>
                </c:pt>
                <c:pt idx="3967">
                  <c:v>1982-06-13</c:v>
                </c:pt>
                <c:pt idx="3968">
                  <c:v>1982-06-16</c:v>
                </c:pt>
                <c:pt idx="3969">
                  <c:v>1982-06-17</c:v>
                </c:pt>
                <c:pt idx="3970">
                  <c:v>1982-06-22</c:v>
                </c:pt>
                <c:pt idx="3971">
                  <c:v>1982-06-24</c:v>
                </c:pt>
                <c:pt idx="3972">
                  <c:v>1982-06-27</c:v>
                </c:pt>
                <c:pt idx="3973">
                  <c:v>1982-06-28</c:v>
                </c:pt>
                <c:pt idx="3974">
                  <c:v>1982-06-30</c:v>
                </c:pt>
                <c:pt idx="3975">
                  <c:v>1982-07-01</c:v>
                </c:pt>
                <c:pt idx="3976">
                  <c:v>1982-07-02</c:v>
                </c:pt>
                <c:pt idx="3977">
                  <c:v>1982-07-03</c:v>
                </c:pt>
                <c:pt idx="3978">
                  <c:v>1982-07-07</c:v>
                </c:pt>
                <c:pt idx="3979">
                  <c:v>1982-07-12</c:v>
                </c:pt>
                <c:pt idx="3980">
                  <c:v>1982-07-13</c:v>
                </c:pt>
                <c:pt idx="3981">
                  <c:v>1982-07-15</c:v>
                </c:pt>
                <c:pt idx="3982">
                  <c:v>1982-07-18</c:v>
                </c:pt>
                <c:pt idx="3983">
                  <c:v>1982-07-19</c:v>
                </c:pt>
                <c:pt idx="3984">
                  <c:v>1982-07-20</c:v>
                </c:pt>
                <c:pt idx="3985">
                  <c:v>1982-07-21</c:v>
                </c:pt>
                <c:pt idx="3986">
                  <c:v>1982-07-23</c:v>
                </c:pt>
                <c:pt idx="3987">
                  <c:v>1982-07-24</c:v>
                </c:pt>
                <c:pt idx="3988">
                  <c:v>1982-07-25</c:v>
                </c:pt>
                <c:pt idx="3989">
                  <c:v>1982-07-31</c:v>
                </c:pt>
                <c:pt idx="3990">
                  <c:v>1982-08-01</c:v>
                </c:pt>
                <c:pt idx="3991">
                  <c:v>1982-08-02</c:v>
                </c:pt>
                <c:pt idx="3992">
                  <c:v>1982-08-07</c:v>
                </c:pt>
                <c:pt idx="3993">
                  <c:v>1982-08-08</c:v>
                </c:pt>
                <c:pt idx="3994">
                  <c:v>1982-08-10</c:v>
                </c:pt>
                <c:pt idx="3995">
                  <c:v>1982-08-14</c:v>
                </c:pt>
                <c:pt idx="3996">
                  <c:v>1982-08-15</c:v>
                </c:pt>
                <c:pt idx="3997">
                  <c:v>1982-08-21</c:v>
                </c:pt>
                <c:pt idx="3998">
                  <c:v>1982-08-25</c:v>
                </c:pt>
                <c:pt idx="3999">
                  <c:v>1982-08-27</c:v>
                </c:pt>
                <c:pt idx="4000">
                  <c:v>1982-08-30</c:v>
                </c:pt>
                <c:pt idx="4001">
                  <c:v>1982-08-31</c:v>
                </c:pt>
                <c:pt idx="4002">
                  <c:v>1982-09-02</c:v>
                </c:pt>
                <c:pt idx="4003">
                  <c:v>1982-10-02</c:v>
                </c:pt>
                <c:pt idx="4004">
                  <c:v>1982-10-22</c:v>
                </c:pt>
                <c:pt idx="4005">
                  <c:v>1982-10-23</c:v>
                </c:pt>
                <c:pt idx="4006">
                  <c:v>1982-10-27</c:v>
                </c:pt>
                <c:pt idx="4007">
                  <c:v>1982-11-13</c:v>
                </c:pt>
                <c:pt idx="4008">
                  <c:v>1982-12-06</c:v>
                </c:pt>
                <c:pt idx="4009">
                  <c:v>1982-12-07</c:v>
                </c:pt>
                <c:pt idx="4010">
                  <c:v>1983-01-11</c:v>
                </c:pt>
                <c:pt idx="4011">
                  <c:v>1983-01-16</c:v>
                </c:pt>
                <c:pt idx="4012">
                  <c:v>1983-02-05</c:v>
                </c:pt>
                <c:pt idx="4013">
                  <c:v>1983-02-15</c:v>
                </c:pt>
                <c:pt idx="4014">
                  <c:v>1983-02-26</c:v>
                </c:pt>
                <c:pt idx="4015">
                  <c:v>1983-03-21</c:v>
                </c:pt>
                <c:pt idx="4016">
                  <c:v>1983-03-25</c:v>
                </c:pt>
                <c:pt idx="4017">
                  <c:v>1983-04-08</c:v>
                </c:pt>
                <c:pt idx="4018">
                  <c:v>1983-04-09</c:v>
                </c:pt>
                <c:pt idx="4019">
                  <c:v>1983-04-10</c:v>
                </c:pt>
                <c:pt idx="4020">
                  <c:v>1983-04-20</c:v>
                </c:pt>
                <c:pt idx="4021">
                  <c:v>1983-04-22</c:v>
                </c:pt>
                <c:pt idx="4022">
                  <c:v>1983-04-23</c:v>
                </c:pt>
                <c:pt idx="4023">
                  <c:v>1983-04-25</c:v>
                </c:pt>
                <c:pt idx="4024">
                  <c:v>1983-05-04</c:v>
                </c:pt>
                <c:pt idx="4025">
                  <c:v>1983-05-06</c:v>
                </c:pt>
                <c:pt idx="4026">
                  <c:v>1983-05-07</c:v>
                </c:pt>
                <c:pt idx="4027">
                  <c:v>1983-05-13</c:v>
                </c:pt>
                <c:pt idx="4028">
                  <c:v>1983-05-14</c:v>
                </c:pt>
                <c:pt idx="4029">
                  <c:v>1983-05-15</c:v>
                </c:pt>
                <c:pt idx="4030">
                  <c:v>1983-05-16</c:v>
                </c:pt>
                <c:pt idx="4031">
                  <c:v>1983-05-18</c:v>
                </c:pt>
                <c:pt idx="4032">
                  <c:v>1983-05-20</c:v>
                </c:pt>
                <c:pt idx="4033">
                  <c:v>1983-05-26</c:v>
                </c:pt>
                <c:pt idx="4034">
                  <c:v>1983-06-04</c:v>
                </c:pt>
                <c:pt idx="4035">
                  <c:v>1983-06-08</c:v>
                </c:pt>
                <c:pt idx="4036">
                  <c:v>1983-06-10</c:v>
                </c:pt>
                <c:pt idx="4037">
                  <c:v>1983-06-15</c:v>
                </c:pt>
                <c:pt idx="4038">
                  <c:v>1983-06-19</c:v>
                </c:pt>
                <c:pt idx="4039">
                  <c:v>1983-06-21</c:v>
                </c:pt>
                <c:pt idx="4040">
                  <c:v>1983-06-23</c:v>
                </c:pt>
                <c:pt idx="4041">
                  <c:v>1983-06-27</c:v>
                </c:pt>
                <c:pt idx="4042">
                  <c:v>1983-06-30</c:v>
                </c:pt>
                <c:pt idx="4043">
                  <c:v>1983-07-10</c:v>
                </c:pt>
                <c:pt idx="4044">
                  <c:v>1983-07-14</c:v>
                </c:pt>
                <c:pt idx="4045">
                  <c:v>1983-07-15</c:v>
                </c:pt>
                <c:pt idx="4046">
                  <c:v>1983-07-16</c:v>
                </c:pt>
                <c:pt idx="4047">
                  <c:v>1983-07-18</c:v>
                </c:pt>
                <c:pt idx="4048">
                  <c:v>1983-07-20</c:v>
                </c:pt>
                <c:pt idx="4049">
                  <c:v>1983-07-24</c:v>
                </c:pt>
                <c:pt idx="4050">
                  <c:v>1983-08-04</c:v>
                </c:pt>
                <c:pt idx="4051">
                  <c:v>1983-08-28</c:v>
                </c:pt>
                <c:pt idx="4052">
                  <c:v>1983-09-14</c:v>
                </c:pt>
                <c:pt idx="4053">
                  <c:v>1983-09-21</c:v>
                </c:pt>
                <c:pt idx="4054">
                  <c:v>1983-09-23</c:v>
                </c:pt>
                <c:pt idx="4055">
                  <c:v>1983-10-13</c:v>
                </c:pt>
                <c:pt idx="4056">
                  <c:v>1983-10-23</c:v>
                </c:pt>
                <c:pt idx="4057">
                  <c:v>1983-11-23</c:v>
                </c:pt>
                <c:pt idx="4058">
                  <c:v>1983-12-27</c:v>
                </c:pt>
                <c:pt idx="4059">
                  <c:v>1984-01-05</c:v>
                </c:pt>
                <c:pt idx="4060">
                  <c:v>1984-01-07</c:v>
                </c:pt>
                <c:pt idx="4061">
                  <c:v>1984-01-08</c:v>
                </c:pt>
                <c:pt idx="4062">
                  <c:v>1984-02-07</c:v>
                </c:pt>
                <c:pt idx="4063">
                  <c:v>1984-02-11</c:v>
                </c:pt>
                <c:pt idx="4064">
                  <c:v>1984-02-18</c:v>
                </c:pt>
                <c:pt idx="4065">
                  <c:v>1984-02-19</c:v>
                </c:pt>
                <c:pt idx="4066">
                  <c:v>1984-02-25</c:v>
                </c:pt>
                <c:pt idx="4067">
                  <c:v>1984-03-03</c:v>
                </c:pt>
                <c:pt idx="4068">
                  <c:v>1984-03-11</c:v>
                </c:pt>
                <c:pt idx="4069">
                  <c:v>1984-03-12</c:v>
                </c:pt>
                <c:pt idx="4070">
                  <c:v>1984-03-16</c:v>
                </c:pt>
                <c:pt idx="4071">
                  <c:v>1984-03-29</c:v>
                </c:pt>
                <c:pt idx="4072">
                  <c:v>1984-04-07</c:v>
                </c:pt>
                <c:pt idx="4073">
                  <c:v>1984-05-02</c:v>
                </c:pt>
                <c:pt idx="4074">
                  <c:v>1984-05-18</c:v>
                </c:pt>
                <c:pt idx="4075">
                  <c:v>1984-05-21</c:v>
                </c:pt>
                <c:pt idx="4076">
                  <c:v>1984-05-22</c:v>
                </c:pt>
                <c:pt idx="4077">
                  <c:v>1984-05-23</c:v>
                </c:pt>
                <c:pt idx="4078">
                  <c:v>1984-05-24</c:v>
                </c:pt>
                <c:pt idx="4079">
                  <c:v>1984-05-25</c:v>
                </c:pt>
                <c:pt idx="4080">
                  <c:v>1984-06-01</c:v>
                </c:pt>
                <c:pt idx="4081">
                  <c:v>1984-06-05</c:v>
                </c:pt>
                <c:pt idx="4082">
                  <c:v>1984-06-18</c:v>
                </c:pt>
                <c:pt idx="4083">
                  <c:v>1984-06-26</c:v>
                </c:pt>
                <c:pt idx="4084">
                  <c:v>1984-07-31</c:v>
                </c:pt>
                <c:pt idx="4085">
                  <c:v>1984-08-04</c:v>
                </c:pt>
                <c:pt idx="4086">
                  <c:v>1984-08-11</c:v>
                </c:pt>
                <c:pt idx="4087">
                  <c:v>1984-08-17</c:v>
                </c:pt>
                <c:pt idx="4088">
                  <c:v>1984-09-03</c:v>
                </c:pt>
                <c:pt idx="4089">
                  <c:v>1984-09-16</c:v>
                </c:pt>
                <c:pt idx="4090">
                  <c:v>1984-09-19</c:v>
                </c:pt>
                <c:pt idx="4091">
                  <c:v>1984-09-24</c:v>
                </c:pt>
                <c:pt idx="4092">
                  <c:v>1984-10-24</c:v>
                </c:pt>
                <c:pt idx="4093">
                  <c:v>1984-10-26</c:v>
                </c:pt>
                <c:pt idx="4094">
                  <c:v>1984-10-27</c:v>
                </c:pt>
                <c:pt idx="4095">
                  <c:v>1984-11-19</c:v>
                </c:pt>
                <c:pt idx="4096">
                  <c:v>1984-12-01</c:v>
                </c:pt>
                <c:pt idx="4097">
                  <c:v>1985-01-21</c:v>
                </c:pt>
                <c:pt idx="4098">
                  <c:v>1985-01-25</c:v>
                </c:pt>
                <c:pt idx="4099">
                  <c:v>1985-02-20</c:v>
                </c:pt>
                <c:pt idx="4100">
                  <c:v>1985-03-10</c:v>
                </c:pt>
                <c:pt idx="4101">
                  <c:v>1985-03-14</c:v>
                </c:pt>
                <c:pt idx="4102">
                  <c:v>1985-03-19</c:v>
                </c:pt>
                <c:pt idx="4103">
                  <c:v>1985-03-21</c:v>
                </c:pt>
                <c:pt idx="4104">
                  <c:v>1985-03-30</c:v>
                </c:pt>
                <c:pt idx="4105">
                  <c:v>1985-04-01</c:v>
                </c:pt>
                <c:pt idx="4106">
                  <c:v>1985-04-13</c:v>
                </c:pt>
                <c:pt idx="4107">
                  <c:v>1985-04-15</c:v>
                </c:pt>
                <c:pt idx="4108">
                  <c:v>1985-04-19</c:v>
                </c:pt>
                <c:pt idx="4109">
                  <c:v>1985-04-20</c:v>
                </c:pt>
                <c:pt idx="4110">
                  <c:v>1985-05-06</c:v>
                </c:pt>
                <c:pt idx="4111">
                  <c:v>1985-05-13</c:v>
                </c:pt>
                <c:pt idx="4112">
                  <c:v>1985-05-29</c:v>
                </c:pt>
                <c:pt idx="4113">
                  <c:v>1985-05-30</c:v>
                </c:pt>
                <c:pt idx="4114">
                  <c:v>1985-06-10</c:v>
                </c:pt>
                <c:pt idx="4115">
                  <c:v>1985-06-15</c:v>
                </c:pt>
                <c:pt idx="4116">
                  <c:v>1985-06-21</c:v>
                </c:pt>
                <c:pt idx="4117">
                  <c:v>1985-07-08</c:v>
                </c:pt>
                <c:pt idx="4118">
                  <c:v>1985-08-01</c:v>
                </c:pt>
                <c:pt idx="4119">
                  <c:v>1985-08-21</c:v>
                </c:pt>
                <c:pt idx="4120">
                  <c:v>1985-08-29</c:v>
                </c:pt>
                <c:pt idx="4121">
                  <c:v>1985-09-04</c:v>
                </c:pt>
                <c:pt idx="4122">
                  <c:v>1985-09-22</c:v>
                </c:pt>
                <c:pt idx="4123">
                  <c:v>1985-09-28</c:v>
                </c:pt>
                <c:pt idx="4124">
                  <c:v>1985-11-28</c:v>
                </c:pt>
                <c:pt idx="4125">
                  <c:v>1985-12-12</c:v>
                </c:pt>
                <c:pt idx="4126">
                  <c:v>1985-12-27</c:v>
                </c:pt>
                <c:pt idx="4127">
                  <c:v>1986-01-11</c:v>
                </c:pt>
                <c:pt idx="4128">
                  <c:v>1986-01-20</c:v>
                </c:pt>
                <c:pt idx="4129">
                  <c:v>1986-02-01</c:v>
                </c:pt>
                <c:pt idx="4130">
                  <c:v>1986-02-22</c:v>
                </c:pt>
                <c:pt idx="4131">
                  <c:v>1986-02-23</c:v>
                </c:pt>
                <c:pt idx="4132">
                  <c:v>1986-02-25</c:v>
                </c:pt>
                <c:pt idx="4133">
                  <c:v>1986-02-27</c:v>
                </c:pt>
                <c:pt idx="4134">
                  <c:v>1986-03-01</c:v>
                </c:pt>
                <c:pt idx="4135">
                  <c:v>1986-03-08</c:v>
                </c:pt>
                <c:pt idx="4136">
                  <c:v>1986-03-18</c:v>
                </c:pt>
                <c:pt idx="4137">
                  <c:v>1986-03-19</c:v>
                </c:pt>
                <c:pt idx="4138">
                  <c:v>1986-03-21</c:v>
                </c:pt>
                <c:pt idx="4139">
                  <c:v>1986-03-22</c:v>
                </c:pt>
                <c:pt idx="4140">
                  <c:v>1986-03-28</c:v>
                </c:pt>
                <c:pt idx="4141">
                  <c:v>1986-03-29</c:v>
                </c:pt>
                <c:pt idx="4142">
                  <c:v>1986-04-01</c:v>
                </c:pt>
                <c:pt idx="4143">
                  <c:v>1986-04-05</c:v>
                </c:pt>
                <c:pt idx="4144">
                  <c:v>1986-04-12</c:v>
                </c:pt>
                <c:pt idx="4145">
                  <c:v>1986-04-15</c:v>
                </c:pt>
                <c:pt idx="4146">
                  <c:v>1986-04-18</c:v>
                </c:pt>
                <c:pt idx="4147">
                  <c:v>1986-04-19</c:v>
                </c:pt>
                <c:pt idx="4148">
                  <c:v>1986-04-26</c:v>
                </c:pt>
                <c:pt idx="4149">
                  <c:v>1986-04-27</c:v>
                </c:pt>
                <c:pt idx="4150">
                  <c:v>1986-05-01</c:v>
                </c:pt>
                <c:pt idx="4151">
                  <c:v>1986-05-08</c:v>
                </c:pt>
                <c:pt idx="4152">
                  <c:v>1986-05-09</c:v>
                </c:pt>
                <c:pt idx="4153">
                  <c:v>1986-05-10</c:v>
                </c:pt>
                <c:pt idx="4154">
                  <c:v>1986-05-11</c:v>
                </c:pt>
                <c:pt idx="4155">
                  <c:v>1986-05-12</c:v>
                </c:pt>
                <c:pt idx="4156">
                  <c:v>1986-05-16</c:v>
                </c:pt>
                <c:pt idx="4157">
                  <c:v>1986-05-17</c:v>
                </c:pt>
                <c:pt idx="4158">
                  <c:v>1986-05-18</c:v>
                </c:pt>
                <c:pt idx="4159">
                  <c:v>1986-05-20</c:v>
                </c:pt>
                <c:pt idx="4160">
                  <c:v>1986-05-21</c:v>
                </c:pt>
                <c:pt idx="4161">
                  <c:v>1986-05-24</c:v>
                </c:pt>
                <c:pt idx="4162">
                  <c:v>1986-05-28</c:v>
                </c:pt>
                <c:pt idx="4163">
                  <c:v>1986-05-29</c:v>
                </c:pt>
                <c:pt idx="4164">
                  <c:v>1986-06-07</c:v>
                </c:pt>
                <c:pt idx="4165">
                  <c:v>1986-06-14</c:v>
                </c:pt>
                <c:pt idx="4166">
                  <c:v>1986-06-15</c:v>
                </c:pt>
                <c:pt idx="4167">
                  <c:v>1986-06-16</c:v>
                </c:pt>
                <c:pt idx="4168">
                  <c:v>1986-06-18</c:v>
                </c:pt>
                <c:pt idx="4169">
                  <c:v>1986-06-21</c:v>
                </c:pt>
                <c:pt idx="4170">
                  <c:v>1986-06-25</c:v>
                </c:pt>
                <c:pt idx="4171">
                  <c:v>1986-06-30</c:v>
                </c:pt>
                <c:pt idx="4172">
                  <c:v>1986-07-09</c:v>
                </c:pt>
                <c:pt idx="4173">
                  <c:v>1986-07-19</c:v>
                </c:pt>
                <c:pt idx="4174">
                  <c:v>1986-09-21</c:v>
                </c:pt>
                <c:pt idx="4175">
                  <c:v>1986-10-04</c:v>
                </c:pt>
                <c:pt idx="4176">
                  <c:v>1986-11-10</c:v>
                </c:pt>
                <c:pt idx="4177">
                  <c:v>1986-12-27</c:v>
                </c:pt>
                <c:pt idx="4178">
                  <c:v>1987-01-08</c:v>
                </c:pt>
                <c:pt idx="4179">
                  <c:v>1987-02-13</c:v>
                </c:pt>
                <c:pt idx="4180">
                  <c:v>1987-02-14</c:v>
                </c:pt>
                <c:pt idx="4181">
                  <c:v>1987-02-15</c:v>
                </c:pt>
                <c:pt idx="4182">
                  <c:v>1987-03-11</c:v>
                </c:pt>
                <c:pt idx="4183">
                  <c:v>1987-03-17</c:v>
                </c:pt>
                <c:pt idx="4184">
                  <c:v>1987-03-18</c:v>
                </c:pt>
                <c:pt idx="4185">
                  <c:v>1987-03-19</c:v>
                </c:pt>
                <c:pt idx="4186">
                  <c:v>1987-03-22</c:v>
                </c:pt>
                <c:pt idx="4187">
                  <c:v>1987-03-25</c:v>
                </c:pt>
                <c:pt idx="4188">
                  <c:v>1987-04-03</c:v>
                </c:pt>
                <c:pt idx="4189">
                  <c:v>1987-04-08</c:v>
                </c:pt>
                <c:pt idx="4190">
                  <c:v>1987-04-12</c:v>
                </c:pt>
                <c:pt idx="4191">
                  <c:v>1987-04-16</c:v>
                </c:pt>
                <c:pt idx="4192">
                  <c:v>1987-04-21</c:v>
                </c:pt>
                <c:pt idx="4193">
                  <c:v>1987-04-22</c:v>
                </c:pt>
                <c:pt idx="4194">
                  <c:v>1987-04-23</c:v>
                </c:pt>
                <c:pt idx="4195">
                  <c:v>1987-04-24</c:v>
                </c:pt>
                <c:pt idx="4196">
                  <c:v>1987-04-25</c:v>
                </c:pt>
                <c:pt idx="4197">
                  <c:v>1987-04-26</c:v>
                </c:pt>
                <c:pt idx="4198">
                  <c:v>1987-04-27</c:v>
                </c:pt>
                <c:pt idx="4199">
                  <c:v>1987-05-09</c:v>
                </c:pt>
                <c:pt idx="4200">
                  <c:v>1987-05-24</c:v>
                </c:pt>
                <c:pt idx="4201">
                  <c:v>1987-06-03</c:v>
                </c:pt>
                <c:pt idx="4202">
                  <c:v>1987-06-13</c:v>
                </c:pt>
                <c:pt idx="4203">
                  <c:v>1987-06-19</c:v>
                </c:pt>
                <c:pt idx="4204">
                  <c:v>1987-06-20</c:v>
                </c:pt>
                <c:pt idx="4205">
                  <c:v>1987-06-23</c:v>
                </c:pt>
                <c:pt idx="4206">
                  <c:v>1987-06-28</c:v>
                </c:pt>
                <c:pt idx="4207">
                  <c:v>1987-06-30</c:v>
                </c:pt>
                <c:pt idx="4208">
                  <c:v>1987-07-05</c:v>
                </c:pt>
                <c:pt idx="4209">
                  <c:v>1987-07-14</c:v>
                </c:pt>
                <c:pt idx="4210">
                  <c:v>1987-08-04</c:v>
                </c:pt>
                <c:pt idx="4211">
                  <c:v>1987-08-23</c:v>
                </c:pt>
                <c:pt idx="4212">
                  <c:v>1987-09-30</c:v>
                </c:pt>
                <c:pt idx="4213">
                  <c:v>1987-10-03</c:v>
                </c:pt>
                <c:pt idx="4214">
                  <c:v>1987-10-17</c:v>
                </c:pt>
                <c:pt idx="4215">
                  <c:v>1987-12-07</c:v>
                </c:pt>
                <c:pt idx="4216">
                  <c:v>1988-01-29</c:v>
                </c:pt>
                <c:pt idx="4217">
                  <c:v>1988-02-25</c:v>
                </c:pt>
                <c:pt idx="4218">
                  <c:v>1988-02-27</c:v>
                </c:pt>
                <c:pt idx="4219">
                  <c:v>1988-02-28</c:v>
                </c:pt>
                <c:pt idx="4220">
                  <c:v>1988-03-13</c:v>
                </c:pt>
                <c:pt idx="4221">
                  <c:v>1988-03-24</c:v>
                </c:pt>
                <c:pt idx="4222">
                  <c:v>1988-03-27</c:v>
                </c:pt>
                <c:pt idx="4223">
                  <c:v>1988-04-02</c:v>
                </c:pt>
                <c:pt idx="4224">
                  <c:v>1988-04-15</c:v>
                </c:pt>
                <c:pt idx="4225">
                  <c:v>1988-05-01</c:v>
                </c:pt>
                <c:pt idx="4226">
                  <c:v>1988-06-10</c:v>
                </c:pt>
                <c:pt idx="4227">
                  <c:v>1988-06-11</c:v>
                </c:pt>
                <c:pt idx="4228">
                  <c:v>1988-06-20</c:v>
                </c:pt>
                <c:pt idx="4229">
                  <c:v>1988-06-25</c:v>
                </c:pt>
                <c:pt idx="4230">
                  <c:v>1988-07-01</c:v>
                </c:pt>
                <c:pt idx="4231">
                  <c:v>1988-07-03</c:v>
                </c:pt>
                <c:pt idx="4232">
                  <c:v>1988-12-07</c:v>
                </c:pt>
                <c:pt idx="4233">
                  <c:v>1989-03-05</c:v>
                </c:pt>
                <c:pt idx="4234">
                  <c:v>1989-04-20</c:v>
                </c:pt>
                <c:pt idx="4235">
                  <c:v>1989-04-25</c:v>
                </c:pt>
                <c:pt idx="4236">
                  <c:v>1989-05-03</c:v>
                </c:pt>
                <c:pt idx="4237">
                  <c:v>1989-05-21</c:v>
                </c:pt>
                <c:pt idx="4238">
                  <c:v>1989-05-23</c:v>
                </c:pt>
                <c:pt idx="4239">
                  <c:v>1989-06-03</c:v>
                </c:pt>
                <c:pt idx="4240">
                  <c:v>1989-06-11</c:v>
                </c:pt>
                <c:pt idx="4241">
                  <c:v>1989-06-18</c:v>
                </c:pt>
                <c:pt idx="4242">
                  <c:v>1989-06-19</c:v>
                </c:pt>
                <c:pt idx="4243">
                  <c:v>1989-06-20</c:v>
                </c:pt>
                <c:pt idx="4244">
                  <c:v>1989-07-10</c:v>
                </c:pt>
                <c:pt idx="4245">
                  <c:v>1989-07-15</c:v>
                </c:pt>
                <c:pt idx="4246">
                  <c:v>1989-07-22</c:v>
                </c:pt>
                <c:pt idx="4247">
                  <c:v>1989-08-05</c:v>
                </c:pt>
                <c:pt idx="4248">
                  <c:v>1989-08-13</c:v>
                </c:pt>
                <c:pt idx="4249">
                  <c:v>1989-08-25</c:v>
                </c:pt>
                <c:pt idx="4250">
                  <c:v>1989-10-13</c:v>
                </c:pt>
                <c:pt idx="4251">
                  <c:v>1989-12-04</c:v>
                </c:pt>
                <c:pt idx="4252">
                  <c:v>1990-02-09</c:v>
                </c:pt>
                <c:pt idx="4253">
                  <c:v>1990-03-09</c:v>
                </c:pt>
                <c:pt idx="4254">
                  <c:v>1990-03-24</c:v>
                </c:pt>
                <c:pt idx="4255">
                  <c:v>1990-04-18</c:v>
                </c:pt>
                <c:pt idx="4256">
                  <c:v>1990-04-29</c:v>
                </c:pt>
                <c:pt idx="4257">
                  <c:v>1990-05-10</c:v>
                </c:pt>
                <c:pt idx="4258">
                  <c:v>1990-05-12</c:v>
                </c:pt>
                <c:pt idx="4259">
                  <c:v>1990-05-29</c:v>
                </c:pt>
                <c:pt idx="4260">
                  <c:v>1990-06-03</c:v>
                </c:pt>
                <c:pt idx="4261">
                  <c:v>1990-06-17</c:v>
                </c:pt>
                <c:pt idx="4262">
                  <c:v>1990-07-01</c:v>
                </c:pt>
                <c:pt idx="4263">
                  <c:v>1990-07-03</c:v>
                </c:pt>
                <c:pt idx="4264">
                  <c:v>1990-07-08</c:v>
                </c:pt>
                <c:pt idx="4265">
                  <c:v>1990-07-16</c:v>
                </c:pt>
                <c:pt idx="4266">
                  <c:v>1990-10-12</c:v>
                </c:pt>
                <c:pt idx="4267">
                  <c:v>1990-10-23</c:v>
                </c:pt>
                <c:pt idx="4268">
                  <c:v>1991-01-19</c:v>
                </c:pt>
                <c:pt idx="4269">
                  <c:v>1991-03-18</c:v>
                </c:pt>
                <c:pt idx="4270">
                  <c:v>1991-03-19</c:v>
                </c:pt>
                <c:pt idx="4271">
                  <c:v>1991-04-04</c:v>
                </c:pt>
                <c:pt idx="4272">
                  <c:v>1991-04-05</c:v>
                </c:pt>
                <c:pt idx="4273">
                  <c:v>1991-04-06</c:v>
                </c:pt>
                <c:pt idx="4274">
                  <c:v>1991-04-07</c:v>
                </c:pt>
                <c:pt idx="4275">
                  <c:v>1991-04-13</c:v>
                </c:pt>
                <c:pt idx="4276">
                  <c:v>1991-04-27</c:v>
                </c:pt>
                <c:pt idx="4277">
                  <c:v>1991-05-03</c:v>
                </c:pt>
                <c:pt idx="4278">
                  <c:v>1991-05-04</c:v>
                </c:pt>
                <c:pt idx="4279">
                  <c:v>1991-05-10</c:v>
                </c:pt>
                <c:pt idx="4280">
                  <c:v>1991-05-14</c:v>
                </c:pt>
                <c:pt idx="4281">
                  <c:v>1991-05-16</c:v>
                </c:pt>
                <c:pt idx="4282">
                  <c:v>1991-05-17</c:v>
                </c:pt>
                <c:pt idx="4283">
                  <c:v>1991-05-18</c:v>
                </c:pt>
                <c:pt idx="4284">
                  <c:v>1991-05-19</c:v>
                </c:pt>
                <c:pt idx="4285">
                  <c:v>1991-05-29</c:v>
                </c:pt>
                <c:pt idx="4286">
                  <c:v>1991-06-01</c:v>
                </c:pt>
                <c:pt idx="4287">
                  <c:v>1991-06-02</c:v>
                </c:pt>
                <c:pt idx="4288">
                  <c:v>1991-06-24</c:v>
                </c:pt>
                <c:pt idx="4289">
                  <c:v>1991-07-01</c:v>
                </c:pt>
                <c:pt idx="4290">
                  <c:v>1991-07-03</c:v>
                </c:pt>
                <c:pt idx="4291">
                  <c:v>1991-07-04</c:v>
                </c:pt>
                <c:pt idx="4292">
                  <c:v>1991-07-09</c:v>
                </c:pt>
                <c:pt idx="4293">
                  <c:v>1991-07-11</c:v>
                </c:pt>
                <c:pt idx="4294">
                  <c:v>1991-07-16</c:v>
                </c:pt>
                <c:pt idx="4295">
                  <c:v>1991-11-06</c:v>
                </c:pt>
                <c:pt idx="4296">
                  <c:v>1992-01-05</c:v>
                </c:pt>
                <c:pt idx="4297">
                  <c:v>1992-01-18</c:v>
                </c:pt>
                <c:pt idx="4298">
                  <c:v>1992-01-22</c:v>
                </c:pt>
                <c:pt idx="4299">
                  <c:v>1992-02-14</c:v>
                </c:pt>
                <c:pt idx="4300">
                  <c:v>1992-03-06</c:v>
                </c:pt>
                <c:pt idx="4301">
                  <c:v>1992-03-12</c:v>
                </c:pt>
                <c:pt idx="4302">
                  <c:v>1992-03-21</c:v>
                </c:pt>
                <c:pt idx="4303">
                  <c:v>1992-03-28</c:v>
                </c:pt>
                <c:pt idx="4304">
                  <c:v>1992-04-04</c:v>
                </c:pt>
                <c:pt idx="4305">
                  <c:v>1992-04-15</c:v>
                </c:pt>
                <c:pt idx="4306">
                  <c:v>1992-04-16</c:v>
                </c:pt>
                <c:pt idx="4307">
                  <c:v>1992-04-18</c:v>
                </c:pt>
                <c:pt idx="4308">
                  <c:v>1992-04-19</c:v>
                </c:pt>
                <c:pt idx="4309">
                  <c:v>1992-04-20</c:v>
                </c:pt>
                <c:pt idx="4310">
                  <c:v>1992-04-23</c:v>
                </c:pt>
                <c:pt idx="4311">
                  <c:v>1992-04-25</c:v>
                </c:pt>
                <c:pt idx="4312">
                  <c:v>1992-04-26</c:v>
                </c:pt>
                <c:pt idx="4313">
                  <c:v>1992-05-02</c:v>
                </c:pt>
                <c:pt idx="4314">
                  <c:v>1992-05-09</c:v>
                </c:pt>
                <c:pt idx="4315">
                  <c:v>1992-05-12</c:v>
                </c:pt>
                <c:pt idx="4316">
                  <c:v>1992-05-17</c:v>
                </c:pt>
                <c:pt idx="4317">
                  <c:v>1992-05-28</c:v>
                </c:pt>
                <c:pt idx="4318">
                  <c:v>1992-05-29</c:v>
                </c:pt>
                <c:pt idx="4319">
                  <c:v>1992-05-30</c:v>
                </c:pt>
                <c:pt idx="4320">
                  <c:v>1992-06-02</c:v>
                </c:pt>
                <c:pt idx="4321">
                  <c:v>1992-06-10</c:v>
                </c:pt>
                <c:pt idx="4322">
                  <c:v>1992-06-21</c:v>
                </c:pt>
                <c:pt idx="4323">
                  <c:v>1992-07-07</c:v>
                </c:pt>
                <c:pt idx="4324">
                  <c:v>1992-07-15</c:v>
                </c:pt>
                <c:pt idx="4325">
                  <c:v>1992-08-07</c:v>
                </c:pt>
                <c:pt idx="4326">
                  <c:v>1992-08-15</c:v>
                </c:pt>
                <c:pt idx="4327">
                  <c:v>1992-08-19</c:v>
                </c:pt>
                <c:pt idx="4328">
                  <c:v>1992-10-03</c:v>
                </c:pt>
                <c:pt idx="4329">
                  <c:v>1992-10-10</c:v>
                </c:pt>
                <c:pt idx="4330">
                  <c:v>1992-10-12</c:v>
                </c:pt>
                <c:pt idx="4331">
                  <c:v>1992-10-30</c:v>
                </c:pt>
                <c:pt idx="4332">
                  <c:v>1992-10-31</c:v>
                </c:pt>
                <c:pt idx="4333">
                  <c:v>1992-11-02</c:v>
                </c:pt>
                <c:pt idx="4334">
                  <c:v>1992-11-03</c:v>
                </c:pt>
                <c:pt idx="4335">
                  <c:v>1992-11-15</c:v>
                </c:pt>
                <c:pt idx="4336">
                  <c:v>1992-11-28</c:v>
                </c:pt>
                <c:pt idx="4337">
                  <c:v>1993-02-06</c:v>
                </c:pt>
                <c:pt idx="4338">
                  <c:v>1993-02-12</c:v>
                </c:pt>
                <c:pt idx="4339">
                  <c:v>1993-03-21</c:v>
                </c:pt>
                <c:pt idx="4340">
                  <c:v>1993-03-22</c:v>
                </c:pt>
                <c:pt idx="4341">
                  <c:v>1993-04-09</c:v>
                </c:pt>
                <c:pt idx="4342">
                  <c:v>1993-04-17</c:v>
                </c:pt>
                <c:pt idx="4343">
                  <c:v>1993-04-19</c:v>
                </c:pt>
                <c:pt idx="4344">
                  <c:v>1993-04-20</c:v>
                </c:pt>
                <c:pt idx="4345">
                  <c:v>1993-04-25</c:v>
                </c:pt>
                <c:pt idx="4346">
                  <c:v>1993-05-05</c:v>
                </c:pt>
                <c:pt idx="4347">
                  <c:v>1993-05-08</c:v>
                </c:pt>
                <c:pt idx="4348">
                  <c:v>1993-05-09</c:v>
                </c:pt>
                <c:pt idx="4349">
                  <c:v>1993-05-11</c:v>
                </c:pt>
                <c:pt idx="4350">
                  <c:v>1993-05-15</c:v>
                </c:pt>
                <c:pt idx="4351">
                  <c:v>1993-05-20</c:v>
                </c:pt>
                <c:pt idx="4352">
                  <c:v>1993-06-02</c:v>
                </c:pt>
                <c:pt idx="4353">
                  <c:v>1993-06-15</c:v>
                </c:pt>
                <c:pt idx="4354">
                  <c:v>1993-06-18</c:v>
                </c:pt>
                <c:pt idx="4355">
                  <c:v>1993-06-20</c:v>
                </c:pt>
                <c:pt idx="4356">
                  <c:v>1993-07-13</c:v>
                </c:pt>
                <c:pt idx="4357">
                  <c:v>1993-11-10</c:v>
                </c:pt>
                <c:pt idx="4358">
                  <c:v>1994-01-02</c:v>
                </c:pt>
                <c:pt idx="4359">
                  <c:v>1994-02-20</c:v>
                </c:pt>
                <c:pt idx="4360">
                  <c:v>1994-04-18</c:v>
                </c:pt>
                <c:pt idx="4361">
                  <c:v>1994-04-19</c:v>
                </c:pt>
                <c:pt idx="4362">
                  <c:v>1994-04-22</c:v>
                </c:pt>
                <c:pt idx="4363">
                  <c:v>1994-04-30</c:v>
                </c:pt>
                <c:pt idx="4364">
                  <c:v>1994-05-06</c:v>
                </c:pt>
                <c:pt idx="4365">
                  <c:v>1994-05-24</c:v>
                </c:pt>
                <c:pt idx="4366">
                  <c:v>1994-06-16</c:v>
                </c:pt>
                <c:pt idx="4367">
                  <c:v>1994-07-01</c:v>
                </c:pt>
                <c:pt idx="4368">
                  <c:v>1994-12-28</c:v>
                </c:pt>
                <c:pt idx="4369">
                  <c:v>1995-02-25</c:v>
                </c:pt>
                <c:pt idx="4370">
                  <c:v>1995-04-28</c:v>
                </c:pt>
                <c:pt idx="4371">
                  <c:v>1995-04-29</c:v>
                </c:pt>
                <c:pt idx="4372">
                  <c:v>1995-05-09</c:v>
                </c:pt>
                <c:pt idx="4373">
                  <c:v>1995-05-18</c:v>
                </c:pt>
                <c:pt idx="4374">
                  <c:v>1995-05-24</c:v>
                </c:pt>
                <c:pt idx="4375">
                  <c:v>1995-06-02</c:v>
                </c:pt>
                <c:pt idx="4376">
                  <c:v>1995-06-13</c:v>
                </c:pt>
                <c:pt idx="4377">
                  <c:v>1995-06-21</c:v>
                </c:pt>
                <c:pt idx="4378">
                  <c:v>1995-06-28</c:v>
                </c:pt>
                <c:pt idx="4379">
                  <c:v>1995-07-05</c:v>
                </c:pt>
                <c:pt idx="4380">
                  <c:v>1995-07-19</c:v>
                </c:pt>
                <c:pt idx="4381">
                  <c:v>1995-07-22</c:v>
                </c:pt>
                <c:pt idx="4382">
                  <c:v>1995-07-25</c:v>
                </c:pt>
                <c:pt idx="4383">
                  <c:v>1995-07-26</c:v>
                </c:pt>
                <c:pt idx="4384">
                  <c:v>1995-07-27</c:v>
                </c:pt>
                <c:pt idx="4385">
                  <c:v>1995-07-30</c:v>
                </c:pt>
                <c:pt idx="4386">
                  <c:v>1995-07-31</c:v>
                </c:pt>
                <c:pt idx="4387">
                  <c:v>1995-08-01</c:v>
                </c:pt>
                <c:pt idx="4388">
                  <c:v>1995-08-05</c:v>
                </c:pt>
                <c:pt idx="4389">
                  <c:v>1995-08-26</c:v>
                </c:pt>
                <c:pt idx="4390">
                  <c:v>1995-08-30</c:v>
                </c:pt>
                <c:pt idx="4391">
                  <c:v>1995-09-02</c:v>
                </c:pt>
                <c:pt idx="4392">
                  <c:v>1995-10-15</c:v>
                </c:pt>
                <c:pt idx="4393">
                  <c:v>1996-01-04</c:v>
                </c:pt>
                <c:pt idx="4394">
                  <c:v>1996-02-06</c:v>
                </c:pt>
                <c:pt idx="4395">
                  <c:v>1996-02-17</c:v>
                </c:pt>
                <c:pt idx="4396">
                  <c:v>1996-03-08</c:v>
                </c:pt>
                <c:pt idx="4397">
                  <c:v>1996-03-20</c:v>
                </c:pt>
                <c:pt idx="4398">
                  <c:v>1996-03-22</c:v>
                </c:pt>
                <c:pt idx="4399">
                  <c:v>1996-04-06</c:v>
                </c:pt>
                <c:pt idx="4400">
                  <c:v>1996-04-27</c:v>
                </c:pt>
                <c:pt idx="4401">
                  <c:v>1996-05-04</c:v>
                </c:pt>
                <c:pt idx="4402">
                  <c:v>1996-05-11</c:v>
                </c:pt>
                <c:pt idx="4403">
                  <c:v>1996-06-19</c:v>
                </c:pt>
                <c:pt idx="4404">
                  <c:v>1996-06-21</c:v>
                </c:pt>
                <c:pt idx="4405">
                  <c:v>1996-06-28</c:v>
                </c:pt>
                <c:pt idx="4406">
                  <c:v>1996-07-22</c:v>
                </c:pt>
                <c:pt idx="4407">
                  <c:v>1996-07-31</c:v>
                </c:pt>
                <c:pt idx="4408">
                  <c:v>1996-08-07</c:v>
                </c:pt>
                <c:pt idx="4409">
                  <c:v>1996-09-01</c:v>
                </c:pt>
                <c:pt idx="4410">
                  <c:v>1996-09-29</c:v>
                </c:pt>
                <c:pt idx="4411">
                  <c:v>1996-10-10</c:v>
                </c:pt>
                <c:pt idx="4412">
                  <c:v>1997-01-02</c:v>
                </c:pt>
                <c:pt idx="4413">
                  <c:v>1997-01-06</c:v>
                </c:pt>
                <c:pt idx="4414">
                  <c:v>1997-01-18</c:v>
                </c:pt>
                <c:pt idx="4415">
                  <c:v>1997-02-01</c:v>
                </c:pt>
                <c:pt idx="4416">
                  <c:v>1997-02-15</c:v>
                </c:pt>
                <c:pt idx="4417">
                  <c:v>1997-03-09</c:v>
                </c:pt>
                <c:pt idx="4418">
                  <c:v>1997-03-10</c:v>
                </c:pt>
                <c:pt idx="4419">
                  <c:v>1997-03-24</c:v>
                </c:pt>
                <c:pt idx="4420">
                  <c:v>1997-04-08</c:v>
                </c:pt>
                <c:pt idx="4421">
                  <c:v>1997-04-20</c:v>
                </c:pt>
                <c:pt idx="4422">
                  <c:v>1997-05-08</c:v>
                </c:pt>
                <c:pt idx="4423">
                  <c:v>1997-05-10</c:v>
                </c:pt>
                <c:pt idx="4424">
                  <c:v>1997-05-28</c:v>
                </c:pt>
                <c:pt idx="4425">
                  <c:v>1997-07-04</c:v>
                </c:pt>
                <c:pt idx="4426">
                  <c:v>1997-07-06</c:v>
                </c:pt>
                <c:pt idx="4427">
                  <c:v>1997-07-16</c:v>
                </c:pt>
                <c:pt idx="4428">
                  <c:v>1997-07-24</c:v>
                </c:pt>
                <c:pt idx="4429">
                  <c:v>1997-07-25</c:v>
                </c:pt>
                <c:pt idx="4430">
                  <c:v>1997-07-26</c:v>
                </c:pt>
                <c:pt idx="4431">
                  <c:v>1997-08-01</c:v>
                </c:pt>
                <c:pt idx="4432">
                  <c:v>1997-08-24</c:v>
                </c:pt>
                <c:pt idx="4433">
                  <c:v>1997-09-28</c:v>
                </c:pt>
                <c:pt idx="4434">
                  <c:v>1997-10-20</c:v>
                </c:pt>
                <c:pt idx="4435">
                  <c:v>1997-10-21</c:v>
                </c:pt>
                <c:pt idx="4436">
                  <c:v>1997-11-01</c:v>
                </c:pt>
                <c:pt idx="4437">
                  <c:v>1997-11-30</c:v>
                </c:pt>
                <c:pt idx="4438">
                  <c:v>1998-01-01</c:v>
                </c:pt>
                <c:pt idx="4439">
                  <c:v>1998-01-08</c:v>
                </c:pt>
                <c:pt idx="4440">
                  <c:v>1998-01-16</c:v>
                </c:pt>
                <c:pt idx="4441">
                  <c:v>1998-01-19</c:v>
                </c:pt>
                <c:pt idx="4442">
                  <c:v>1998-01-24</c:v>
                </c:pt>
                <c:pt idx="4443">
                  <c:v>1998-02-09</c:v>
                </c:pt>
                <c:pt idx="4444">
                  <c:v>1998-06-12</c:v>
                </c:pt>
                <c:pt idx="4445">
                  <c:v>1998-06-17</c:v>
                </c:pt>
                <c:pt idx="4446">
                  <c:v>1998-06-21</c:v>
                </c:pt>
                <c:pt idx="4447">
                  <c:v>1998-06-29</c:v>
                </c:pt>
                <c:pt idx="4448">
                  <c:v>1998-07-04</c:v>
                </c:pt>
                <c:pt idx="4449">
                  <c:v>1998-07-07</c:v>
                </c:pt>
                <c:pt idx="4450">
                  <c:v>1998-07-08</c:v>
                </c:pt>
                <c:pt idx="4451">
                  <c:v>1998-07-19</c:v>
                </c:pt>
                <c:pt idx="4452">
                  <c:v>1998-07-23</c:v>
                </c:pt>
                <c:pt idx="4453">
                  <c:v>1998-07-24</c:v>
                </c:pt>
                <c:pt idx="4454">
                  <c:v>1998-08-03</c:v>
                </c:pt>
                <c:pt idx="4455">
                  <c:v>1998-08-26</c:v>
                </c:pt>
                <c:pt idx="4456">
                  <c:v>1998-09-29</c:v>
                </c:pt>
                <c:pt idx="4457">
                  <c:v>1998-09-30</c:v>
                </c:pt>
                <c:pt idx="4458">
                  <c:v>1998-10-20</c:v>
                </c:pt>
                <c:pt idx="4459">
                  <c:v>1998-12-07</c:v>
                </c:pt>
                <c:pt idx="4460">
                  <c:v>1998-12-31</c:v>
                </c:pt>
                <c:pt idx="4461">
                  <c:v>1999-01-01</c:v>
                </c:pt>
                <c:pt idx="4462">
                  <c:v>1999-01-05</c:v>
                </c:pt>
                <c:pt idx="4463">
                  <c:v>1999-01-12</c:v>
                </c:pt>
                <c:pt idx="4464">
                  <c:v>1999-02-26</c:v>
                </c:pt>
                <c:pt idx="4465">
                  <c:v>1999-04-15</c:v>
                </c:pt>
                <c:pt idx="4466">
                  <c:v>1999-04-16</c:v>
                </c:pt>
                <c:pt idx="4467">
                  <c:v>1999-05-22</c:v>
                </c:pt>
                <c:pt idx="4468">
                  <c:v>1999-05-27</c:v>
                </c:pt>
                <c:pt idx="4469">
                  <c:v>1999-05-29</c:v>
                </c:pt>
                <c:pt idx="4470">
                  <c:v>1999-06-03</c:v>
                </c:pt>
                <c:pt idx="4471">
                  <c:v>1999-06-09</c:v>
                </c:pt>
                <c:pt idx="4472">
                  <c:v>1999-06-21</c:v>
                </c:pt>
                <c:pt idx="4473">
                  <c:v>1999-07-22</c:v>
                </c:pt>
                <c:pt idx="4474">
                  <c:v>1999-07-23</c:v>
                </c:pt>
                <c:pt idx="4475">
                  <c:v>1999-07-31</c:v>
                </c:pt>
                <c:pt idx="4476">
                  <c:v>1999-08-14</c:v>
                </c:pt>
                <c:pt idx="4477">
                  <c:v>1999-08-15</c:v>
                </c:pt>
                <c:pt idx="4478">
                  <c:v>1999-09-01</c:v>
                </c:pt>
                <c:pt idx="4479">
                  <c:v>1999-09-02</c:v>
                </c:pt>
                <c:pt idx="4480">
                  <c:v>1999-10-19</c:v>
                </c:pt>
                <c:pt idx="4481">
                  <c:v>1999-11-26</c:v>
                </c:pt>
                <c:pt idx="4482">
                  <c:v>2000-01-07</c:v>
                </c:pt>
                <c:pt idx="4483">
                  <c:v>2000-02-18</c:v>
                </c:pt>
                <c:pt idx="4484">
                  <c:v>2000-03-02</c:v>
                </c:pt>
                <c:pt idx="4485">
                  <c:v>2000-03-07</c:v>
                </c:pt>
                <c:pt idx="4486">
                  <c:v>2000-03-10</c:v>
                </c:pt>
                <c:pt idx="4487">
                  <c:v>2000-04-01</c:v>
                </c:pt>
                <c:pt idx="4488">
                  <c:v>2000-04-16</c:v>
                </c:pt>
                <c:pt idx="4489">
                  <c:v>2000-04-22</c:v>
                </c:pt>
                <c:pt idx="4490">
                  <c:v>2000-04-23</c:v>
                </c:pt>
                <c:pt idx="4491">
                  <c:v>2000-04-29</c:v>
                </c:pt>
                <c:pt idx="4492">
                  <c:v>2000-05-11</c:v>
                </c:pt>
                <c:pt idx="4493">
                  <c:v>2000-05-27</c:v>
                </c:pt>
                <c:pt idx="4494">
                  <c:v>2000-06-22</c:v>
                </c:pt>
                <c:pt idx="4495">
                  <c:v>2000-06-26</c:v>
                </c:pt>
                <c:pt idx="4496">
                  <c:v>2000-07-05</c:v>
                </c:pt>
                <c:pt idx="4497">
                  <c:v>2000-07-06</c:v>
                </c:pt>
                <c:pt idx="4498">
                  <c:v>2000-07-08</c:v>
                </c:pt>
                <c:pt idx="4499">
                  <c:v>2000-07-09</c:v>
                </c:pt>
                <c:pt idx="4500">
                  <c:v>2000-07-10</c:v>
                </c:pt>
                <c:pt idx="4501">
                  <c:v>2000-07-27</c:v>
                </c:pt>
                <c:pt idx="4502">
                  <c:v>2000-08-01</c:v>
                </c:pt>
                <c:pt idx="4503">
                  <c:v>2000-08-20</c:v>
                </c:pt>
                <c:pt idx="4504">
                  <c:v>2000-08-26</c:v>
                </c:pt>
                <c:pt idx="4505">
                  <c:v>2000-09-23</c:v>
                </c:pt>
                <c:pt idx="4506">
                  <c:v>2000-11-18</c:v>
                </c:pt>
                <c:pt idx="4507">
                  <c:v>2000-11-19</c:v>
                </c:pt>
                <c:pt idx="4508">
                  <c:v>2000-11-23</c:v>
                </c:pt>
                <c:pt idx="4509">
                  <c:v>2001-01-24</c:v>
                </c:pt>
                <c:pt idx="4510">
                  <c:v>2001-01-28</c:v>
                </c:pt>
                <c:pt idx="4511">
                  <c:v>2001-01-30</c:v>
                </c:pt>
                <c:pt idx="4512">
                  <c:v>2001-02-01</c:v>
                </c:pt>
                <c:pt idx="4513">
                  <c:v>2001-02-02</c:v>
                </c:pt>
                <c:pt idx="4514">
                  <c:v>2001-02-03</c:v>
                </c:pt>
                <c:pt idx="4515">
                  <c:v>2001-02-04</c:v>
                </c:pt>
                <c:pt idx="4516">
                  <c:v>2001-02-15</c:v>
                </c:pt>
                <c:pt idx="4517">
                  <c:v>2001-02-16</c:v>
                </c:pt>
                <c:pt idx="4518">
                  <c:v>2001-02-23</c:v>
                </c:pt>
                <c:pt idx="4519">
                  <c:v>2001-03-01</c:v>
                </c:pt>
                <c:pt idx="4520">
                  <c:v>2001-03-03</c:v>
                </c:pt>
                <c:pt idx="4521">
                  <c:v>2001-03-08</c:v>
                </c:pt>
                <c:pt idx="4522">
                  <c:v>2001-03-10</c:v>
                </c:pt>
                <c:pt idx="4523">
                  <c:v>2001-03-13</c:v>
                </c:pt>
                <c:pt idx="4524">
                  <c:v>2001-03-17</c:v>
                </c:pt>
                <c:pt idx="4525">
                  <c:v>2001-03-22</c:v>
                </c:pt>
                <c:pt idx="4526">
                  <c:v>2001-03-24</c:v>
                </c:pt>
                <c:pt idx="4527">
                  <c:v>2001-03-25</c:v>
                </c:pt>
                <c:pt idx="4528">
                  <c:v>2001-03-26</c:v>
                </c:pt>
                <c:pt idx="4529">
                  <c:v>2001-04-21</c:v>
                </c:pt>
                <c:pt idx="4530">
                  <c:v>2001-04-22</c:v>
                </c:pt>
                <c:pt idx="4531">
                  <c:v>2001-04-24</c:v>
                </c:pt>
                <c:pt idx="4532">
                  <c:v>2001-05-01</c:v>
                </c:pt>
                <c:pt idx="4533">
                  <c:v>2001-05-24</c:v>
                </c:pt>
                <c:pt idx="4534">
                  <c:v>2001-06-05</c:v>
                </c:pt>
                <c:pt idx="4535">
                  <c:v>2001-06-12</c:v>
                </c:pt>
                <c:pt idx="4536">
                  <c:v>2001-06-13</c:v>
                </c:pt>
                <c:pt idx="4537">
                  <c:v>2001-06-16</c:v>
                </c:pt>
                <c:pt idx="4538">
                  <c:v>2001-06-22</c:v>
                </c:pt>
                <c:pt idx="4539">
                  <c:v>2001-06-30</c:v>
                </c:pt>
                <c:pt idx="4540">
                  <c:v>2001-07-01</c:v>
                </c:pt>
                <c:pt idx="4541">
                  <c:v>2001-07-02</c:v>
                </c:pt>
                <c:pt idx="4542">
                  <c:v>2001-07-03</c:v>
                </c:pt>
                <c:pt idx="4543">
                  <c:v>2001-07-07</c:v>
                </c:pt>
                <c:pt idx="4544">
                  <c:v>2001-07-22</c:v>
                </c:pt>
                <c:pt idx="4545">
                  <c:v>2001-07-26</c:v>
                </c:pt>
                <c:pt idx="4546">
                  <c:v>2001-07-27</c:v>
                </c:pt>
                <c:pt idx="4547">
                  <c:v>2001-07-31</c:v>
                </c:pt>
                <c:pt idx="4548">
                  <c:v>2001-08-06</c:v>
                </c:pt>
                <c:pt idx="4549">
                  <c:v>2001-08-10</c:v>
                </c:pt>
                <c:pt idx="4550">
                  <c:v>2001-08-15</c:v>
                </c:pt>
                <c:pt idx="4551">
                  <c:v>2001-09-01</c:v>
                </c:pt>
                <c:pt idx="4552">
                  <c:v>2001-09-07</c:v>
                </c:pt>
                <c:pt idx="4553">
                  <c:v>2001-10-14</c:v>
                </c:pt>
                <c:pt idx="4554">
                  <c:v>2001-10-15</c:v>
                </c:pt>
                <c:pt idx="4555">
                  <c:v>2001-10-20</c:v>
                </c:pt>
                <c:pt idx="4556">
                  <c:v>2001-11-10</c:v>
                </c:pt>
                <c:pt idx="4557">
                  <c:v>2001-11-15</c:v>
                </c:pt>
                <c:pt idx="4558">
                  <c:v>2001-11-16</c:v>
                </c:pt>
                <c:pt idx="4559">
                  <c:v>2001-11-18</c:v>
                </c:pt>
                <c:pt idx="4560">
                  <c:v>2001-11-20</c:v>
                </c:pt>
                <c:pt idx="4561">
                  <c:v>2001-11-21</c:v>
                </c:pt>
                <c:pt idx="4562">
                  <c:v>2001-11-23</c:v>
                </c:pt>
                <c:pt idx="4563">
                  <c:v>2001-11-27</c:v>
                </c:pt>
                <c:pt idx="4564">
                  <c:v>2001-12-22</c:v>
                </c:pt>
                <c:pt idx="4565">
                  <c:v>2001-12-23</c:v>
                </c:pt>
                <c:pt idx="4566">
                  <c:v>2002-01-05</c:v>
                </c:pt>
                <c:pt idx="4567">
                  <c:v>2002-01-08</c:v>
                </c:pt>
                <c:pt idx="4568">
                  <c:v>2002-01-27</c:v>
                </c:pt>
                <c:pt idx="4569">
                  <c:v>2002-02-03</c:v>
                </c:pt>
                <c:pt idx="4570">
                  <c:v>2002-02-09</c:v>
                </c:pt>
                <c:pt idx="4571">
                  <c:v>2002-02-12</c:v>
                </c:pt>
                <c:pt idx="4572">
                  <c:v>2002-02-17</c:v>
                </c:pt>
                <c:pt idx="4573">
                  <c:v>2002-02-18</c:v>
                </c:pt>
                <c:pt idx="4574">
                  <c:v>2002-02-21</c:v>
                </c:pt>
                <c:pt idx="4575">
                  <c:v>2002-03-09</c:v>
                </c:pt>
                <c:pt idx="4576">
                  <c:v>2002-03-11</c:v>
                </c:pt>
                <c:pt idx="4577">
                  <c:v>2002-03-23</c:v>
                </c:pt>
                <c:pt idx="4578">
                  <c:v>2002-03-24</c:v>
                </c:pt>
                <c:pt idx="4579">
                  <c:v>2002-03-25</c:v>
                </c:pt>
                <c:pt idx="4580">
                  <c:v>2002-03-26</c:v>
                </c:pt>
                <c:pt idx="4581">
                  <c:v>2002-03-27</c:v>
                </c:pt>
                <c:pt idx="4582">
                  <c:v>2002-04-06</c:v>
                </c:pt>
                <c:pt idx="4583">
                  <c:v>2002-04-14</c:v>
                </c:pt>
                <c:pt idx="4584">
                  <c:v>2002-04-23</c:v>
                </c:pt>
                <c:pt idx="4585">
                  <c:v>2002-04-24</c:v>
                </c:pt>
                <c:pt idx="4586">
                  <c:v>2002-04-26</c:v>
                </c:pt>
                <c:pt idx="4587">
                  <c:v>2002-04-29</c:v>
                </c:pt>
                <c:pt idx="4588">
                  <c:v>2002-04-30</c:v>
                </c:pt>
                <c:pt idx="4589">
                  <c:v>2002-05-04</c:v>
                </c:pt>
                <c:pt idx="4590">
                  <c:v>2002-05-05</c:v>
                </c:pt>
                <c:pt idx="4591">
                  <c:v>2002-05-06</c:v>
                </c:pt>
                <c:pt idx="4592">
                  <c:v>2002-05-09</c:v>
                </c:pt>
                <c:pt idx="4593">
                  <c:v>2002-05-10</c:v>
                </c:pt>
                <c:pt idx="4594">
                  <c:v>2002-05-13</c:v>
                </c:pt>
                <c:pt idx="4595">
                  <c:v>2002-05-15</c:v>
                </c:pt>
                <c:pt idx="4596">
                  <c:v>2002-05-16</c:v>
                </c:pt>
                <c:pt idx="4597">
                  <c:v>2002-05-19</c:v>
                </c:pt>
                <c:pt idx="4598">
                  <c:v>2002-05-22</c:v>
                </c:pt>
                <c:pt idx="4599">
                  <c:v>2002-05-26</c:v>
                </c:pt>
                <c:pt idx="4600">
                  <c:v>2002-05-27</c:v>
                </c:pt>
                <c:pt idx="4601">
                  <c:v>2002-06-05</c:v>
                </c:pt>
                <c:pt idx="4602">
                  <c:v>2002-06-23</c:v>
                </c:pt>
                <c:pt idx="4603">
                  <c:v>2002-06-24</c:v>
                </c:pt>
                <c:pt idx="4604">
                  <c:v>2002-06-29</c:v>
                </c:pt>
                <c:pt idx="4605">
                  <c:v>2002-06-30</c:v>
                </c:pt>
                <c:pt idx="4606">
                  <c:v>2002-07-01</c:v>
                </c:pt>
                <c:pt idx="4607">
                  <c:v>2002-07-02</c:v>
                </c:pt>
                <c:pt idx="4608">
                  <c:v>2002-07-08</c:v>
                </c:pt>
                <c:pt idx="4609">
                  <c:v>2002-07-12</c:v>
                </c:pt>
                <c:pt idx="4610">
                  <c:v>2002-07-19</c:v>
                </c:pt>
                <c:pt idx="4611">
                  <c:v>2002-07-29</c:v>
                </c:pt>
                <c:pt idx="4612">
                  <c:v>2002-07-30</c:v>
                </c:pt>
                <c:pt idx="4613">
                  <c:v>2002-08-01</c:v>
                </c:pt>
                <c:pt idx="4614">
                  <c:v>2002-09-01</c:v>
                </c:pt>
                <c:pt idx="4615">
                  <c:v>2002-09-06</c:v>
                </c:pt>
                <c:pt idx="4616">
                  <c:v>2002-09-07</c:v>
                </c:pt>
                <c:pt idx="4617">
                  <c:v>2002-09-08</c:v>
                </c:pt>
                <c:pt idx="4618">
                  <c:v>2002-09-09</c:v>
                </c:pt>
                <c:pt idx="4619">
                  <c:v>2002-09-10</c:v>
                </c:pt>
                <c:pt idx="4620">
                  <c:v>2002-09-11</c:v>
                </c:pt>
                <c:pt idx="4621">
                  <c:v>2002-09-12</c:v>
                </c:pt>
                <c:pt idx="4622">
                  <c:v>2002-09-28</c:v>
                </c:pt>
                <c:pt idx="4623">
                  <c:v>2002-10-05</c:v>
                </c:pt>
                <c:pt idx="4624">
                  <c:v>2002-10-28</c:v>
                </c:pt>
                <c:pt idx="4625">
                  <c:v>2002-11-01</c:v>
                </c:pt>
                <c:pt idx="4626">
                  <c:v>2002-11-09</c:v>
                </c:pt>
                <c:pt idx="4627">
                  <c:v>2002-11-11</c:v>
                </c:pt>
                <c:pt idx="4628">
                  <c:v>2002-11-27</c:v>
                </c:pt>
                <c:pt idx="4629">
                  <c:v>2002-12-07</c:v>
                </c:pt>
                <c:pt idx="4630">
                  <c:v>2002-12-09</c:v>
                </c:pt>
                <c:pt idx="4631">
                  <c:v>2002-12-18</c:v>
                </c:pt>
                <c:pt idx="4632">
                  <c:v>2003-01-01</c:v>
                </c:pt>
                <c:pt idx="4633">
                  <c:v>2003-01-18</c:v>
                </c:pt>
                <c:pt idx="4634">
                  <c:v>2003-01-19</c:v>
                </c:pt>
                <c:pt idx="4635">
                  <c:v>2003-01-22</c:v>
                </c:pt>
                <c:pt idx="4636">
                  <c:v>2003-01-25</c:v>
                </c:pt>
                <c:pt idx="4637">
                  <c:v>2003-01-27</c:v>
                </c:pt>
                <c:pt idx="4638">
                  <c:v>2003-02-05</c:v>
                </c:pt>
                <c:pt idx="4639">
                  <c:v>2003-02-06</c:v>
                </c:pt>
                <c:pt idx="4640">
                  <c:v>2003-02-07</c:v>
                </c:pt>
                <c:pt idx="4641">
                  <c:v>2003-02-10</c:v>
                </c:pt>
                <c:pt idx="4642">
                  <c:v>2003-02-17</c:v>
                </c:pt>
                <c:pt idx="4643">
                  <c:v>2003-02-19</c:v>
                </c:pt>
                <c:pt idx="4644">
                  <c:v>2003-02-22</c:v>
                </c:pt>
                <c:pt idx="4645">
                  <c:v>2003-03-03</c:v>
                </c:pt>
                <c:pt idx="4646">
                  <c:v>2003-03-05</c:v>
                </c:pt>
                <c:pt idx="4647">
                  <c:v>2003-03-17</c:v>
                </c:pt>
                <c:pt idx="4648">
                  <c:v>2003-03-19</c:v>
                </c:pt>
                <c:pt idx="4649">
                  <c:v>2003-03-21</c:v>
                </c:pt>
                <c:pt idx="4650">
                  <c:v>2003-03-23</c:v>
                </c:pt>
                <c:pt idx="4651">
                  <c:v>2003-03-27</c:v>
                </c:pt>
                <c:pt idx="4652">
                  <c:v>2003-03-29</c:v>
                </c:pt>
                <c:pt idx="4653">
                  <c:v>2003-04-02</c:v>
                </c:pt>
                <c:pt idx="4654">
                  <c:v>2003-04-06</c:v>
                </c:pt>
                <c:pt idx="4655">
                  <c:v>2003-04-08</c:v>
                </c:pt>
                <c:pt idx="4656">
                  <c:v>2003-04-10</c:v>
                </c:pt>
                <c:pt idx="4657">
                  <c:v>2003-04-16</c:v>
                </c:pt>
                <c:pt idx="4658">
                  <c:v>2003-04-19</c:v>
                </c:pt>
                <c:pt idx="4659">
                  <c:v>2003-04-26</c:v>
                </c:pt>
                <c:pt idx="4660">
                  <c:v>2003-04-28</c:v>
                </c:pt>
                <c:pt idx="4661">
                  <c:v>2003-04-30</c:v>
                </c:pt>
                <c:pt idx="4662">
                  <c:v>2003-05-04</c:v>
                </c:pt>
                <c:pt idx="4663">
                  <c:v>2003-05-07</c:v>
                </c:pt>
                <c:pt idx="4664">
                  <c:v>2003-05-09</c:v>
                </c:pt>
                <c:pt idx="4665">
                  <c:v>2003-05-11</c:v>
                </c:pt>
                <c:pt idx="4666">
                  <c:v>2003-05-12</c:v>
                </c:pt>
                <c:pt idx="4667">
                  <c:v>2003-05-13</c:v>
                </c:pt>
                <c:pt idx="4668">
                  <c:v>2003-05-14</c:v>
                </c:pt>
                <c:pt idx="4669">
                  <c:v>2003-05-15</c:v>
                </c:pt>
                <c:pt idx="4670">
                  <c:v>2003-05-16</c:v>
                </c:pt>
                <c:pt idx="4671">
                  <c:v>2003-05-17</c:v>
                </c:pt>
                <c:pt idx="4672">
                  <c:v>2003-05-19</c:v>
                </c:pt>
                <c:pt idx="4673">
                  <c:v>2003-05-21</c:v>
                </c:pt>
                <c:pt idx="4674">
                  <c:v>2003-05-22</c:v>
                </c:pt>
                <c:pt idx="4675">
                  <c:v>2003-05-23</c:v>
                </c:pt>
                <c:pt idx="4676">
                  <c:v>2003-05-24</c:v>
                </c:pt>
                <c:pt idx="4677">
                  <c:v>2003-05-25</c:v>
                </c:pt>
                <c:pt idx="4678">
                  <c:v>2003-05-27</c:v>
                </c:pt>
                <c:pt idx="4679">
                  <c:v>2003-05-28</c:v>
                </c:pt>
                <c:pt idx="4680">
                  <c:v>2003-05-30</c:v>
                </c:pt>
                <c:pt idx="4681">
                  <c:v>2003-05-31</c:v>
                </c:pt>
                <c:pt idx="4682">
                  <c:v>2003-06-01</c:v>
                </c:pt>
                <c:pt idx="4683">
                  <c:v>2003-06-02</c:v>
                </c:pt>
                <c:pt idx="4684">
                  <c:v>2003-06-04</c:v>
                </c:pt>
                <c:pt idx="4685">
                  <c:v>2003-06-11</c:v>
                </c:pt>
                <c:pt idx="4686">
                  <c:v>2003-06-12</c:v>
                </c:pt>
                <c:pt idx="4687">
                  <c:v>2003-06-13</c:v>
                </c:pt>
                <c:pt idx="4688">
                  <c:v>2003-06-14</c:v>
                </c:pt>
                <c:pt idx="4689">
                  <c:v>2003-06-16</c:v>
                </c:pt>
                <c:pt idx="4690">
                  <c:v>2003-06-17</c:v>
                </c:pt>
                <c:pt idx="4691">
                  <c:v>2003-06-18</c:v>
                </c:pt>
                <c:pt idx="4692">
                  <c:v>2003-06-19</c:v>
                </c:pt>
                <c:pt idx="4693">
                  <c:v>2003-06-21</c:v>
                </c:pt>
                <c:pt idx="4694">
                  <c:v>2003-06-22</c:v>
                </c:pt>
                <c:pt idx="4695">
                  <c:v>2003-06-23</c:v>
                </c:pt>
                <c:pt idx="4696">
                  <c:v>2003-06-24</c:v>
                </c:pt>
                <c:pt idx="4697">
                  <c:v>2003-06-25</c:v>
                </c:pt>
                <c:pt idx="4698">
                  <c:v>2003-06-26</c:v>
                </c:pt>
                <c:pt idx="4699">
                  <c:v>2003-06-28</c:v>
                </c:pt>
                <c:pt idx="4700">
                  <c:v>2003-07-02</c:v>
                </c:pt>
                <c:pt idx="4701">
                  <c:v>2003-07-15</c:v>
                </c:pt>
                <c:pt idx="4702">
                  <c:v>2003-07-16</c:v>
                </c:pt>
                <c:pt idx="4703">
                  <c:v>2003-07-17</c:v>
                </c:pt>
                <c:pt idx="4704">
                  <c:v>2003-07-19</c:v>
                </c:pt>
                <c:pt idx="4705">
                  <c:v>2003-07-23</c:v>
                </c:pt>
                <c:pt idx="4706">
                  <c:v>2003-07-30</c:v>
                </c:pt>
                <c:pt idx="4707">
                  <c:v>2003-07-31</c:v>
                </c:pt>
                <c:pt idx="4708">
                  <c:v>2003-08-03</c:v>
                </c:pt>
                <c:pt idx="4709">
                  <c:v>2003-08-08</c:v>
                </c:pt>
                <c:pt idx="4710">
                  <c:v>2003-08-09</c:v>
                </c:pt>
                <c:pt idx="4711">
                  <c:v>2003-08-12</c:v>
                </c:pt>
                <c:pt idx="4712">
                  <c:v>2003-08-13</c:v>
                </c:pt>
                <c:pt idx="4713">
                  <c:v>2003-08-14</c:v>
                </c:pt>
                <c:pt idx="4714">
                  <c:v>2003-08-15</c:v>
                </c:pt>
                <c:pt idx="4715">
                  <c:v>2003-08-16</c:v>
                </c:pt>
                <c:pt idx="4716">
                  <c:v>2003-08-18</c:v>
                </c:pt>
                <c:pt idx="4717">
                  <c:v>2003-08-25</c:v>
                </c:pt>
                <c:pt idx="4718">
                  <c:v>2003-08-27</c:v>
                </c:pt>
                <c:pt idx="4719">
                  <c:v>2003-08-28</c:v>
                </c:pt>
                <c:pt idx="4720">
                  <c:v>2003-09-01</c:v>
                </c:pt>
                <c:pt idx="4721">
                  <c:v>2003-09-22</c:v>
                </c:pt>
                <c:pt idx="4722">
                  <c:v>2003-09-28</c:v>
                </c:pt>
                <c:pt idx="4723">
                  <c:v>2003-09-29</c:v>
                </c:pt>
                <c:pt idx="4724">
                  <c:v>2003-10-09</c:v>
                </c:pt>
                <c:pt idx="4725">
                  <c:v>2003-10-12</c:v>
                </c:pt>
                <c:pt idx="4726">
                  <c:v>2003-10-18</c:v>
                </c:pt>
                <c:pt idx="4727">
                  <c:v>2003-11-01</c:v>
                </c:pt>
                <c:pt idx="4728">
                  <c:v>2003-11-03</c:v>
                </c:pt>
                <c:pt idx="4729">
                  <c:v>2003-11-05</c:v>
                </c:pt>
                <c:pt idx="4730">
                  <c:v>2003-11-08</c:v>
                </c:pt>
                <c:pt idx="4731">
                  <c:v>2003-11-11</c:v>
                </c:pt>
                <c:pt idx="4732">
                  <c:v>2003-11-15</c:v>
                </c:pt>
                <c:pt idx="4733">
                  <c:v>2003-11-22</c:v>
                </c:pt>
                <c:pt idx="4734">
                  <c:v>2003-12-03</c:v>
                </c:pt>
                <c:pt idx="4735">
                  <c:v>2003-12-05</c:v>
                </c:pt>
                <c:pt idx="4736">
                  <c:v>2004-01-01</c:v>
                </c:pt>
                <c:pt idx="4737">
                  <c:v>2004-01-17</c:v>
                </c:pt>
                <c:pt idx="4738">
                  <c:v>2004-01-24</c:v>
                </c:pt>
                <c:pt idx="4739">
                  <c:v>2004-02-07</c:v>
                </c:pt>
                <c:pt idx="4740">
                  <c:v>2004-02-16</c:v>
                </c:pt>
                <c:pt idx="4741">
                  <c:v>2004-02-27</c:v>
                </c:pt>
                <c:pt idx="4742">
                  <c:v>2004-02-28</c:v>
                </c:pt>
                <c:pt idx="4743">
                  <c:v>2004-02-29</c:v>
                </c:pt>
                <c:pt idx="4744">
                  <c:v>2004-03-01</c:v>
                </c:pt>
                <c:pt idx="4745">
                  <c:v>2004-03-06</c:v>
                </c:pt>
                <c:pt idx="4746">
                  <c:v>2004-03-09</c:v>
                </c:pt>
                <c:pt idx="4747">
                  <c:v>2004-03-10</c:v>
                </c:pt>
                <c:pt idx="4748">
                  <c:v>2004-03-17</c:v>
                </c:pt>
                <c:pt idx="4749">
                  <c:v>2004-03-20</c:v>
                </c:pt>
                <c:pt idx="4750">
                  <c:v>2004-03-21</c:v>
                </c:pt>
                <c:pt idx="4751">
                  <c:v>2004-03-22</c:v>
                </c:pt>
                <c:pt idx="4752">
                  <c:v>2004-03-23</c:v>
                </c:pt>
                <c:pt idx="4753">
                  <c:v>2004-03-26</c:v>
                </c:pt>
                <c:pt idx="4754">
                  <c:v>2004-03-27</c:v>
                </c:pt>
                <c:pt idx="4755">
                  <c:v>2004-03-28</c:v>
                </c:pt>
                <c:pt idx="4756">
                  <c:v>2004-03-29</c:v>
                </c:pt>
                <c:pt idx="4757">
                  <c:v>2004-03-30</c:v>
                </c:pt>
                <c:pt idx="4758">
                  <c:v>2004-04-01</c:v>
                </c:pt>
                <c:pt idx="4759">
                  <c:v>2004-04-02</c:v>
                </c:pt>
                <c:pt idx="4760">
                  <c:v>2004-04-05</c:v>
                </c:pt>
                <c:pt idx="4761">
                  <c:v>2004-04-23</c:v>
                </c:pt>
                <c:pt idx="4762">
                  <c:v>2004-04-24</c:v>
                </c:pt>
                <c:pt idx="4763">
                  <c:v>2004-04-25</c:v>
                </c:pt>
                <c:pt idx="4764">
                  <c:v>2004-05-08</c:v>
                </c:pt>
                <c:pt idx="4765">
                  <c:v>2004-05-17</c:v>
                </c:pt>
                <c:pt idx="4766">
                  <c:v>2004-05-22</c:v>
                </c:pt>
                <c:pt idx="4767">
                  <c:v>2004-05-23</c:v>
                </c:pt>
                <c:pt idx="4768">
                  <c:v>2004-05-24</c:v>
                </c:pt>
                <c:pt idx="4769">
                  <c:v>2004-05-25</c:v>
                </c:pt>
                <c:pt idx="4770">
                  <c:v>2004-05-26</c:v>
                </c:pt>
                <c:pt idx="4771">
                  <c:v>2004-05-27</c:v>
                </c:pt>
                <c:pt idx="4772">
                  <c:v>2004-05-28</c:v>
                </c:pt>
                <c:pt idx="4773">
                  <c:v>2004-06-05</c:v>
                </c:pt>
                <c:pt idx="4774">
                  <c:v>2004-06-15</c:v>
                </c:pt>
                <c:pt idx="4775">
                  <c:v>2004-06-16</c:v>
                </c:pt>
                <c:pt idx="4776">
                  <c:v>2004-06-21</c:v>
                </c:pt>
                <c:pt idx="4777">
                  <c:v>2004-07-10</c:v>
                </c:pt>
                <c:pt idx="4778">
                  <c:v>2004-07-11</c:v>
                </c:pt>
                <c:pt idx="4779">
                  <c:v>2004-07-13</c:v>
                </c:pt>
                <c:pt idx="4780">
                  <c:v>2004-07-20</c:v>
                </c:pt>
                <c:pt idx="4781">
                  <c:v>2004-08-08</c:v>
                </c:pt>
                <c:pt idx="4782">
                  <c:v>2004-08-11</c:v>
                </c:pt>
                <c:pt idx="4783">
                  <c:v>2004-08-19</c:v>
                </c:pt>
                <c:pt idx="4784">
                  <c:v>2004-08-20</c:v>
                </c:pt>
                <c:pt idx="4785">
                  <c:v>2004-08-21</c:v>
                </c:pt>
                <c:pt idx="4786">
                  <c:v>2004-09-07</c:v>
                </c:pt>
                <c:pt idx="4787">
                  <c:v>2004-09-27</c:v>
                </c:pt>
                <c:pt idx="4788">
                  <c:v>2004-09-29</c:v>
                </c:pt>
                <c:pt idx="4789">
                  <c:v>2004-10-08</c:v>
                </c:pt>
                <c:pt idx="4790">
                  <c:v>2004-10-28</c:v>
                </c:pt>
                <c:pt idx="4791">
                  <c:v>2004-11-07</c:v>
                </c:pt>
                <c:pt idx="4792">
                  <c:v>2004-11-11</c:v>
                </c:pt>
                <c:pt idx="4793">
                  <c:v>2004-11-20</c:v>
                </c:pt>
                <c:pt idx="4794">
                  <c:v>2004-11-27</c:v>
                </c:pt>
                <c:pt idx="4795">
                  <c:v>2004-12-03</c:v>
                </c:pt>
                <c:pt idx="4796">
                  <c:v>2004-12-11</c:v>
                </c:pt>
                <c:pt idx="4797">
                  <c:v>2004-12-12</c:v>
                </c:pt>
                <c:pt idx="4798">
                  <c:v>2004-12-13</c:v>
                </c:pt>
                <c:pt idx="4799">
                  <c:v>2004-12-19</c:v>
                </c:pt>
                <c:pt idx="4800">
                  <c:v>2005-01-01</c:v>
                </c:pt>
                <c:pt idx="4801">
                  <c:v>2005-01-04</c:v>
                </c:pt>
                <c:pt idx="4802">
                  <c:v>2005-01-05</c:v>
                </c:pt>
                <c:pt idx="4803">
                  <c:v>2005-01-06</c:v>
                </c:pt>
                <c:pt idx="4804">
                  <c:v>2005-01-15</c:v>
                </c:pt>
                <c:pt idx="4805">
                  <c:v>2005-01-16</c:v>
                </c:pt>
                <c:pt idx="4806">
                  <c:v>2005-01-18</c:v>
                </c:pt>
                <c:pt idx="4807">
                  <c:v>2005-01-22</c:v>
                </c:pt>
                <c:pt idx="4808">
                  <c:v>2005-01-29</c:v>
                </c:pt>
                <c:pt idx="4809">
                  <c:v>2005-02-01</c:v>
                </c:pt>
                <c:pt idx="4810">
                  <c:v>2005-02-05</c:v>
                </c:pt>
                <c:pt idx="4811">
                  <c:v>2005-02-12</c:v>
                </c:pt>
                <c:pt idx="4812">
                  <c:v>2005-02-24</c:v>
                </c:pt>
                <c:pt idx="4813">
                  <c:v>2005-03-02</c:v>
                </c:pt>
                <c:pt idx="4814">
                  <c:v>2005-03-07</c:v>
                </c:pt>
                <c:pt idx="4815">
                  <c:v>2005-03-09</c:v>
                </c:pt>
                <c:pt idx="4816">
                  <c:v>2005-03-12</c:v>
                </c:pt>
                <c:pt idx="4817">
                  <c:v>2005-03-14</c:v>
                </c:pt>
                <c:pt idx="4818">
                  <c:v>2005-03-15</c:v>
                </c:pt>
                <c:pt idx="4819">
                  <c:v>2005-03-17</c:v>
                </c:pt>
                <c:pt idx="4820">
                  <c:v>2005-03-21</c:v>
                </c:pt>
                <c:pt idx="4821">
                  <c:v>2005-03-24</c:v>
                </c:pt>
                <c:pt idx="4822">
                  <c:v>2005-03-25</c:v>
                </c:pt>
                <c:pt idx="4823">
                  <c:v>2005-03-26</c:v>
                </c:pt>
                <c:pt idx="4824">
                  <c:v>2005-03-27</c:v>
                </c:pt>
                <c:pt idx="4825">
                  <c:v>2005-03-30</c:v>
                </c:pt>
                <c:pt idx="4826">
                  <c:v>2005-04-01</c:v>
                </c:pt>
                <c:pt idx="4827">
                  <c:v>2005-04-02</c:v>
                </c:pt>
                <c:pt idx="4828">
                  <c:v>2005-04-03</c:v>
                </c:pt>
                <c:pt idx="4829">
                  <c:v>2005-04-04</c:v>
                </c:pt>
                <c:pt idx="4830">
                  <c:v>2005-04-05</c:v>
                </c:pt>
                <c:pt idx="4831">
                  <c:v>2005-04-06</c:v>
                </c:pt>
                <c:pt idx="4832">
                  <c:v>2005-04-09</c:v>
                </c:pt>
                <c:pt idx="4833">
                  <c:v>2005-04-11</c:v>
                </c:pt>
                <c:pt idx="4834">
                  <c:v>2005-04-16</c:v>
                </c:pt>
                <c:pt idx="4835">
                  <c:v>2005-04-22</c:v>
                </c:pt>
                <c:pt idx="4836">
                  <c:v>2005-04-23</c:v>
                </c:pt>
                <c:pt idx="4837">
                  <c:v>2005-04-24</c:v>
                </c:pt>
                <c:pt idx="4838">
                  <c:v>2005-04-30</c:v>
                </c:pt>
                <c:pt idx="4839">
                  <c:v>2005-05-02</c:v>
                </c:pt>
                <c:pt idx="4840">
                  <c:v>2005-05-08</c:v>
                </c:pt>
                <c:pt idx="4841">
                  <c:v>2005-05-11</c:v>
                </c:pt>
                <c:pt idx="4842">
                  <c:v>2005-05-13</c:v>
                </c:pt>
                <c:pt idx="4843">
                  <c:v>2005-05-14</c:v>
                </c:pt>
                <c:pt idx="4844">
                  <c:v>2005-05-18</c:v>
                </c:pt>
                <c:pt idx="4845">
                  <c:v>2005-05-19</c:v>
                </c:pt>
                <c:pt idx="4846">
                  <c:v>2005-05-20</c:v>
                </c:pt>
                <c:pt idx="4847">
                  <c:v>2005-05-21</c:v>
                </c:pt>
                <c:pt idx="4848">
                  <c:v>2005-05-22</c:v>
                </c:pt>
                <c:pt idx="4849">
                  <c:v>2005-05-23</c:v>
                </c:pt>
                <c:pt idx="4850">
                  <c:v>2005-05-24</c:v>
                </c:pt>
                <c:pt idx="4851">
                  <c:v>2005-05-25</c:v>
                </c:pt>
                <c:pt idx="4852">
                  <c:v>2005-05-29</c:v>
                </c:pt>
                <c:pt idx="4853">
                  <c:v>2005-05-31</c:v>
                </c:pt>
                <c:pt idx="4854">
                  <c:v>2005-06-01</c:v>
                </c:pt>
                <c:pt idx="4855">
                  <c:v>2005-06-02</c:v>
                </c:pt>
                <c:pt idx="4856">
                  <c:v>2005-06-03</c:v>
                </c:pt>
                <c:pt idx="4857">
                  <c:v>2005-06-04</c:v>
                </c:pt>
                <c:pt idx="4858">
                  <c:v>2005-06-05</c:v>
                </c:pt>
                <c:pt idx="4859">
                  <c:v>2005-06-06</c:v>
                </c:pt>
                <c:pt idx="4860">
                  <c:v>2005-06-07</c:v>
                </c:pt>
                <c:pt idx="4861">
                  <c:v>2005-06-08</c:v>
                </c:pt>
                <c:pt idx="4862">
                  <c:v>2005-06-09</c:v>
                </c:pt>
                <c:pt idx="4863">
                  <c:v>2005-06-10</c:v>
                </c:pt>
                <c:pt idx="4864">
                  <c:v>2005-06-11</c:v>
                </c:pt>
                <c:pt idx="4865">
                  <c:v>2005-06-12</c:v>
                </c:pt>
                <c:pt idx="4866">
                  <c:v>2005-06-19</c:v>
                </c:pt>
                <c:pt idx="4867">
                  <c:v>2005-06-20</c:v>
                </c:pt>
                <c:pt idx="4868">
                  <c:v>2005-06-21</c:v>
                </c:pt>
                <c:pt idx="4869">
                  <c:v>2005-06-26</c:v>
                </c:pt>
                <c:pt idx="4870">
                  <c:v>2005-06-29</c:v>
                </c:pt>
                <c:pt idx="4871">
                  <c:v>2005-06-30</c:v>
                </c:pt>
                <c:pt idx="4872">
                  <c:v>2005-07-01</c:v>
                </c:pt>
                <c:pt idx="4873">
                  <c:v>2005-07-02</c:v>
                </c:pt>
                <c:pt idx="4874">
                  <c:v>2005-07-04</c:v>
                </c:pt>
                <c:pt idx="4875">
                  <c:v>2005-07-08</c:v>
                </c:pt>
                <c:pt idx="4876">
                  <c:v>2005-07-09</c:v>
                </c:pt>
                <c:pt idx="4877">
                  <c:v>2005-07-10</c:v>
                </c:pt>
                <c:pt idx="4878">
                  <c:v>2005-07-11</c:v>
                </c:pt>
                <c:pt idx="4879">
                  <c:v>2005-07-17</c:v>
                </c:pt>
                <c:pt idx="4880">
                  <c:v>2005-07-20</c:v>
                </c:pt>
                <c:pt idx="4881">
                  <c:v>2005-07-21</c:v>
                </c:pt>
                <c:pt idx="4882">
                  <c:v>2005-07-22</c:v>
                </c:pt>
                <c:pt idx="4883">
                  <c:v>2005-07-23</c:v>
                </c:pt>
                <c:pt idx="4884">
                  <c:v>2005-07-26</c:v>
                </c:pt>
                <c:pt idx="4885">
                  <c:v>2005-08-01</c:v>
                </c:pt>
                <c:pt idx="4886">
                  <c:v>2005-08-02</c:v>
                </c:pt>
                <c:pt idx="4887">
                  <c:v>2005-08-04</c:v>
                </c:pt>
                <c:pt idx="4888">
                  <c:v>2005-08-06</c:v>
                </c:pt>
                <c:pt idx="4889">
                  <c:v>2005-08-11</c:v>
                </c:pt>
                <c:pt idx="4890">
                  <c:v>2005-08-12</c:v>
                </c:pt>
                <c:pt idx="4891">
                  <c:v>2005-08-13</c:v>
                </c:pt>
                <c:pt idx="4892">
                  <c:v>2005-08-21</c:v>
                </c:pt>
                <c:pt idx="4893">
                  <c:v>2005-08-22</c:v>
                </c:pt>
                <c:pt idx="4894">
                  <c:v>2005-08-24</c:v>
                </c:pt>
                <c:pt idx="4895">
                  <c:v>2005-08-25</c:v>
                </c:pt>
                <c:pt idx="4896">
                  <c:v>2005-08-27</c:v>
                </c:pt>
                <c:pt idx="4897">
                  <c:v>2005-08-30</c:v>
                </c:pt>
                <c:pt idx="4898">
                  <c:v>2005-09-13</c:v>
                </c:pt>
                <c:pt idx="4899">
                  <c:v>2005-09-17</c:v>
                </c:pt>
                <c:pt idx="4900">
                  <c:v>2005-09-21</c:v>
                </c:pt>
                <c:pt idx="4901">
                  <c:v>2005-09-28</c:v>
                </c:pt>
                <c:pt idx="4902">
                  <c:v>2005-10-01</c:v>
                </c:pt>
                <c:pt idx="4903">
                  <c:v>2005-10-15</c:v>
                </c:pt>
                <c:pt idx="4904">
                  <c:v>2005-10-25</c:v>
                </c:pt>
                <c:pt idx="4905">
                  <c:v>2005-10-29</c:v>
                </c:pt>
                <c:pt idx="4906">
                  <c:v>2005-11-06</c:v>
                </c:pt>
                <c:pt idx="4907">
                  <c:v>2005-11-24</c:v>
                </c:pt>
                <c:pt idx="4908">
                  <c:v>2005-11-25</c:v>
                </c:pt>
                <c:pt idx="4909">
                  <c:v>2005-11-27</c:v>
                </c:pt>
                <c:pt idx="4910">
                  <c:v>2005-12-03</c:v>
                </c:pt>
                <c:pt idx="4911">
                  <c:v>2005-12-04</c:v>
                </c:pt>
                <c:pt idx="4912">
                  <c:v>2005-12-05</c:v>
                </c:pt>
                <c:pt idx="4913">
                  <c:v>2005-12-10</c:v>
                </c:pt>
                <c:pt idx="4914">
                  <c:v>2005-12-11</c:v>
                </c:pt>
                <c:pt idx="4915">
                  <c:v>2006-01-12</c:v>
                </c:pt>
                <c:pt idx="4916">
                  <c:v>2006-01-13</c:v>
                </c:pt>
                <c:pt idx="4917">
                  <c:v>2006-01-14</c:v>
                </c:pt>
                <c:pt idx="4918">
                  <c:v>2006-01-15</c:v>
                </c:pt>
                <c:pt idx="4919">
                  <c:v>2006-01-16</c:v>
                </c:pt>
                <c:pt idx="4920">
                  <c:v>2006-02-12</c:v>
                </c:pt>
                <c:pt idx="4921">
                  <c:v>2006-02-13</c:v>
                </c:pt>
                <c:pt idx="4922">
                  <c:v>2006-02-15</c:v>
                </c:pt>
                <c:pt idx="4923">
                  <c:v>2006-02-19</c:v>
                </c:pt>
                <c:pt idx="4924">
                  <c:v>2006-02-25</c:v>
                </c:pt>
                <c:pt idx="4925">
                  <c:v>2006-03-01</c:v>
                </c:pt>
                <c:pt idx="4926">
                  <c:v>2006-03-05</c:v>
                </c:pt>
                <c:pt idx="4927">
                  <c:v>2006-03-19</c:v>
                </c:pt>
                <c:pt idx="4928">
                  <c:v>2006-03-22</c:v>
                </c:pt>
                <c:pt idx="4929">
                  <c:v>2006-03-24</c:v>
                </c:pt>
                <c:pt idx="4930">
                  <c:v>2006-03-25</c:v>
                </c:pt>
                <c:pt idx="4931">
                  <c:v>2006-03-26</c:v>
                </c:pt>
                <c:pt idx="4932">
                  <c:v>2006-03-29</c:v>
                </c:pt>
                <c:pt idx="4933">
                  <c:v>2006-03-30</c:v>
                </c:pt>
                <c:pt idx="4934">
                  <c:v>2006-03-31</c:v>
                </c:pt>
                <c:pt idx="4935">
                  <c:v>2006-04-01</c:v>
                </c:pt>
                <c:pt idx="4936">
                  <c:v>2006-04-02</c:v>
                </c:pt>
                <c:pt idx="4937">
                  <c:v>2006-04-08</c:v>
                </c:pt>
                <c:pt idx="4938">
                  <c:v>2006-04-12</c:v>
                </c:pt>
                <c:pt idx="4939">
                  <c:v>2006-04-19</c:v>
                </c:pt>
                <c:pt idx="4940">
                  <c:v>2006-04-21</c:v>
                </c:pt>
                <c:pt idx="4941">
                  <c:v>2006-04-29</c:v>
                </c:pt>
                <c:pt idx="4942">
                  <c:v>2006-04-30</c:v>
                </c:pt>
                <c:pt idx="4943">
                  <c:v>2006-05-08</c:v>
                </c:pt>
                <c:pt idx="4944">
                  <c:v>2006-05-09</c:v>
                </c:pt>
                <c:pt idx="4945">
                  <c:v>2006-05-10</c:v>
                </c:pt>
                <c:pt idx="4946">
                  <c:v>2006-05-13</c:v>
                </c:pt>
                <c:pt idx="4947">
                  <c:v>2006-05-14</c:v>
                </c:pt>
                <c:pt idx="4948">
                  <c:v>2006-05-15</c:v>
                </c:pt>
                <c:pt idx="4949">
                  <c:v>2006-05-16</c:v>
                </c:pt>
                <c:pt idx="4950">
                  <c:v>2006-05-17</c:v>
                </c:pt>
                <c:pt idx="4951">
                  <c:v>2006-05-18</c:v>
                </c:pt>
                <c:pt idx="4952">
                  <c:v>2006-05-19</c:v>
                </c:pt>
                <c:pt idx="4953">
                  <c:v>2006-05-20</c:v>
                </c:pt>
                <c:pt idx="4954">
                  <c:v>2006-05-21</c:v>
                </c:pt>
                <c:pt idx="4955">
                  <c:v>2006-05-23</c:v>
                </c:pt>
                <c:pt idx="4956">
                  <c:v>2006-05-24</c:v>
                </c:pt>
                <c:pt idx="4957">
                  <c:v>2006-05-27</c:v>
                </c:pt>
                <c:pt idx="4958">
                  <c:v>2006-06-03</c:v>
                </c:pt>
                <c:pt idx="4959">
                  <c:v>2006-06-05</c:v>
                </c:pt>
                <c:pt idx="4960">
                  <c:v>2006-06-06</c:v>
                </c:pt>
                <c:pt idx="4961">
                  <c:v>2006-06-07</c:v>
                </c:pt>
                <c:pt idx="4962">
                  <c:v>2006-06-08</c:v>
                </c:pt>
                <c:pt idx="4963">
                  <c:v>2006-06-09</c:v>
                </c:pt>
                <c:pt idx="4964">
                  <c:v>2006-06-10</c:v>
                </c:pt>
                <c:pt idx="4965">
                  <c:v>2006-06-11</c:v>
                </c:pt>
                <c:pt idx="4966">
                  <c:v>2006-06-12</c:v>
                </c:pt>
                <c:pt idx="4967">
                  <c:v>2006-06-14</c:v>
                </c:pt>
                <c:pt idx="4968">
                  <c:v>2006-06-21</c:v>
                </c:pt>
                <c:pt idx="4969">
                  <c:v>2006-06-22</c:v>
                </c:pt>
                <c:pt idx="4970">
                  <c:v>2006-06-24</c:v>
                </c:pt>
                <c:pt idx="4971">
                  <c:v>2006-06-25</c:v>
                </c:pt>
                <c:pt idx="4972">
                  <c:v>2006-07-01</c:v>
                </c:pt>
                <c:pt idx="4973">
                  <c:v>2006-07-06</c:v>
                </c:pt>
                <c:pt idx="4974">
                  <c:v>2006-07-13</c:v>
                </c:pt>
                <c:pt idx="4975">
                  <c:v>2006-07-14</c:v>
                </c:pt>
                <c:pt idx="4976">
                  <c:v>2006-07-15</c:v>
                </c:pt>
                <c:pt idx="4977">
                  <c:v>2006-07-16</c:v>
                </c:pt>
                <c:pt idx="4978">
                  <c:v>2006-07-17</c:v>
                </c:pt>
                <c:pt idx="4979">
                  <c:v>2006-07-23</c:v>
                </c:pt>
                <c:pt idx="4980">
                  <c:v>2006-07-31</c:v>
                </c:pt>
                <c:pt idx="4981">
                  <c:v>2006-08-01</c:v>
                </c:pt>
                <c:pt idx="4982">
                  <c:v>2006-08-02</c:v>
                </c:pt>
                <c:pt idx="4983">
                  <c:v>2006-08-06</c:v>
                </c:pt>
                <c:pt idx="4984">
                  <c:v>2006-08-12</c:v>
                </c:pt>
                <c:pt idx="4985">
                  <c:v>2006-08-25</c:v>
                </c:pt>
                <c:pt idx="4986">
                  <c:v>2006-08-26</c:v>
                </c:pt>
                <c:pt idx="4987">
                  <c:v>2006-08-27</c:v>
                </c:pt>
                <c:pt idx="4988">
                  <c:v>2006-08-29</c:v>
                </c:pt>
                <c:pt idx="4989">
                  <c:v>2006-08-30</c:v>
                </c:pt>
                <c:pt idx="4990">
                  <c:v>2006-09-19</c:v>
                </c:pt>
                <c:pt idx="4991">
                  <c:v>2006-11-03</c:v>
                </c:pt>
                <c:pt idx="4992">
                  <c:v>2006-11-24</c:v>
                </c:pt>
                <c:pt idx="4993">
                  <c:v>2007-01-16</c:v>
                </c:pt>
                <c:pt idx="4994">
                  <c:v>2007-01-17</c:v>
                </c:pt>
                <c:pt idx="4995">
                  <c:v>2007-01-18</c:v>
                </c:pt>
                <c:pt idx="4996">
                  <c:v>2007-01-19</c:v>
                </c:pt>
                <c:pt idx="4997">
                  <c:v>2007-01-20</c:v>
                </c:pt>
                <c:pt idx="4998">
                  <c:v>2007-01-21</c:v>
                </c:pt>
                <c:pt idx="4999">
                  <c:v>2007-01-22</c:v>
                </c:pt>
                <c:pt idx="5000">
                  <c:v>2007-01-23</c:v>
                </c:pt>
                <c:pt idx="5001">
                  <c:v>2007-02-04</c:v>
                </c:pt>
                <c:pt idx="5002">
                  <c:v>2007-02-10</c:v>
                </c:pt>
                <c:pt idx="5003">
                  <c:v>2007-02-15</c:v>
                </c:pt>
                <c:pt idx="5004">
                  <c:v>2007-02-16</c:v>
                </c:pt>
                <c:pt idx="5005">
                  <c:v>2007-02-17</c:v>
                </c:pt>
                <c:pt idx="5006">
                  <c:v>2007-02-24</c:v>
                </c:pt>
                <c:pt idx="5007">
                  <c:v>2007-03-02</c:v>
                </c:pt>
                <c:pt idx="5008">
                  <c:v>2007-03-17</c:v>
                </c:pt>
                <c:pt idx="5009">
                  <c:v>2007-03-21</c:v>
                </c:pt>
                <c:pt idx="5010">
                  <c:v>2007-03-31</c:v>
                </c:pt>
                <c:pt idx="5011">
                  <c:v>2007-04-01</c:v>
                </c:pt>
                <c:pt idx="5012">
                  <c:v>2007-04-07</c:v>
                </c:pt>
                <c:pt idx="5013">
                  <c:v>2007-04-14</c:v>
                </c:pt>
                <c:pt idx="5014">
                  <c:v>2007-04-15</c:v>
                </c:pt>
                <c:pt idx="5015">
                  <c:v>2007-04-28</c:v>
                </c:pt>
                <c:pt idx="5016">
                  <c:v>2007-04-29</c:v>
                </c:pt>
                <c:pt idx="5017">
                  <c:v>2007-05-11</c:v>
                </c:pt>
                <c:pt idx="5018">
                  <c:v>2007-05-13</c:v>
                </c:pt>
                <c:pt idx="5019">
                  <c:v>2007-05-14</c:v>
                </c:pt>
                <c:pt idx="5020">
                  <c:v>2007-05-22</c:v>
                </c:pt>
                <c:pt idx="5021">
                  <c:v>2007-05-24</c:v>
                </c:pt>
                <c:pt idx="5022">
                  <c:v>2007-05-25</c:v>
                </c:pt>
                <c:pt idx="5023">
                  <c:v>2007-05-26</c:v>
                </c:pt>
                <c:pt idx="5024">
                  <c:v>2007-05-28</c:v>
                </c:pt>
                <c:pt idx="5025">
                  <c:v>2007-06-07</c:v>
                </c:pt>
                <c:pt idx="5026">
                  <c:v>2007-06-13</c:v>
                </c:pt>
                <c:pt idx="5027">
                  <c:v>2007-06-15</c:v>
                </c:pt>
                <c:pt idx="5028">
                  <c:v>2007-06-16</c:v>
                </c:pt>
                <c:pt idx="5029">
                  <c:v>2007-06-17</c:v>
                </c:pt>
                <c:pt idx="5030">
                  <c:v>2007-06-22</c:v>
                </c:pt>
                <c:pt idx="5031">
                  <c:v>2007-06-23</c:v>
                </c:pt>
                <c:pt idx="5032">
                  <c:v>2007-07-04</c:v>
                </c:pt>
                <c:pt idx="5033">
                  <c:v>2007-07-06</c:v>
                </c:pt>
                <c:pt idx="5034">
                  <c:v>2007-07-20</c:v>
                </c:pt>
                <c:pt idx="5035">
                  <c:v>2007-07-24</c:v>
                </c:pt>
                <c:pt idx="5036">
                  <c:v>2007-07-26</c:v>
                </c:pt>
                <c:pt idx="5037">
                  <c:v>2007-07-31</c:v>
                </c:pt>
                <c:pt idx="5038">
                  <c:v>2007-11-01</c:v>
                </c:pt>
                <c:pt idx="5039">
                  <c:v>2007-11-02</c:v>
                </c:pt>
                <c:pt idx="5040">
                  <c:v>2007-11-07</c:v>
                </c:pt>
                <c:pt idx="5041">
                  <c:v>2007-11-08</c:v>
                </c:pt>
                <c:pt idx="5042">
                  <c:v>2007-12-07</c:v>
                </c:pt>
                <c:pt idx="5043">
                  <c:v>2007-12-11</c:v>
                </c:pt>
                <c:pt idx="5044">
                  <c:v>2008-01-11</c:v>
                </c:pt>
                <c:pt idx="5045">
                  <c:v>2008-02-27</c:v>
                </c:pt>
                <c:pt idx="5046">
                  <c:v>2008-03-01</c:v>
                </c:pt>
                <c:pt idx="5047">
                  <c:v>2008-03-11</c:v>
                </c:pt>
                <c:pt idx="5048">
                  <c:v>2008-03-21</c:v>
                </c:pt>
                <c:pt idx="5049">
                  <c:v>2008-03-26</c:v>
                </c:pt>
                <c:pt idx="5050">
                  <c:v>2008-04-02</c:v>
                </c:pt>
                <c:pt idx="5051">
                  <c:v>2008-04-03</c:v>
                </c:pt>
                <c:pt idx="5052">
                  <c:v>2008-04-05</c:v>
                </c:pt>
                <c:pt idx="5053">
                  <c:v>2008-04-10</c:v>
                </c:pt>
                <c:pt idx="5054">
                  <c:v>2008-04-23</c:v>
                </c:pt>
                <c:pt idx="5055">
                  <c:v>2008-04-24</c:v>
                </c:pt>
                <c:pt idx="5056">
                  <c:v>2008-04-25</c:v>
                </c:pt>
                <c:pt idx="5057">
                  <c:v>2008-04-26</c:v>
                </c:pt>
                <c:pt idx="5058">
                  <c:v>2008-04-27</c:v>
                </c:pt>
                <c:pt idx="5059">
                  <c:v>2008-05-03</c:v>
                </c:pt>
                <c:pt idx="5060">
                  <c:v>2008-05-09</c:v>
                </c:pt>
                <c:pt idx="5061">
                  <c:v>2008-05-17</c:v>
                </c:pt>
                <c:pt idx="5062">
                  <c:v>2008-05-18</c:v>
                </c:pt>
                <c:pt idx="5063">
                  <c:v>2008-05-22</c:v>
                </c:pt>
                <c:pt idx="5064">
                  <c:v>2008-05-24</c:v>
                </c:pt>
                <c:pt idx="5065">
                  <c:v>2008-05-30</c:v>
                </c:pt>
                <c:pt idx="5066">
                  <c:v>2008-06-07</c:v>
                </c:pt>
                <c:pt idx="5067">
                  <c:v>2008-06-09</c:v>
                </c:pt>
                <c:pt idx="5068">
                  <c:v>2008-06-10</c:v>
                </c:pt>
                <c:pt idx="5069">
                  <c:v>2008-06-11</c:v>
                </c:pt>
                <c:pt idx="5070">
                  <c:v>2008-06-12</c:v>
                </c:pt>
                <c:pt idx="5071">
                  <c:v>2008-06-14</c:v>
                </c:pt>
                <c:pt idx="5072">
                  <c:v>2008-06-15</c:v>
                </c:pt>
                <c:pt idx="5073">
                  <c:v>2008-06-16</c:v>
                </c:pt>
                <c:pt idx="5074">
                  <c:v>2008-06-17</c:v>
                </c:pt>
                <c:pt idx="5075">
                  <c:v>2008-06-18</c:v>
                </c:pt>
                <c:pt idx="5076">
                  <c:v>2008-06-19</c:v>
                </c:pt>
                <c:pt idx="5077">
                  <c:v>2008-06-24</c:v>
                </c:pt>
                <c:pt idx="5078">
                  <c:v>2008-06-26</c:v>
                </c:pt>
                <c:pt idx="5079">
                  <c:v>2008-07-01</c:v>
                </c:pt>
                <c:pt idx="5080">
                  <c:v>2008-07-06</c:v>
                </c:pt>
                <c:pt idx="5081">
                  <c:v>2008-07-08</c:v>
                </c:pt>
                <c:pt idx="5082">
                  <c:v>2008-07-09</c:v>
                </c:pt>
                <c:pt idx="5083">
                  <c:v>2008-07-22</c:v>
                </c:pt>
                <c:pt idx="5084">
                  <c:v>2008-07-25</c:v>
                </c:pt>
                <c:pt idx="5085">
                  <c:v>2008-07-28</c:v>
                </c:pt>
                <c:pt idx="5086">
                  <c:v>2008-07-29</c:v>
                </c:pt>
                <c:pt idx="5087">
                  <c:v>2008-08-03</c:v>
                </c:pt>
                <c:pt idx="5088">
                  <c:v>2008-10-03</c:v>
                </c:pt>
                <c:pt idx="5089">
                  <c:v>2008-11-30</c:v>
                </c:pt>
                <c:pt idx="5090">
                  <c:v>2009-01-01</c:v>
                </c:pt>
                <c:pt idx="5091">
                  <c:v>2009-01-06</c:v>
                </c:pt>
                <c:pt idx="5092">
                  <c:v>2009-01-11</c:v>
                </c:pt>
                <c:pt idx="5093">
                  <c:v>2009-01-18</c:v>
                </c:pt>
                <c:pt idx="5094">
                  <c:v>2009-02-01</c:v>
                </c:pt>
                <c:pt idx="5095">
                  <c:v>2009-02-08</c:v>
                </c:pt>
                <c:pt idx="5096">
                  <c:v>2009-02-21</c:v>
                </c:pt>
                <c:pt idx="5097">
                  <c:v>2009-02-26</c:v>
                </c:pt>
                <c:pt idx="5098">
                  <c:v>2009-03-03</c:v>
                </c:pt>
                <c:pt idx="5099">
                  <c:v>2009-03-10</c:v>
                </c:pt>
                <c:pt idx="5100">
                  <c:v>2009-03-14</c:v>
                </c:pt>
                <c:pt idx="5101">
                  <c:v>2009-03-16</c:v>
                </c:pt>
                <c:pt idx="5102">
                  <c:v>2009-03-24</c:v>
                </c:pt>
                <c:pt idx="5103">
                  <c:v>2009-03-25</c:v>
                </c:pt>
                <c:pt idx="5104">
                  <c:v>2009-04-02</c:v>
                </c:pt>
                <c:pt idx="5105">
                  <c:v>2009-04-03</c:v>
                </c:pt>
                <c:pt idx="5106">
                  <c:v>2009-04-09</c:v>
                </c:pt>
                <c:pt idx="5107">
                  <c:v>2009-04-14</c:v>
                </c:pt>
                <c:pt idx="5108">
                  <c:v>2009-04-17</c:v>
                </c:pt>
                <c:pt idx="5109">
                  <c:v>2009-04-18</c:v>
                </c:pt>
                <c:pt idx="5110">
                  <c:v>2009-04-19</c:v>
                </c:pt>
                <c:pt idx="5111">
                  <c:v>2009-04-20</c:v>
                </c:pt>
                <c:pt idx="5112">
                  <c:v>2009-04-22</c:v>
                </c:pt>
                <c:pt idx="5113">
                  <c:v>2009-04-24</c:v>
                </c:pt>
                <c:pt idx="5114">
                  <c:v>2009-04-25</c:v>
                </c:pt>
                <c:pt idx="5115">
                  <c:v>2009-04-26</c:v>
                </c:pt>
                <c:pt idx="5116">
                  <c:v>2009-04-29</c:v>
                </c:pt>
                <c:pt idx="5117">
                  <c:v>2009-05-02</c:v>
                </c:pt>
                <c:pt idx="5118">
                  <c:v>2009-05-03</c:v>
                </c:pt>
                <c:pt idx="5119">
                  <c:v>2009-05-07</c:v>
                </c:pt>
                <c:pt idx="5120">
                  <c:v>2009-05-11</c:v>
                </c:pt>
                <c:pt idx="5121">
                  <c:v>2009-05-12</c:v>
                </c:pt>
                <c:pt idx="5122">
                  <c:v>2009-05-13</c:v>
                </c:pt>
                <c:pt idx="5123">
                  <c:v>2009-05-14</c:v>
                </c:pt>
                <c:pt idx="5124">
                  <c:v>2009-05-15</c:v>
                </c:pt>
                <c:pt idx="5125">
                  <c:v>2009-05-17</c:v>
                </c:pt>
                <c:pt idx="5126">
                  <c:v>2009-05-18</c:v>
                </c:pt>
                <c:pt idx="5127">
                  <c:v>2009-05-19</c:v>
                </c:pt>
                <c:pt idx="5128">
                  <c:v>2009-05-20</c:v>
                </c:pt>
                <c:pt idx="5129">
                  <c:v>2009-05-21</c:v>
                </c:pt>
                <c:pt idx="5130">
                  <c:v>2009-05-22</c:v>
                </c:pt>
                <c:pt idx="5131">
                  <c:v>2009-05-23</c:v>
                </c:pt>
                <c:pt idx="5132">
                  <c:v>2009-05-24</c:v>
                </c:pt>
                <c:pt idx="5133">
                  <c:v>2009-05-25</c:v>
                </c:pt>
                <c:pt idx="5134">
                  <c:v>2009-05-28</c:v>
                </c:pt>
                <c:pt idx="5135">
                  <c:v>2009-06-07</c:v>
                </c:pt>
                <c:pt idx="5136">
                  <c:v>2009-06-14</c:v>
                </c:pt>
                <c:pt idx="5137">
                  <c:v>2009-06-18</c:v>
                </c:pt>
                <c:pt idx="5138">
                  <c:v>2009-06-19</c:v>
                </c:pt>
                <c:pt idx="5139">
                  <c:v>2009-06-20</c:v>
                </c:pt>
                <c:pt idx="5140">
                  <c:v>2009-06-21</c:v>
                </c:pt>
                <c:pt idx="5141">
                  <c:v>2009-06-22</c:v>
                </c:pt>
                <c:pt idx="5142">
                  <c:v>2009-06-23</c:v>
                </c:pt>
                <c:pt idx="5143">
                  <c:v>2009-06-24</c:v>
                </c:pt>
                <c:pt idx="5144">
                  <c:v>2009-07-17</c:v>
                </c:pt>
                <c:pt idx="5145">
                  <c:v>2009-08-20</c:v>
                </c:pt>
                <c:pt idx="5146">
                  <c:v>2009-08-27</c:v>
                </c:pt>
                <c:pt idx="5147">
                  <c:v>2009-09-10</c:v>
                </c:pt>
                <c:pt idx="5148">
                  <c:v>2009-10-11</c:v>
                </c:pt>
                <c:pt idx="5149">
                  <c:v>2009-10-30</c:v>
                </c:pt>
                <c:pt idx="5150">
                  <c:v>2010-01-01</c:v>
                </c:pt>
                <c:pt idx="5151">
                  <c:v>2010-01-08</c:v>
                </c:pt>
                <c:pt idx="5152">
                  <c:v>2010-01-30</c:v>
                </c:pt>
                <c:pt idx="5153">
                  <c:v>2010-01-31</c:v>
                </c:pt>
                <c:pt idx="5154">
                  <c:v>2010-02-11</c:v>
                </c:pt>
                <c:pt idx="5155">
                  <c:v>2010-02-13</c:v>
                </c:pt>
                <c:pt idx="5156">
                  <c:v>2010-02-22</c:v>
                </c:pt>
                <c:pt idx="5157">
                  <c:v>2010-03-10</c:v>
                </c:pt>
                <c:pt idx="5158">
                  <c:v>2010-03-20</c:v>
                </c:pt>
                <c:pt idx="5159">
                  <c:v>2010-03-21</c:v>
                </c:pt>
                <c:pt idx="5160">
                  <c:v>2010-03-29</c:v>
                </c:pt>
                <c:pt idx="5161">
                  <c:v>2010-03-31</c:v>
                </c:pt>
                <c:pt idx="5162">
                  <c:v>2010-04-01</c:v>
                </c:pt>
                <c:pt idx="5163">
                  <c:v>2010-04-15</c:v>
                </c:pt>
                <c:pt idx="5164">
                  <c:v>2010-04-17</c:v>
                </c:pt>
                <c:pt idx="5165">
                  <c:v>2010-04-25</c:v>
                </c:pt>
                <c:pt idx="5166">
                  <c:v>2010-04-28</c:v>
                </c:pt>
                <c:pt idx="5167">
                  <c:v>2010-05-19</c:v>
                </c:pt>
                <c:pt idx="5168">
                  <c:v>2010-05-23</c:v>
                </c:pt>
                <c:pt idx="5169">
                  <c:v>2010-06-16</c:v>
                </c:pt>
                <c:pt idx="5170">
                  <c:v>2010-07-16</c:v>
                </c:pt>
                <c:pt idx="5171">
                  <c:v>2010-07-24</c:v>
                </c:pt>
                <c:pt idx="5172">
                  <c:v>2010-07-25</c:v>
                </c:pt>
                <c:pt idx="5173">
                  <c:v>2010-08-11</c:v>
                </c:pt>
                <c:pt idx="5174">
                  <c:v>2010-09-23</c:v>
                </c:pt>
                <c:pt idx="5175">
                  <c:v>2010-11-20</c:v>
                </c:pt>
                <c:pt idx="5176">
                  <c:v>2011-01-29</c:v>
                </c:pt>
                <c:pt idx="5177">
                  <c:v>2011-02-02</c:v>
                </c:pt>
                <c:pt idx="5178">
                  <c:v>2011-04-12</c:v>
                </c:pt>
                <c:pt idx="5179">
                  <c:v>2011-05-02</c:v>
                </c:pt>
                <c:pt idx="5180">
                  <c:v>2011-05-03</c:v>
                </c:pt>
                <c:pt idx="5181">
                  <c:v>2011-05-10</c:v>
                </c:pt>
                <c:pt idx="5182">
                  <c:v>2011-06-10</c:v>
                </c:pt>
                <c:pt idx="5183">
                  <c:v>2011-06-12</c:v>
                </c:pt>
                <c:pt idx="5184">
                  <c:v>2011-06-18</c:v>
                </c:pt>
                <c:pt idx="5185">
                  <c:v>2011-06-20</c:v>
                </c:pt>
                <c:pt idx="5186">
                  <c:v>2011-06-21</c:v>
                </c:pt>
                <c:pt idx="5187">
                  <c:v>2011-06-22</c:v>
                </c:pt>
                <c:pt idx="5188">
                  <c:v>2011-06-24</c:v>
                </c:pt>
                <c:pt idx="5189">
                  <c:v>2011-06-28</c:v>
                </c:pt>
                <c:pt idx="5190">
                  <c:v>2011-07-22</c:v>
                </c:pt>
                <c:pt idx="5191">
                  <c:v>2011-07-24</c:v>
                </c:pt>
                <c:pt idx="5192">
                  <c:v>2011-07-25</c:v>
                </c:pt>
                <c:pt idx="5193">
                  <c:v>2011-09-14</c:v>
                </c:pt>
                <c:pt idx="5194">
                  <c:v>2011-09-22</c:v>
                </c:pt>
                <c:pt idx="5195">
                  <c:v>2011-09-24</c:v>
                </c:pt>
                <c:pt idx="5196">
                  <c:v>2011-10-08</c:v>
                </c:pt>
                <c:pt idx="5197">
                  <c:v>2011-10-14</c:v>
                </c:pt>
                <c:pt idx="5198">
                  <c:v>2011-11-02</c:v>
                </c:pt>
                <c:pt idx="5199">
                  <c:v>2011-11-15</c:v>
                </c:pt>
                <c:pt idx="5200">
                  <c:v>2011-11-20</c:v>
                </c:pt>
                <c:pt idx="5201">
                  <c:v>2012-01-07</c:v>
                </c:pt>
                <c:pt idx="5202">
                  <c:v>2012-01-08</c:v>
                </c:pt>
                <c:pt idx="5203">
                  <c:v>2012-02-05</c:v>
                </c:pt>
                <c:pt idx="5204">
                  <c:v>2012-02-06</c:v>
                </c:pt>
                <c:pt idx="5205">
                  <c:v>2012-02-23</c:v>
                </c:pt>
                <c:pt idx="5206">
                  <c:v>2012-04-16</c:v>
                </c:pt>
                <c:pt idx="5207">
                  <c:v>2012-04-27</c:v>
                </c:pt>
                <c:pt idx="5208">
                  <c:v>2012-05-01</c:v>
                </c:pt>
                <c:pt idx="5209">
                  <c:v>2012-06-01</c:v>
                </c:pt>
                <c:pt idx="5210">
                  <c:v>2012-06-19</c:v>
                </c:pt>
                <c:pt idx="5211">
                  <c:v>2012-07-10</c:v>
                </c:pt>
                <c:pt idx="5212">
                  <c:v>2012-08-31</c:v>
                </c:pt>
                <c:pt idx="5213">
                  <c:v>2012-09-29</c:v>
                </c:pt>
                <c:pt idx="5214">
                  <c:v>2013-03-16</c:v>
                </c:pt>
                <c:pt idx="5215">
                  <c:v>2013-04-25</c:v>
                </c:pt>
                <c:pt idx="5216">
                  <c:v>2013-05-16</c:v>
                </c:pt>
                <c:pt idx="5217">
                  <c:v>2013-05-28</c:v>
                </c:pt>
                <c:pt idx="5218">
                  <c:v>2013-06-18</c:v>
                </c:pt>
                <c:pt idx="5219">
                  <c:v>2013-06-21</c:v>
                </c:pt>
                <c:pt idx="5220">
                  <c:v>2013-06-22</c:v>
                </c:pt>
                <c:pt idx="5221">
                  <c:v>2013-07-10</c:v>
                </c:pt>
                <c:pt idx="5222">
                  <c:v>2013-07-11</c:v>
                </c:pt>
                <c:pt idx="5223">
                  <c:v>2013-07-12</c:v>
                </c:pt>
                <c:pt idx="5224">
                  <c:v>2013-07-14</c:v>
                </c:pt>
                <c:pt idx="5225">
                  <c:v>2013-09-19</c:v>
                </c:pt>
                <c:pt idx="5226">
                  <c:v>2014-03-14</c:v>
                </c:pt>
                <c:pt idx="5227">
                  <c:v>2014-03-15</c:v>
                </c:pt>
                <c:pt idx="5228">
                  <c:v>2014-03-28</c:v>
                </c:pt>
                <c:pt idx="5229">
                  <c:v>2014-04-11</c:v>
                </c:pt>
                <c:pt idx="5230">
                  <c:v>2014-05-24</c:v>
                </c:pt>
                <c:pt idx="5231">
                  <c:v>2015-03-21</c:v>
                </c:pt>
                <c:pt idx="5232">
                  <c:v>2016-02-14</c:v>
                </c:pt>
                <c:pt idx="5233">
                  <c:v>2016-03-09</c:v>
                </c:pt>
                <c:pt idx="5234">
                  <c:v>2016-03-28</c:v>
                </c:pt>
                <c:pt idx="5235">
                  <c:v>2016-05-19</c:v>
                </c:pt>
                <c:pt idx="5236">
                  <c:v>2018-04-07</c:v>
                </c:pt>
                <c:pt idx="5237">
                  <c:v>(blank)</c:v>
                </c:pt>
              </c:strCache>
            </c:strRef>
          </c:cat>
          <c:val>
            <c:numRef>
              <c:f>Sheet2!$B$4:$B$5242</c:f>
              <c:numCache>
                <c:formatCode>General</c:formatCode>
                <c:ptCount val="5238"/>
                <c:pt idx="0">
                  <c:v>2</c:v>
                </c:pt>
                <c:pt idx="1">
                  <c:v>1</c:v>
                </c:pt>
                <c:pt idx="2">
                  <c:v>2</c:v>
                </c:pt>
                <c:pt idx="3">
                  <c:v>6</c:v>
                </c:pt>
                <c:pt idx="4">
                  <c:v>3</c:v>
                </c:pt>
                <c:pt idx="5">
                  <c:v>1</c:v>
                </c:pt>
                <c:pt idx="6">
                  <c:v>2</c:v>
                </c:pt>
                <c:pt idx="7">
                  <c:v>1</c:v>
                </c:pt>
                <c:pt idx="8">
                  <c:v>1</c:v>
                </c:pt>
                <c:pt idx="9">
                  <c:v>2</c:v>
                </c:pt>
                <c:pt idx="10">
                  <c:v>1</c:v>
                </c:pt>
                <c:pt idx="11">
                  <c:v>1</c:v>
                </c:pt>
                <c:pt idx="12">
                  <c:v>1</c:v>
                </c:pt>
                <c:pt idx="13">
                  <c:v>1</c:v>
                </c:pt>
                <c:pt idx="14">
                  <c:v>3</c:v>
                </c:pt>
                <c:pt idx="15">
                  <c:v>1</c:v>
                </c:pt>
                <c:pt idx="16">
                  <c:v>36</c:v>
                </c:pt>
                <c:pt idx="17">
                  <c:v>24</c:v>
                </c:pt>
                <c:pt idx="18">
                  <c:v>1</c:v>
                </c:pt>
                <c:pt idx="19">
                  <c:v>1</c:v>
                </c:pt>
                <c:pt idx="20">
                  <c:v>3</c:v>
                </c:pt>
                <c:pt idx="21">
                  <c:v>1</c:v>
                </c:pt>
                <c:pt idx="22">
                  <c:v>1</c:v>
                </c:pt>
                <c:pt idx="23">
                  <c:v>2</c:v>
                </c:pt>
                <c:pt idx="24">
                  <c:v>2</c:v>
                </c:pt>
                <c:pt idx="25">
                  <c:v>1</c:v>
                </c:pt>
                <c:pt idx="26">
                  <c:v>1</c:v>
                </c:pt>
                <c:pt idx="27">
                  <c:v>1</c:v>
                </c:pt>
                <c:pt idx="28">
                  <c:v>4</c:v>
                </c:pt>
                <c:pt idx="29">
                  <c:v>4</c:v>
                </c:pt>
                <c:pt idx="30">
                  <c:v>1</c:v>
                </c:pt>
                <c:pt idx="31">
                  <c:v>1</c:v>
                </c:pt>
                <c:pt idx="32">
                  <c:v>1</c:v>
                </c:pt>
                <c:pt idx="33">
                  <c:v>1</c:v>
                </c:pt>
                <c:pt idx="34">
                  <c:v>8</c:v>
                </c:pt>
                <c:pt idx="35">
                  <c:v>3</c:v>
                </c:pt>
                <c:pt idx="36">
                  <c:v>4</c:v>
                </c:pt>
                <c:pt idx="37">
                  <c:v>1</c:v>
                </c:pt>
                <c:pt idx="38">
                  <c:v>2</c:v>
                </c:pt>
                <c:pt idx="39">
                  <c:v>2</c:v>
                </c:pt>
                <c:pt idx="40">
                  <c:v>3</c:v>
                </c:pt>
                <c:pt idx="41">
                  <c:v>1</c:v>
                </c:pt>
                <c:pt idx="42">
                  <c:v>2</c:v>
                </c:pt>
                <c:pt idx="43">
                  <c:v>1</c:v>
                </c:pt>
                <c:pt idx="44">
                  <c:v>3</c:v>
                </c:pt>
                <c:pt idx="45">
                  <c:v>1</c:v>
                </c:pt>
                <c:pt idx="46">
                  <c:v>4</c:v>
                </c:pt>
                <c:pt idx="47">
                  <c:v>5</c:v>
                </c:pt>
                <c:pt idx="48">
                  <c:v>2</c:v>
                </c:pt>
                <c:pt idx="49">
                  <c:v>1</c:v>
                </c:pt>
                <c:pt idx="50">
                  <c:v>1</c:v>
                </c:pt>
                <c:pt idx="51">
                  <c:v>4</c:v>
                </c:pt>
                <c:pt idx="52">
                  <c:v>1</c:v>
                </c:pt>
                <c:pt idx="53">
                  <c:v>2</c:v>
                </c:pt>
                <c:pt idx="54">
                  <c:v>2</c:v>
                </c:pt>
                <c:pt idx="55">
                  <c:v>1</c:v>
                </c:pt>
                <c:pt idx="56">
                  <c:v>2</c:v>
                </c:pt>
                <c:pt idx="57">
                  <c:v>1</c:v>
                </c:pt>
                <c:pt idx="58">
                  <c:v>1</c:v>
                </c:pt>
                <c:pt idx="59">
                  <c:v>5</c:v>
                </c:pt>
                <c:pt idx="60">
                  <c:v>1</c:v>
                </c:pt>
                <c:pt idx="61">
                  <c:v>3</c:v>
                </c:pt>
                <c:pt idx="62">
                  <c:v>2</c:v>
                </c:pt>
                <c:pt idx="63">
                  <c:v>5</c:v>
                </c:pt>
                <c:pt idx="64">
                  <c:v>1</c:v>
                </c:pt>
                <c:pt idx="65">
                  <c:v>3</c:v>
                </c:pt>
                <c:pt idx="66">
                  <c:v>3</c:v>
                </c:pt>
                <c:pt idx="67">
                  <c:v>1</c:v>
                </c:pt>
                <c:pt idx="68">
                  <c:v>8</c:v>
                </c:pt>
                <c:pt idx="69">
                  <c:v>1</c:v>
                </c:pt>
                <c:pt idx="70">
                  <c:v>1</c:v>
                </c:pt>
                <c:pt idx="71">
                  <c:v>1</c:v>
                </c:pt>
                <c:pt idx="72">
                  <c:v>5</c:v>
                </c:pt>
                <c:pt idx="73">
                  <c:v>1</c:v>
                </c:pt>
                <c:pt idx="74">
                  <c:v>2</c:v>
                </c:pt>
                <c:pt idx="75">
                  <c:v>1</c:v>
                </c:pt>
                <c:pt idx="76">
                  <c:v>5</c:v>
                </c:pt>
                <c:pt idx="77">
                  <c:v>1</c:v>
                </c:pt>
                <c:pt idx="78">
                  <c:v>11</c:v>
                </c:pt>
                <c:pt idx="79">
                  <c:v>1</c:v>
                </c:pt>
                <c:pt idx="80">
                  <c:v>1</c:v>
                </c:pt>
                <c:pt idx="81">
                  <c:v>1</c:v>
                </c:pt>
                <c:pt idx="82">
                  <c:v>2</c:v>
                </c:pt>
                <c:pt idx="83">
                  <c:v>1</c:v>
                </c:pt>
                <c:pt idx="84">
                  <c:v>10</c:v>
                </c:pt>
                <c:pt idx="85">
                  <c:v>2</c:v>
                </c:pt>
                <c:pt idx="86">
                  <c:v>1</c:v>
                </c:pt>
                <c:pt idx="87">
                  <c:v>1</c:v>
                </c:pt>
                <c:pt idx="88">
                  <c:v>3</c:v>
                </c:pt>
                <c:pt idx="89">
                  <c:v>14</c:v>
                </c:pt>
                <c:pt idx="90">
                  <c:v>1</c:v>
                </c:pt>
                <c:pt idx="91">
                  <c:v>1</c:v>
                </c:pt>
                <c:pt idx="92">
                  <c:v>1</c:v>
                </c:pt>
                <c:pt idx="93">
                  <c:v>9</c:v>
                </c:pt>
                <c:pt idx="94">
                  <c:v>1</c:v>
                </c:pt>
                <c:pt idx="95">
                  <c:v>1</c:v>
                </c:pt>
                <c:pt idx="96">
                  <c:v>2</c:v>
                </c:pt>
                <c:pt idx="97">
                  <c:v>2</c:v>
                </c:pt>
                <c:pt idx="98">
                  <c:v>1</c:v>
                </c:pt>
                <c:pt idx="99">
                  <c:v>1</c:v>
                </c:pt>
                <c:pt idx="100">
                  <c:v>5</c:v>
                </c:pt>
                <c:pt idx="101">
                  <c:v>1</c:v>
                </c:pt>
                <c:pt idx="102">
                  <c:v>5</c:v>
                </c:pt>
                <c:pt idx="103">
                  <c:v>1</c:v>
                </c:pt>
                <c:pt idx="104">
                  <c:v>1</c:v>
                </c:pt>
                <c:pt idx="105">
                  <c:v>4</c:v>
                </c:pt>
                <c:pt idx="106">
                  <c:v>1</c:v>
                </c:pt>
                <c:pt idx="107">
                  <c:v>3</c:v>
                </c:pt>
                <c:pt idx="108">
                  <c:v>1</c:v>
                </c:pt>
                <c:pt idx="109">
                  <c:v>2</c:v>
                </c:pt>
                <c:pt idx="110">
                  <c:v>3</c:v>
                </c:pt>
                <c:pt idx="111">
                  <c:v>3</c:v>
                </c:pt>
                <c:pt idx="112">
                  <c:v>1</c:v>
                </c:pt>
                <c:pt idx="113">
                  <c:v>2</c:v>
                </c:pt>
                <c:pt idx="114">
                  <c:v>4</c:v>
                </c:pt>
                <c:pt idx="115">
                  <c:v>1</c:v>
                </c:pt>
                <c:pt idx="116">
                  <c:v>1</c:v>
                </c:pt>
                <c:pt idx="117">
                  <c:v>1</c:v>
                </c:pt>
                <c:pt idx="118">
                  <c:v>1</c:v>
                </c:pt>
                <c:pt idx="119">
                  <c:v>5</c:v>
                </c:pt>
                <c:pt idx="120">
                  <c:v>14</c:v>
                </c:pt>
                <c:pt idx="121">
                  <c:v>1</c:v>
                </c:pt>
                <c:pt idx="122">
                  <c:v>1</c:v>
                </c:pt>
                <c:pt idx="123">
                  <c:v>1</c:v>
                </c:pt>
                <c:pt idx="124">
                  <c:v>1</c:v>
                </c:pt>
                <c:pt idx="125">
                  <c:v>4</c:v>
                </c:pt>
                <c:pt idx="126">
                  <c:v>2</c:v>
                </c:pt>
                <c:pt idx="127">
                  <c:v>1</c:v>
                </c:pt>
                <c:pt idx="128">
                  <c:v>1</c:v>
                </c:pt>
                <c:pt idx="129">
                  <c:v>1</c:v>
                </c:pt>
                <c:pt idx="130">
                  <c:v>6</c:v>
                </c:pt>
                <c:pt idx="131">
                  <c:v>1</c:v>
                </c:pt>
                <c:pt idx="132">
                  <c:v>1</c:v>
                </c:pt>
                <c:pt idx="133">
                  <c:v>1</c:v>
                </c:pt>
                <c:pt idx="134">
                  <c:v>1</c:v>
                </c:pt>
                <c:pt idx="135">
                  <c:v>1</c:v>
                </c:pt>
                <c:pt idx="136">
                  <c:v>1</c:v>
                </c:pt>
                <c:pt idx="137">
                  <c:v>1</c:v>
                </c:pt>
                <c:pt idx="138">
                  <c:v>1</c:v>
                </c:pt>
                <c:pt idx="139">
                  <c:v>1</c:v>
                </c:pt>
                <c:pt idx="140">
                  <c:v>1</c:v>
                </c:pt>
                <c:pt idx="141">
                  <c:v>2</c:v>
                </c:pt>
                <c:pt idx="142">
                  <c:v>7</c:v>
                </c:pt>
                <c:pt idx="143">
                  <c:v>1</c:v>
                </c:pt>
                <c:pt idx="144">
                  <c:v>3</c:v>
                </c:pt>
                <c:pt idx="145">
                  <c:v>2</c:v>
                </c:pt>
                <c:pt idx="146">
                  <c:v>2</c:v>
                </c:pt>
                <c:pt idx="147">
                  <c:v>1</c:v>
                </c:pt>
                <c:pt idx="148">
                  <c:v>2</c:v>
                </c:pt>
                <c:pt idx="149">
                  <c:v>1</c:v>
                </c:pt>
                <c:pt idx="150">
                  <c:v>4</c:v>
                </c:pt>
                <c:pt idx="151">
                  <c:v>2</c:v>
                </c:pt>
                <c:pt idx="152">
                  <c:v>1</c:v>
                </c:pt>
                <c:pt idx="153">
                  <c:v>3</c:v>
                </c:pt>
                <c:pt idx="154">
                  <c:v>1</c:v>
                </c:pt>
                <c:pt idx="155">
                  <c:v>4</c:v>
                </c:pt>
                <c:pt idx="156">
                  <c:v>1</c:v>
                </c:pt>
                <c:pt idx="157">
                  <c:v>1</c:v>
                </c:pt>
                <c:pt idx="158">
                  <c:v>1</c:v>
                </c:pt>
                <c:pt idx="159">
                  <c:v>1</c:v>
                </c:pt>
                <c:pt idx="160">
                  <c:v>2</c:v>
                </c:pt>
                <c:pt idx="161">
                  <c:v>1</c:v>
                </c:pt>
                <c:pt idx="162">
                  <c:v>1</c:v>
                </c:pt>
                <c:pt idx="163">
                  <c:v>7</c:v>
                </c:pt>
                <c:pt idx="164">
                  <c:v>1</c:v>
                </c:pt>
                <c:pt idx="165">
                  <c:v>1</c:v>
                </c:pt>
                <c:pt idx="166">
                  <c:v>15</c:v>
                </c:pt>
                <c:pt idx="167">
                  <c:v>49</c:v>
                </c:pt>
                <c:pt idx="168">
                  <c:v>6</c:v>
                </c:pt>
                <c:pt idx="169">
                  <c:v>1</c:v>
                </c:pt>
                <c:pt idx="170">
                  <c:v>2</c:v>
                </c:pt>
                <c:pt idx="171">
                  <c:v>6</c:v>
                </c:pt>
                <c:pt idx="172">
                  <c:v>1</c:v>
                </c:pt>
                <c:pt idx="173">
                  <c:v>30</c:v>
                </c:pt>
                <c:pt idx="174">
                  <c:v>19</c:v>
                </c:pt>
                <c:pt idx="175">
                  <c:v>9</c:v>
                </c:pt>
                <c:pt idx="176">
                  <c:v>1</c:v>
                </c:pt>
                <c:pt idx="177">
                  <c:v>37</c:v>
                </c:pt>
                <c:pt idx="178">
                  <c:v>3</c:v>
                </c:pt>
                <c:pt idx="179">
                  <c:v>1</c:v>
                </c:pt>
                <c:pt idx="180">
                  <c:v>1</c:v>
                </c:pt>
                <c:pt idx="181">
                  <c:v>1</c:v>
                </c:pt>
                <c:pt idx="182">
                  <c:v>1</c:v>
                </c:pt>
                <c:pt idx="183">
                  <c:v>2</c:v>
                </c:pt>
                <c:pt idx="184">
                  <c:v>2</c:v>
                </c:pt>
                <c:pt idx="185">
                  <c:v>3</c:v>
                </c:pt>
                <c:pt idx="186">
                  <c:v>2</c:v>
                </c:pt>
                <c:pt idx="187">
                  <c:v>1</c:v>
                </c:pt>
                <c:pt idx="188">
                  <c:v>6</c:v>
                </c:pt>
                <c:pt idx="189">
                  <c:v>2</c:v>
                </c:pt>
                <c:pt idx="190">
                  <c:v>1</c:v>
                </c:pt>
                <c:pt idx="191">
                  <c:v>1</c:v>
                </c:pt>
                <c:pt idx="192">
                  <c:v>1</c:v>
                </c:pt>
                <c:pt idx="193">
                  <c:v>3</c:v>
                </c:pt>
                <c:pt idx="194">
                  <c:v>1</c:v>
                </c:pt>
                <c:pt idx="195">
                  <c:v>1</c:v>
                </c:pt>
                <c:pt idx="196">
                  <c:v>5</c:v>
                </c:pt>
                <c:pt idx="197">
                  <c:v>1</c:v>
                </c:pt>
                <c:pt idx="198">
                  <c:v>1</c:v>
                </c:pt>
                <c:pt idx="199">
                  <c:v>2</c:v>
                </c:pt>
                <c:pt idx="200">
                  <c:v>1</c:v>
                </c:pt>
                <c:pt idx="201">
                  <c:v>1</c:v>
                </c:pt>
                <c:pt idx="202">
                  <c:v>1</c:v>
                </c:pt>
                <c:pt idx="203">
                  <c:v>2</c:v>
                </c:pt>
                <c:pt idx="204">
                  <c:v>1</c:v>
                </c:pt>
                <c:pt idx="205">
                  <c:v>1</c:v>
                </c:pt>
                <c:pt idx="206">
                  <c:v>1</c:v>
                </c:pt>
                <c:pt idx="207">
                  <c:v>1</c:v>
                </c:pt>
                <c:pt idx="208">
                  <c:v>1</c:v>
                </c:pt>
                <c:pt idx="209">
                  <c:v>2</c:v>
                </c:pt>
                <c:pt idx="210">
                  <c:v>1</c:v>
                </c:pt>
                <c:pt idx="211">
                  <c:v>1</c:v>
                </c:pt>
                <c:pt idx="212">
                  <c:v>1</c:v>
                </c:pt>
                <c:pt idx="213">
                  <c:v>1</c:v>
                </c:pt>
                <c:pt idx="214">
                  <c:v>1</c:v>
                </c:pt>
                <c:pt idx="215">
                  <c:v>3</c:v>
                </c:pt>
                <c:pt idx="216">
                  <c:v>1</c:v>
                </c:pt>
                <c:pt idx="217">
                  <c:v>1</c:v>
                </c:pt>
                <c:pt idx="218">
                  <c:v>1</c:v>
                </c:pt>
                <c:pt idx="219">
                  <c:v>2</c:v>
                </c:pt>
                <c:pt idx="220">
                  <c:v>10</c:v>
                </c:pt>
                <c:pt idx="221">
                  <c:v>18</c:v>
                </c:pt>
                <c:pt idx="222">
                  <c:v>2</c:v>
                </c:pt>
                <c:pt idx="223">
                  <c:v>2</c:v>
                </c:pt>
                <c:pt idx="224">
                  <c:v>1</c:v>
                </c:pt>
                <c:pt idx="225">
                  <c:v>1</c:v>
                </c:pt>
                <c:pt idx="226">
                  <c:v>1</c:v>
                </c:pt>
                <c:pt idx="227">
                  <c:v>1</c:v>
                </c:pt>
                <c:pt idx="228">
                  <c:v>1</c:v>
                </c:pt>
                <c:pt idx="229">
                  <c:v>1</c:v>
                </c:pt>
                <c:pt idx="230">
                  <c:v>1</c:v>
                </c:pt>
                <c:pt idx="231">
                  <c:v>1</c:v>
                </c:pt>
                <c:pt idx="232">
                  <c:v>3</c:v>
                </c:pt>
                <c:pt idx="233">
                  <c:v>3</c:v>
                </c:pt>
                <c:pt idx="234">
                  <c:v>1</c:v>
                </c:pt>
                <c:pt idx="235">
                  <c:v>2</c:v>
                </c:pt>
                <c:pt idx="236">
                  <c:v>1</c:v>
                </c:pt>
                <c:pt idx="237">
                  <c:v>3</c:v>
                </c:pt>
                <c:pt idx="238">
                  <c:v>2</c:v>
                </c:pt>
                <c:pt idx="239">
                  <c:v>4</c:v>
                </c:pt>
                <c:pt idx="240">
                  <c:v>1</c:v>
                </c:pt>
                <c:pt idx="241">
                  <c:v>27</c:v>
                </c:pt>
                <c:pt idx="242">
                  <c:v>4</c:v>
                </c:pt>
                <c:pt idx="243">
                  <c:v>6</c:v>
                </c:pt>
                <c:pt idx="244">
                  <c:v>2</c:v>
                </c:pt>
                <c:pt idx="245">
                  <c:v>56</c:v>
                </c:pt>
                <c:pt idx="246">
                  <c:v>1</c:v>
                </c:pt>
                <c:pt idx="247">
                  <c:v>1</c:v>
                </c:pt>
                <c:pt idx="248">
                  <c:v>2</c:v>
                </c:pt>
                <c:pt idx="249">
                  <c:v>2</c:v>
                </c:pt>
                <c:pt idx="250">
                  <c:v>2</c:v>
                </c:pt>
                <c:pt idx="251">
                  <c:v>1</c:v>
                </c:pt>
                <c:pt idx="252">
                  <c:v>1</c:v>
                </c:pt>
                <c:pt idx="253">
                  <c:v>1</c:v>
                </c:pt>
                <c:pt idx="254">
                  <c:v>1</c:v>
                </c:pt>
                <c:pt idx="255">
                  <c:v>1</c:v>
                </c:pt>
                <c:pt idx="256">
                  <c:v>1</c:v>
                </c:pt>
                <c:pt idx="257">
                  <c:v>1</c:v>
                </c:pt>
                <c:pt idx="258">
                  <c:v>4</c:v>
                </c:pt>
                <c:pt idx="259">
                  <c:v>11</c:v>
                </c:pt>
                <c:pt idx="260">
                  <c:v>3</c:v>
                </c:pt>
                <c:pt idx="261">
                  <c:v>1</c:v>
                </c:pt>
                <c:pt idx="262">
                  <c:v>1</c:v>
                </c:pt>
                <c:pt idx="263">
                  <c:v>1</c:v>
                </c:pt>
                <c:pt idx="264">
                  <c:v>2</c:v>
                </c:pt>
                <c:pt idx="265">
                  <c:v>1</c:v>
                </c:pt>
                <c:pt idx="266">
                  <c:v>6</c:v>
                </c:pt>
                <c:pt idx="267">
                  <c:v>1</c:v>
                </c:pt>
                <c:pt idx="268">
                  <c:v>1</c:v>
                </c:pt>
                <c:pt idx="269">
                  <c:v>2</c:v>
                </c:pt>
                <c:pt idx="270">
                  <c:v>5</c:v>
                </c:pt>
                <c:pt idx="271">
                  <c:v>2</c:v>
                </c:pt>
                <c:pt idx="272">
                  <c:v>1</c:v>
                </c:pt>
                <c:pt idx="273">
                  <c:v>4</c:v>
                </c:pt>
                <c:pt idx="274">
                  <c:v>3</c:v>
                </c:pt>
                <c:pt idx="275">
                  <c:v>3</c:v>
                </c:pt>
                <c:pt idx="276">
                  <c:v>3</c:v>
                </c:pt>
                <c:pt idx="277">
                  <c:v>3</c:v>
                </c:pt>
                <c:pt idx="278">
                  <c:v>1</c:v>
                </c:pt>
                <c:pt idx="279">
                  <c:v>1</c:v>
                </c:pt>
                <c:pt idx="280">
                  <c:v>7</c:v>
                </c:pt>
                <c:pt idx="281">
                  <c:v>1</c:v>
                </c:pt>
                <c:pt idx="282">
                  <c:v>3</c:v>
                </c:pt>
                <c:pt idx="283">
                  <c:v>5</c:v>
                </c:pt>
                <c:pt idx="284">
                  <c:v>2</c:v>
                </c:pt>
                <c:pt idx="285">
                  <c:v>4</c:v>
                </c:pt>
                <c:pt idx="286">
                  <c:v>12</c:v>
                </c:pt>
                <c:pt idx="287">
                  <c:v>3</c:v>
                </c:pt>
                <c:pt idx="288">
                  <c:v>4</c:v>
                </c:pt>
                <c:pt idx="289">
                  <c:v>5</c:v>
                </c:pt>
                <c:pt idx="290">
                  <c:v>3</c:v>
                </c:pt>
                <c:pt idx="291">
                  <c:v>5</c:v>
                </c:pt>
                <c:pt idx="292">
                  <c:v>2</c:v>
                </c:pt>
                <c:pt idx="293">
                  <c:v>19</c:v>
                </c:pt>
                <c:pt idx="294">
                  <c:v>9</c:v>
                </c:pt>
                <c:pt idx="295">
                  <c:v>1</c:v>
                </c:pt>
                <c:pt idx="296">
                  <c:v>13</c:v>
                </c:pt>
                <c:pt idx="297">
                  <c:v>1</c:v>
                </c:pt>
                <c:pt idx="298">
                  <c:v>2</c:v>
                </c:pt>
                <c:pt idx="299">
                  <c:v>7</c:v>
                </c:pt>
                <c:pt idx="300">
                  <c:v>1</c:v>
                </c:pt>
                <c:pt idx="301">
                  <c:v>4</c:v>
                </c:pt>
                <c:pt idx="302">
                  <c:v>33</c:v>
                </c:pt>
                <c:pt idx="303">
                  <c:v>1</c:v>
                </c:pt>
                <c:pt idx="304">
                  <c:v>5</c:v>
                </c:pt>
                <c:pt idx="305">
                  <c:v>1</c:v>
                </c:pt>
                <c:pt idx="306">
                  <c:v>1</c:v>
                </c:pt>
                <c:pt idx="307">
                  <c:v>1</c:v>
                </c:pt>
                <c:pt idx="308">
                  <c:v>1</c:v>
                </c:pt>
                <c:pt idx="309">
                  <c:v>1</c:v>
                </c:pt>
                <c:pt idx="310">
                  <c:v>3</c:v>
                </c:pt>
                <c:pt idx="311">
                  <c:v>3</c:v>
                </c:pt>
                <c:pt idx="312">
                  <c:v>2</c:v>
                </c:pt>
                <c:pt idx="313">
                  <c:v>1</c:v>
                </c:pt>
                <c:pt idx="314">
                  <c:v>1</c:v>
                </c:pt>
                <c:pt idx="315">
                  <c:v>1</c:v>
                </c:pt>
                <c:pt idx="316">
                  <c:v>1</c:v>
                </c:pt>
                <c:pt idx="317">
                  <c:v>2</c:v>
                </c:pt>
                <c:pt idx="318">
                  <c:v>2</c:v>
                </c:pt>
                <c:pt idx="319">
                  <c:v>1</c:v>
                </c:pt>
                <c:pt idx="320">
                  <c:v>19</c:v>
                </c:pt>
                <c:pt idx="321">
                  <c:v>2</c:v>
                </c:pt>
                <c:pt idx="322">
                  <c:v>7</c:v>
                </c:pt>
                <c:pt idx="323">
                  <c:v>4</c:v>
                </c:pt>
                <c:pt idx="324">
                  <c:v>1</c:v>
                </c:pt>
                <c:pt idx="325">
                  <c:v>1</c:v>
                </c:pt>
                <c:pt idx="326">
                  <c:v>8</c:v>
                </c:pt>
                <c:pt idx="327">
                  <c:v>1</c:v>
                </c:pt>
                <c:pt idx="328">
                  <c:v>36</c:v>
                </c:pt>
                <c:pt idx="329">
                  <c:v>8</c:v>
                </c:pt>
                <c:pt idx="330">
                  <c:v>6</c:v>
                </c:pt>
                <c:pt idx="331">
                  <c:v>2</c:v>
                </c:pt>
                <c:pt idx="332">
                  <c:v>1</c:v>
                </c:pt>
                <c:pt idx="333">
                  <c:v>1</c:v>
                </c:pt>
                <c:pt idx="334">
                  <c:v>2</c:v>
                </c:pt>
                <c:pt idx="335">
                  <c:v>3</c:v>
                </c:pt>
                <c:pt idx="336">
                  <c:v>1</c:v>
                </c:pt>
                <c:pt idx="337">
                  <c:v>1</c:v>
                </c:pt>
                <c:pt idx="338">
                  <c:v>2</c:v>
                </c:pt>
                <c:pt idx="339">
                  <c:v>1</c:v>
                </c:pt>
                <c:pt idx="340">
                  <c:v>16</c:v>
                </c:pt>
                <c:pt idx="341">
                  <c:v>2</c:v>
                </c:pt>
                <c:pt idx="342">
                  <c:v>17</c:v>
                </c:pt>
                <c:pt idx="343">
                  <c:v>2</c:v>
                </c:pt>
                <c:pt idx="344">
                  <c:v>1</c:v>
                </c:pt>
                <c:pt idx="345">
                  <c:v>1</c:v>
                </c:pt>
                <c:pt idx="346">
                  <c:v>6</c:v>
                </c:pt>
                <c:pt idx="347">
                  <c:v>2</c:v>
                </c:pt>
                <c:pt idx="348">
                  <c:v>1</c:v>
                </c:pt>
                <c:pt idx="349">
                  <c:v>17</c:v>
                </c:pt>
                <c:pt idx="350">
                  <c:v>2</c:v>
                </c:pt>
                <c:pt idx="351">
                  <c:v>1</c:v>
                </c:pt>
                <c:pt idx="352">
                  <c:v>1</c:v>
                </c:pt>
                <c:pt idx="353">
                  <c:v>2</c:v>
                </c:pt>
                <c:pt idx="354">
                  <c:v>1</c:v>
                </c:pt>
                <c:pt idx="355">
                  <c:v>1</c:v>
                </c:pt>
                <c:pt idx="356">
                  <c:v>8</c:v>
                </c:pt>
                <c:pt idx="357">
                  <c:v>16</c:v>
                </c:pt>
                <c:pt idx="358">
                  <c:v>2</c:v>
                </c:pt>
                <c:pt idx="359">
                  <c:v>3</c:v>
                </c:pt>
                <c:pt idx="360">
                  <c:v>1</c:v>
                </c:pt>
                <c:pt idx="361">
                  <c:v>1</c:v>
                </c:pt>
                <c:pt idx="362">
                  <c:v>2</c:v>
                </c:pt>
                <c:pt idx="363">
                  <c:v>1</c:v>
                </c:pt>
                <c:pt idx="364">
                  <c:v>1</c:v>
                </c:pt>
                <c:pt idx="365">
                  <c:v>1</c:v>
                </c:pt>
                <c:pt idx="366">
                  <c:v>1</c:v>
                </c:pt>
                <c:pt idx="367">
                  <c:v>1</c:v>
                </c:pt>
                <c:pt idx="368">
                  <c:v>4</c:v>
                </c:pt>
                <c:pt idx="369">
                  <c:v>1</c:v>
                </c:pt>
                <c:pt idx="370">
                  <c:v>1</c:v>
                </c:pt>
                <c:pt idx="371">
                  <c:v>1</c:v>
                </c:pt>
                <c:pt idx="372">
                  <c:v>5</c:v>
                </c:pt>
                <c:pt idx="373">
                  <c:v>1</c:v>
                </c:pt>
                <c:pt idx="374">
                  <c:v>1</c:v>
                </c:pt>
                <c:pt idx="375">
                  <c:v>1</c:v>
                </c:pt>
                <c:pt idx="376">
                  <c:v>1</c:v>
                </c:pt>
                <c:pt idx="377">
                  <c:v>1</c:v>
                </c:pt>
                <c:pt idx="378">
                  <c:v>1</c:v>
                </c:pt>
                <c:pt idx="379">
                  <c:v>1</c:v>
                </c:pt>
                <c:pt idx="380">
                  <c:v>2</c:v>
                </c:pt>
                <c:pt idx="381">
                  <c:v>1</c:v>
                </c:pt>
                <c:pt idx="382">
                  <c:v>1</c:v>
                </c:pt>
                <c:pt idx="383">
                  <c:v>1</c:v>
                </c:pt>
                <c:pt idx="384">
                  <c:v>1</c:v>
                </c:pt>
                <c:pt idx="385">
                  <c:v>6</c:v>
                </c:pt>
                <c:pt idx="386">
                  <c:v>2</c:v>
                </c:pt>
                <c:pt idx="387">
                  <c:v>64</c:v>
                </c:pt>
                <c:pt idx="388">
                  <c:v>12</c:v>
                </c:pt>
                <c:pt idx="389">
                  <c:v>2</c:v>
                </c:pt>
                <c:pt idx="390">
                  <c:v>22</c:v>
                </c:pt>
                <c:pt idx="391">
                  <c:v>2</c:v>
                </c:pt>
                <c:pt idx="392">
                  <c:v>79</c:v>
                </c:pt>
                <c:pt idx="393">
                  <c:v>2</c:v>
                </c:pt>
                <c:pt idx="394">
                  <c:v>12</c:v>
                </c:pt>
                <c:pt idx="395">
                  <c:v>12</c:v>
                </c:pt>
                <c:pt idx="396">
                  <c:v>12</c:v>
                </c:pt>
                <c:pt idx="397">
                  <c:v>1</c:v>
                </c:pt>
                <c:pt idx="398">
                  <c:v>5</c:v>
                </c:pt>
                <c:pt idx="399">
                  <c:v>1</c:v>
                </c:pt>
                <c:pt idx="400">
                  <c:v>1</c:v>
                </c:pt>
                <c:pt idx="401">
                  <c:v>9</c:v>
                </c:pt>
                <c:pt idx="402">
                  <c:v>2</c:v>
                </c:pt>
                <c:pt idx="403">
                  <c:v>2</c:v>
                </c:pt>
                <c:pt idx="404">
                  <c:v>1</c:v>
                </c:pt>
                <c:pt idx="405">
                  <c:v>1</c:v>
                </c:pt>
                <c:pt idx="406">
                  <c:v>1</c:v>
                </c:pt>
                <c:pt idx="407">
                  <c:v>2</c:v>
                </c:pt>
                <c:pt idx="408">
                  <c:v>2</c:v>
                </c:pt>
                <c:pt idx="409">
                  <c:v>5</c:v>
                </c:pt>
                <c:pt idx="410">
                  <c:v>2</c:v>
                </c:pt>
                <c:pt idx="411">
                  <c:v>1</c:v>
                </c:pt>
                <c:pt idx="412">
                  <c:v>1</c:v>
                </c:pt>
                <c:pt idx="413">
                  <c:v>1</c:v>
                </c:pt>
                <c:pt idx="414">
                  <c:v>1</c:v>
                </c:pt>
                <c:pt idx="415">
                  <c:v>4</c:v>
                </c:pt>
                <c:pt idx="416">
                  <c:v>4</c:v>
                </c:pt>
                <c:pt idx="417">
                  <c:v>2</c:v>
                </c:pt>
                <c:pt idx="418">
                  <c:v>5</c:v>
                </c:pt>
                <c:pt idx="419">
                  <c:v>1</c:v>
                </c:pt>
                <c:pt idx="420">
                  <c:v>1</c:v>
                </c:pt>
                <c:pt idx="421">
                  <c:v>1</c:v>
                </c:pt>
                <c:pt idx="422">
                  <c:v>1</c:v>
                </c:pt>
                <c:pt idx="423">
                  <c:v>1</c:v>
                </c:pt>
                <c:pt idx="424">
                  <c:v>5</c:v>
                </c:pt>
                <c:pt idx="425">
                  <c:v>3</c:v>
                </c:pt>
                <c:pt idx="426">
                  <c:v>3</c:v>
                </c:pt>
                <c:pt idx="427">
                  <c:v>1</c:v>
                </c:pt>
                <c:pt idx="428">
                  <c:v>1</c:v>
                </c:pt>
                <c:pt idx="429">
                  <c:v>1</c:v>
                </c:pt>
                <c:pt idx="430">
                  <c:v>1</c:v>
                </c:pt>
                <c:pt idx="431">
                  <c:v>1</c:v>
                </c:pt>
                <c:pt idx="432">
                  <c:v>1</c:v>
                </c:pt>
                <c:pt idx="433">
                  <c:v>1</c:v>
                </c:pt>
                <c:pt idx="434">
                  <c:v>1</c:v>
                </c:pt>
                <c:pt idx="435">
                  <c:v>1</c:v>
                </c:pt>
                <c:pt idx="436">
                  <c:v>3</c:v>
                </c:pt>
                <c:pt idx="437">
                  <c:v>1</c:v>
                </c:pt>
                <c:pt idx="438">
                  <c:v>2</c:v>
                </c:pt>
                <c:pt idx="439">
                  <c:v>3</c:v>
                </c:pt>
                <c:pt idx="440">
                  <c:v>3</c:v>
                </c:pt>
                <c:pt idx="441">
                  <c:v>1</c:v>
                </c:pt>
                <c:pt idx="442">
                  <c:v>6</c:v>
                </c:pt>
                <c:pt idx="443">
                  <c:v>1</c:v>
                </c:pt>
                <c:pt idx="444">
                  <c:v>2</c:v>
                </c:pt>
                <c:pt idx="445">
                  <c:v>1</c:v>
                </c:pt>
                <c:pt idx="446">
                  <c:v>1</c:v>
                </c:pt>
                <c:pt idx="447">
                  <c:v>2</c:v>
                </c:pt>
                <c:pt idx="448">
                  <c:v>1</c:v>
                </c:pt>
                <c:pt idx="449">
                  <c:v>1</c:v>
                </c:pt>
                <c:pt idx="450">
                  <c:v>3</c:v>
                </c:pt>
                <c:pt idx="451">
                  <c:v>6</c:v>
                </c:pt>
                <c:pt idx="452">
                  <c:v>7</c:v>
                </c:pt>
                <c:pt idx="453">
                  <c:v>1</c:v>
                </c:pt>
                <c:pt idx="454">
                  <c:v>1</c:v>
                </c:pt>
                <c:pt idx="455">
                  <c:v>13</c:v>
                </c:pt>
                <c:pt idx="456">
                  <c:v>3</c:v>
                </c:pt>
                <c:pt idx="457">
                  <c:v>1</c:v>
                </c:pt>
                <c:pt idx="458">
                  <c:v>1</c:v>
                </c:pt>
                <c:pt idx="459">
                  <c:v>8</c:v>
                </c:pt>
                <c:pt idx="460">
                  <c:v>1</c:v>
                </c:pt>
                <c:pt idx="461">
                  <c:v>2</c:v>
                </c:pt>
                <c:pt idx="462">
                  <c:v>4</c:v>
                </c:pt>
                <c:pt idx="463">
                  <c:v>1</c:v>
                </c:pt>
                <c:pt idx="464">
                  <c:v>3</c:v>
                </c:pt>
                <c:pt idx="465">
                  <c:v>28</c:v>
                </c:pt>
                <c:pt idx="466">
                  <c:v>4</c:v>
                </c:pt>
                <c:pt idx="467">
                  <c:v>4</c:v>
                </c:pt>
                <c:pt idx="468">
                  <c:v>1</c:v>
                </c:pt>
                <c:pt idx="469">
                  <c:v>9</c:v>
                </c:pt>
                <c:pt idx="470">
                  <c:v>1</c:v>
                </c:pt>
                <c:pt idx="471">
                  <c:v>6</c:v>
                </c:pt>
                <c:pt idx="472">
                  <c:v>1</c:v>
                </c:pt>
                <c:pt idx="473">
                  <c:v>2</c:v>
                </c:pt>
                <c:pt idx="474">
                  <c:v>1</c:v>
                </c:pt>
                <c:pt idx="475">
                  <c:v>1</c:v>
                </c:pt>
                <c:pt idx="476">
                  <c:v>1</c:v>
                </c:pt>
                <c:pt idx="477">
                  <c:v>6</c:v>
                </c:pt>
                <c:pt idx="478">
                  <c:v>1</c:v>
                </c:pt>
                <c:pt idx="479">
                  <c:v>1</c:v>
                </c:pt>
                <c:pt idx="480">
                  <c:v>2</c:v>
                </c:pt>
                <c:pt idx="481">
                  <c:v>1</c:v>
                </c:pt>
                <c:pt idx="482">
                  <c:v>1</c:v>
                </c:pt>
                <c:pt idx="483">
                  <c:v>2</c:v>
                </c:pt>
                <c:pt idx="484">
                  <c:v>2</c:v>
                </c:pt>
                <c:pt idx="485">
                  <c:v>1</c:v>
                </c:pt>
                <c:pt idx="486">
                  <c:v>1</c:v>
                </c:pt>
                <c:pt idx="487">
                  <c:v>2</c:v>
                </c:pt>
                <c:pt idx="488">
                  <c:v>10</c:v>
                </c:pt>
                <c:pt idx="489">
                  <c:v>1</c:v>
                </c:pt>
                <c:pt idx="490">
                  <c:v>1</c:v>
                </c:pt>
                <c:pt idx="491">
                  <c:v>2</c:v>
                </c:pt>
                <c:pt idx="492">
                  <c:v>2</c:v>
                </c:pt>
                <c:pt idx="493">
                  <c:v>1</c:v>
                </c:pt>
                <c:pt idx="494">
                  <c:v>1</c:v>
                </c:pt>
                <c:pt idx="495">
                  <c:v>5</c:v>
                </c:pt>
                <c:pt idx="496">
                  <c:v>3</c:v>
                </c:pt>
                <c:pt idx="497">
                  <c:v>4</c:v>
                </c:pt>
                <c:pt idx="498">
                  <c:v>2</c:v>
                </c:pt>
                <c:pt idx="499">
                  <c:v>1</c:v>
                </c:pt>
                <c:pt idx="500">
                  <c:v>11</c:v>
                </c:pt>
                <c:pt idx="501">
                  <c:v>2</c:v>
                </c:pt>
                <c:pt idx="502">
                  <c:v>2</c:v>
                </c:pt>
                <c:pt idx="503">
                  <c:v>2</c:v>
                </c:pt>
                <c:pt idx="504">
                  <c:v>1</c:v>
                </c:pt>
                <c:pt idx="505">
                  <c:v>1</c:v>
                </c:pt>
                <c:pt idx="506">
                  <c:v>1</c:v>
                </c:pt>
                <c:pt idx="507">
                  <c:v>3</c:v>
                </c:pt>
                <c:pt idx="508">
                  <c:v>1</c:v>
                </c:pt>
                <c:pt idx="509">
                  <c:v>2</c:v>
                </c:pt>
                <c:pt idx="510">
                  <c:v>1</c:v>
                </c:pt>
                <c:pt idx="511">
                  <c:v>2</c:v>
                </c:pt>
                <c:pt idx="512">
                  <c:v>3</c:v>
                </c:pt>
                <c:pt idx="513">
                  <c:v>1</c:v>
                </c:pt>
                <c:pt idx="514">
                  <c:v>1</c:v>
                </c:pt>
                <c:pt idx="515">
                  <c:v>2</c:v>
                </c:pt>
                <c:pt idx="516">
                  <c:v>2</c:v>
                </c:pt>
                <c:pt idx="517">
                  <c:v>1</c:v>
                </c:pt>
                <c:pt idx="518">
                  <c:v>1</c:v>
                </c:pt>
                <c:pt idx="519">
                  <c:v>1</c:v>
                </c:pt>
                <c:pt idx="520">
                  <c:v>1</c:v>
                </c:pt>
                <c:pt idx="521">
                  <c:v>13</c:v>
                </c:pt>
                <c:pt idx="522">
                  <c:v>1</c:v>
                </c:pt>
                <c:pt idx="523">
                  <c:v>1</c:v>
                </c:pt>
                <c:pt idx="524">
                  <c:v>1</c:v>
                </c:pt>
                <c:pt idx="525">
                  <c:v>1</c:v>
                </c:pt>
                <c:pt idx="526">
                  <c:v>1</c:v>
                </c:pt>
                <c:pt idx="527">
                  <c:v>1</c:v>
                </c:pt>
                <c:pt idx="528">
                  <c:v>1</c:v>
                </c:pt>
                <c:pt idx="529">
                  <c:v>9</c:v>
                </c:pt>
                <c:pt idx="530">
                  <c:v>1</c:v>
                </c:pt>
                <c:pt idx="531">
                  <c:v>2</c:v>
                </c:pt>
                <c:pt idx="532">
                  <c:v>2</c:v>
                </c:pt>
                <c:pt idx="533">
                  <c:v>11</c:v>
                </c:pt>
                <c:pt idx="534">
                  <c:v>4</c:v>
                </c:pt>
                <c:pt idx="535">
                  <c:v>5</c:v>
                </c:pt>
                <c:pt idx="536">
                  <c:v>1</c:v>
                </c:pt>
                <c:pt idx="537">
                  <c:v>2</c:v>
                </c:pt>
                <c:pt idx="538">
                  <c:v>4</c:v>
                </c:pt>
                <c:pt idx="539">
                  <c:v>1</c:v>
                </c:pt>
                <c:pt idx="540">
                  <c:v>1</c:v>
                </c:pt>
                <c:pt idx="541">
                  <c:v>2</c:v>
                </c:pt>
                <c:pt idx="542">
                  <c:v>3</c:v>
                </c:pt>
                <c:pt idx="543">
                  <c:v>5</c:v>
                </c:pt>
                <c:pt idx="544">
                  <c:v>3</c:v>
                </c:pt>
                <c:pt idx="545">
                  <c:v>2</c:v>
                </c:pt>
                <c:pt idx="546">
                  <c:v>1</c:v>
                </c:pt>
                <c:pt idx="547">
                  <c:v>1</c:v>
                </c:pt>
                <c:pt idx="548">
                  <c:v>1</c:v>
                </c:pt>
                <c:pt idx="549">
                  <c:v>1</c:v>
                </c:pt>
                <c:pt idx="550">
                  <c:v>11</c:v>
                </c:pt>
                <c:pt idx="551">
                  <c:v>1</c:v>
                </c:pt>
                <c:pt idx="552">
                  <c:v>28</c:v>
                </c:pt>
                <c:pt idx="553">
                  <c:v>4</c:v>
                </c:pt>
                <c:pt idx="554">
                  <c:v>1</c:v>
                </c:pt>
                <c:pt idx="555">
                  <c:v>1</c:v>
                </c:pt>
                <c:pt idx="556">
                  <c:v>1</c:v>
                </c:pt>
                <c:pt idx="557">
                  <c:v>6</c:v>
                </c:pt>
                <c:pt idx="558">
                  <c:v>1</c:v>
                </c:pt>
                <c:pt idx="559">
                  <c:v>1</c:v>
                </c:pt>
                <c:pt idx="560">
                  <c:v>2</c:v>
                </c:pt>
                <c:pt idx="561">
                  <c:v>1</c:v>
                </c:pt>
                <c:pt idx="562">
                  <c:v>1</c:v>
                </c:pt>
                <c:pt idx="563">
                  <c:v>1</c:v>
                </c:pt>
                <c:pt idx="564">
                  <c:v>2</c:v>
                </c:pt>
                <c:pt idx="565">
                  <c:v>1</c:v>
                </c:pt>
                <c:pt idx="566">
                  <c:v>1</c:v>
                </c:pt>
                <c:pt idx="567">
                  <c:v>1</c:v>
                </c:pt>
                <c:pt idx="568">
                  <c:v>2</c:v>
                </c:pt>
                <c:pt idx="569">
                  <c:v>7</c:v>
                </c:pt>
                <c:pt idx="570">
                  <c:v>7</c:v>
                </c:pt>
                <c:pt idx="571">
                  <c:v>5</c:v>
                </c:pt>
                <c:pt idx="572">
                  <c:v>1</c:v>
                </c:pt>
                <c:pt idx="573">
                  <c:v>2</c:v>
                </c:pt>
                <c:pt idx="574">
                  <c:v>1</c:v>
                </c:pt>
                <c:pt idx="575">
                  <c:v>2</c:v>
                </c:pt>
                <c:pt idx="576">
                  <c:v>1</c:v>
                </c:pt>
                <c:pt idx="577">
                  <c:v>2</c:v>
                </c:pt>
                <c:pt idx="578">
                  <c:v>1</c:v>
                </c:pt>
                <c:pt idx="579">
                  <c:v>1</c:v>
                </c:pt>
                <c:pt idx="580">
                  <c:v>8</c:v>
                </c:pt>
                <c:pt idx="581">
                  <c:v>7</c:v>
                </c:pt>
                <c:pt idx="582">
                  <c:v>2</c:v>
                </c:pt>
                <c:pt idx="583">
                  <c:v>2</c:v>
                </c:pt>
                <c:pt idx="584">
                  <c:v>1</c:v>
                </c:pt>
                <c:pt idx="585">
                  <c:v>4</c:v>
                </c:pt>
                <c:pt idx="586">
                  <c:v>4</c:v>
                </c:pt>
                <c:pt idx="587">
                  <c:v>1</c:v>
                </c:pt>
                <c:pt idx="588">
                  <c:v>1</c:v>
                </c:pt>
                <c:pt idx="589">
                  <c:v>1</c:v>
                </c:pt>
                <c:pt idx="590">
                  <c:v>2</c:v>
                </c:pt>
                <c:pt idx="591">
                  <c:v>1</c:v>
                </c:pt>
                <c:pt idx="592">
                  <c:v>2</c:v>
                </c:pt>
                <c:pt idx="593">
                  <c:v>2</c:v>
                </c:pt>
                <c:pt idx="594">
                  <c:v>1</c:v>
                </c:pt>
                <c:pt idx="595">
                  <c:v>1</c:v>
                </c:pt>
                <c:pt idx="596">
                  <c:v>1</c:v>
                </c:pt>
                <c:pt idx="597">
                  <c:v>1</c:v>
                </c:pt>
                <c:pt idx="598">
                  <c:v>1</c:v>
                </c:pt>
                <c:pt idx="599">
                  <c:v>9</c:v>
                </c:pt>
                <c:pt idx="600">
                  <c:v>7</c:v>
                </c:pt>
                <c:pt idx="601">
                  <c:v>3</c:v>
                </c:pt>
                <c:pt idx="602">
                  <c:v>1</c:v>
                </c:pt>
                <c:pt idx="603">
                  <c:v>1</c:v>
                </c:pt>
                <c:pt idx="604">
                  <c:v>1</c:v>
                </c:pt>
                <c:pt idx="605">
                  <c:v>1</c:v>
                </c:pt>
                <c:pt idx="606">
                  <c:v>1</c:v>
                </c:pt>
                <c:pt idx="607">
                  <c:v>1</c:v>
                </c:pt>
                <c:pt idx="608">
                  <c:v>1</c:v>
                </c:pt>
                <c:pt idx="609">
                  <c:v>1</c:v>
                </c:pt>
                <c:pt idx="610">
                  <c:v>1</c:v>
                </c:pt>
                <c:pt idx="611">
                  <c:v>3</c:v>
                </c:pt>
                <c:pt idx="612">
                  <c:v>36</c:v>
                </c:pt>
                <c:pt idx="613">
                  <c:v>1</c:v>
                </c:pt>
                <c:pt idx="614">
                  <c:v>4</c:v>
                </c:pt>
                <c:pt idx="615">
                  <c:v>4</c:v>
                </c:pt>
                <c:pt idx="616">
                  <c:v>1</c:v>
                </c:pt>
                <c:pt idx="617">
                  <c:v>4</c:v>
                </c:pt>
                <c:pt idx="618">
                  <c:v>1</c:v>
                </c:pt>
                <c:pt idx="619">
                  <c:v>1</c:v>
                </c:pt>
                <c:pt idx="620">
                  <c:v>3</c:v>
                </c:pt>
                <c:pt idx="621">
                  <c:v>1</c:v>
                </c:pt>
                <c:pt idx="622">
                  <c:v>1</c:v>
                </c:pt>
                <c:pt idx="623">
                  <c:v>2</c:v>
                </c:pt>
                <c:pt idx="624">
                  <c:v>2</c:v>
                </c:pt>
                <c:pt idx="625">
                  <c:v>2</c:v>
                </c:pt>
                <c:pt idx="626">
                  <c:v>5</c:v>
                </c:pt>
                <c:pt idx="627">
                  <c:v>2</c:v>
                </c:pt>
                <c:pt idx="628">
                  <c:v>8</c:v>
                </c:pt>
                <c:pt idx="629">
                  <c:v>2</c:v>
                </c:pt>
                <c:pt idx="630">
                  <c:v>1</c:v>
                </c:pt>
                <c:pt idx="631">
                  <c:v>2</c:v>
                </c:pt>
                <c:pt idx="632">
                  <c:v>2</c:v>
                </c:pt>
                <c:pt idx="633">
                  <c:v>3</c:v>
                </c:pt>
                <c:pt idx="634">
                  <c:v>3</c:v>
                </c:pt>
                <c:pt idx="635">
                  <c:v>6</c:v>
                </c:pt>
                <c:pt idx="636">
                  <c:v>2</c:v>
                </c:pt>
                <c:pt idx="637">
                  <c:v>1</c:v>
                </c:pt>
                <c:pt idx="638">
                  <c:v>1</c:v>
                </c:pt>
                <c:pt idx="639">
                  <c:v>1</c:v>
                </c:pt>
                <c:pt idx="640">
                  <c:v>1</c:v>
                </c:pt>
                <c:pt idx="641">
                  <c:v>8</c:v>
                </c:pt>
                <c:pt idx="642">
                  <c:v>1</c:v>
                </c:pt>
                <c:pt idx="643">
                  <c:v>1</c:v>
                </c:pt>
                <c:pt idx="644">
                  <c:v>1</c:v>
                </c:pt>
                <c:pt idx="645">
                  <c:v>1</c:v>
                </c:pt>
                <c:pt idx="646">
                  <c:v>1</c:v>
                </c:pt>
                <c:pt idx="647">
                  <c:v>1</c:v>
                </c:pt>
                <c:pt idx="648">
                  <c:v>1</c:v>
                </c:pt>
                <c:pt idx="649">
                  <c:v>1</c:v>
                </c:pt>
                <c:pt idx="650">
                  <c:v>1</c:v>
                </c:pt>
                <c:pt idx="651">
                  <c:v>2</c:v>
                </c:pt>
                <c:pt idx="652">
                  <c:v>1</c:v>
                </c:pt>
                <c:pt idx="653">
                  <c:v>1</c:v>
                </c:pt>
                <c:pt idx="654">
                  <c:v>1</c:v>
                </c:pt>
                <c:pt idx="655">
                  <c:v>1</c:v>
                </c:pt>
                <c:pt idx="656">
                  <c:v>1</c:v>
                </c:pt>
                <c:pt idx="657">
                  <c:v>1</c:v>
                </c:pt>
                <c:pt idx="658">
                  <c:v>3</c:v>
                </c:pt>
                <c:pt idx="659">
                  <c:v>2</c:v>
                </c:pt>
                <c:pt idx="660">
                  <c:v>23</c:v>
                </c:pt>
                <c:pt idx="661">
                  <c:v>1</c:v>
                </c:pt>
                <c:pt idx="662">
                  <c:v>1</c:v>
                </c:pt>
                <c:pt idx="663">
                  <c:v>5</c:v>
                </c:pt>
                <c:pt idx="664">
                  <c:v>4</c:v>
                </c:pt>
                <c:pt idx="665">
                  <c:v>7</c:v>
                </c:pt>
                <c:pt idx="666">
                  <c:v>1</c:v>
                </c:pt>
                <c:pt idx="667">
                  <c:v>1</c:v>
                </c:pt>
                <c:pt idx="668">
                  <c:v>3</c:v>
                </c:pt>
                <c:pt idx="669">
                  <c:v>3</c:v>
                </c:pt>
                <c:pt idx="670">
                  <c:v>1</c:v>
                </c:pt>
                <c:pt idx="671">
                  <c:v>1</c:v>
                </c:pt>
                <c:pt idx="672">
                  <c:v>1</c:v>
                </c:pt>
                <c:pt idx="673">
                  <c:v>1</c:v>
                </c:pt>
                <c:pt idx="674">
                  <c:v>1</c:v>
                </c:pt>
                <c:pt idx="675">
                  <c:v>1</c:v>
                </c:pt>
                <c:pt idx="676">
                  <c:v>1</c:v>
                </c:pt>
                <c:pt idx="677">
                  <c:v>1</c:v>
                </c:pt>
                <c:pt idx="678">
                  <c:v>3</c:v>
                </c:pt>
                <c:pt idx="679">
                  <c:v>2</c:v>
                </c:pt>
                <c:pt idx="680">
                  <c:v>14</c:v>
                </c:pt>
                <c:pt idx="681">
                  <c:v>1</c:v>
                </c:pt>
                <c:pt idx="682">
                  <c:v>3</c:v>
                </c:pt>
                <c:pt idx="683">
                  <c:v>1</c:v>
                </c:pt>
                <c:pt idx="684">
                  <c:v>1</c:v>
                </c:pt>
                <c:pt idx="685">
                  <c:v>5</c:v>
                </c:pt>
                <c:pt idx="686">
                  <c:v>1</c:v>
                </c:pt>
                <c:pt idx="687">
                  <c:v>5</c:v>
                </c:pt>
                <c:pt idx="688">
                  <c:v>2</c:v>
                </c:pt>
                <c:pt idx="689">
                  <c:v>2</c:v>
                </c:pt>
                <c:pt idx="690">
                  <c:v>2</c:v>
                </c:pt>
                <c:pt idx="691">
                  <c:v>1</c:v>
                </c:pt>
                <c:pt idx="692">
                  <c:v>1</c:v>
                </c:pt>
                <c:pt idx="693">
                  <c:v>1</c:v>
                </c:pt>
                <c:pt idx="694">
                  <c:v>5</c:v>
                </c:pt>
                <c:pt idx="695">
                  <c:v>2</c:v>
                </c:pt>
                <c:pt idx="696">
                  <c:v>6</c:v>
                </c:pt>
                <c:pt idx="697">
                  <c:v>1</c:v>
                </c:pt>
                <c:pt idx="698">
                  <c:v>1</c:v>
                </c:pt>
                <c:pt idx="699">
                  <c:v>1</c:v>
                </c:pt>
                <c:pt idx="700">
                  <c:v>4</c:v>
                </c:pt>
                <c:pt idx="701">
                  <c:v>1</c:v>
                </c:pt>
                <c:pt idx="702">
                  <c:v>9</c:v>
                </c:pt>
                <c:pt idx="703">
                  <c:v>1</c:v>
                </c:pt>
                <c:pt idx="704">
                  <c:v>1</c:v>
                </c:pt>
                <c:pt idx="705">
                  <c:v>1</c:v>
                </c:pt>
                <c:pt idx="706">
                  <c:v>3</c:v>
                </c:pt>
                <c:pt idx="707">
                  <c:v>10</c:v>
                </c:pt>
                <c:pt idx="708">
                  <c:v>2</c:v>
                </c:pt>
                <c:pt idx="709">
                  <c:v>1</c:v>
                </c:pt>
                <c:pt idx="710">
                  <c:v>3</c:v>
                </c:pt>
                <c:pt idx="711">
                  <c:v>1</c:v>
                </c:pt>
                <c:pt idx="712">
                  <c:v>1</c:v>
                </c:pt>
                <c:pt idx="713">
                  <c:v>3</c:v>
                </c:pt>
                <c:pt idx="714">
                  <c:v>4</c:v>
                </c:pt>
                <c:pt idx="715">
                  <c:v>10</c:v>
                </c:pt>
                <c:pt idx="716">
                  <c:v>10</c:v>
                </c:pt>
                <c:pt idx="717">
                  <c:v>4</c:v>
                </c:pt>
                <c:pt idx="718">
                  <c:v>2</c:v>
                </c:pt>
                <c:pt idx="719">
                  <c:v>3</c:v>
                </c:pt>
                <c:pt idx="720">
                  <c:v>1</c:v>
                </c:pt>
                <c:pt idx="721">
                  <c:v>13</c:v>
                </c:pt>
                <c:pt idx="722">
                  <c:v>2</c:v>
                </c:pt>
                <c:pt idx="723">
                  <c:v>3</c:v>
                </c:pt>
                <c:pt idx="724">
                  <c:v>1</c:v>
                </c:pt>
                <c:pt idx="725">
                  <c:v>1</c:v>
                </c:pt>
                <c:pt idx="726">
                  <c:v>1</c:v>
                </c:pt>
                <c:pt idx="727">
                  <c:v>1</c:v>
                </c:pt>
                <c:pt idx="728">
                  <c:v>9</c:v>
                </c:pt>
                <c:pt idx="729">
                  <c:v>1</c:v>
                </c:pt>
                <c:pt idx="730">
                  <c:v>4</c:v>
                </c:pt>
                <c:pt idx="731">
                  <c:v>6</c:v>
                </c:pt>
                <c:pt idx="732">
                  <c:v>2</c:v>
                </c:pt>
                <c:pt idx="733">
                  <c:v>1</c:v>
                </c:pt>
                <c:pt idx="734">
                  <c:v>12</c:v>
                </c:pt>
                <c:pt idx="735">
                  <c:v>2</c:v>
                </c:pt>
                <c:pt idx="736">
                  <c:v>1</c:v>
                </c:pt>
                <c:pt idx="737">
                  <c:v>1</c:v>
                </c:pt>
                <c:pt idx="738">
                  <c:v>3</c:v>
                </c:pt>
                <c:pt idx="739">
                  <c:v>14</c:v>
                </c:pt>
                <c:pt idx="740">
                  <c:v>7</c:v>
                </c:pt>
                <c:pt idx="741">
                  <c:v>14</c:v>
                </c:pt>
                <c:pt idx="742">
                  <c:v>1</c:v>
                </c:pt>
                <c:pt idx="743">
                  <c:v>2</c:v>
                </c:pt>
                <c:pt idx="744">
                  <c:v>1</c:v>
                </c:pt>
                <c:pt idx="745">
                  <c:v>1</c:v>
                </c:pt>
                <c:pt idx="746">
                  <c:v>1</c:v>
                </c:pt>
                <c:pt idx="747">
                  <c:v>2</c:v>
                </c:pt>
                <c:pt idx="748">
                  <c:v>11</c:v>
                </c:pt>
                <c:pt idx="749">
                  <c:v>2</c:v>
                </c:pt>
                <c:pt idx="750">
                  <c:v>3</c:v>
                </c:pt>
                <c:pt idx="751">
                  <c:v>4</c:v>
                </c:pt>
                <c:pt idx="752">
                  <c:v>2</c:v>
                </c:pt>
                <c:pt idx="753">
                  <c:v>1</c:v>
                </c:pt>
                <c:pt idx="754">
                  <c:v>24</c:v>
                </c:pt>
                <c:pt idx="755">
                  <c:v>1</c:v>
                </c:pt>
                <c:pt idx="756">
                  <c:v>2</c:v>
                </c:pt>
                <c:pt idx="757">
                  <c:v>5</c:v>
                </c:pt>
                <c:pt idx="758">
                  <c:v>2</c:v>
                </c:pt>
                <c:pt idx="759">
                  <c:v>3</c:v>
                </c:pt>
                <c:pt idx="760">
                  <c:v>4</c:v>
                </c:pt>
                <c:pt idx="761">
                  <c:v>1</c:v>
                </c:pt>
                <c:pt idx="762">
                  <c:v>13</c:v>
                </c:pt>
                <c:pt idx="763">
                  <c:v>1</c:v>
                </c:pt>
                <c:pt idx="764">
                  <c:v>9</c:v>
                </c:pt>
                <c:pt idx="765">
                  <c:v>1</c:v>
                </c:pt>
                <c:pt idx="766">
                  <c:v>11</c:v>
                </c:pt>
                <c:pt idx="767">
                  <c:v>1</c:v>
                </c:pt>
                <c:pt idx="768">
                  <c:v>2</c:v>
                </c:pt>
                <c:pt idx="769">
                  <c:v>3</c:v>
                </c:pt>
                <c:pt idx="770">
                  <c:v>1</c:v>
                </c:pt>
                <c:pt idx="771">
                  <c:v>1</c:v>
                </c:pt>
                <c:pt idx="772">
                  <c:v>1</c:v>
                </c:pt>
                <c:pt idx="773">
                  <c:v>8</c:v>
                </c:pt>
                <c:pt idx="774">
                  <c:v>7</c:v>
                </c:pt>
                <c:pt idx="775">
                  <c:v>2</c:v>
                </c:pt>
                <c:pt idx="776">
                  <c:v>5</c:v>
                </c:pt>
                <c:pt idx="777">
                  <c:v>4</c:v>
                </c:pt>
                <c:pt idx="778">
                  <c:v>8</c:v>
                </c:pt>
                <c:pt idx="779">
                  <c:v>22</c:v>
                </c:pt>
                <c:pt idx="780">
                  <c:v>4</c:v>
                </c:pt>
                <c:pt idx="781">
                  <c:v>1</c:v>
                </c:pt>
                <c:pt idx="782">
                  <c:v>1</c:v>
                </c:pt>
                <c:pt idx="783">
                  <c:v>9</c:v>
                </c:pt>
                <c:pt idx="784">
                  <c:v>9</c:v>
                </c:pt>
                <c:pt idx="785">
                  <c:v>4</c:v>
                </c:pt>
                <c:pt idx="786">
                  <c:v>75</c:v>
                </c:pt>
                <c:pt idx="787">
                  <c:v>1</c:v>
                </c:pt>
                <c:pt idx="788">
                  <c:v>1</c:v>
                </c:pt>
                <c:pt idx="789">
                  <c:v>1</c:v>
                </c:pt>
                <c:pt idx="790">
                  <c:v>1</c:v>
                </c:pt>
                <c:pt idx="791">
                  <c:v>1</c:v>
                </c:pt>
                <c:pt idx="792">
                  <c:v>4</c:v>
                </c:pt>
                <c:pt idx="793">
                  <c:v>3</c:v>
                </c:pt>
                <c:pt idx="794">
                  <c:v>3</c:v>
                </c:pt>
                <c:pt idx="795">
                  <c:v>3</c:v>
                </c:pt>
                <c:pt idx="796">
                  <c:v>1</c:v>
                </c:pt>
                <c:pt idx="797">
                  <c:v>1</c:v>
                </c:pt>
                <c:pt idx="798">
                  <c:v>1</c:v>
                </c:pt>
                <c:pt idx="799">
                  <c:v>7</c:v>
                </c:pt>
                <c:pt idx="800">
                  <c:v>2</c:v>
                </c:pt>
                <c:pt idx="801">
                  <c:v>3</c:v>
                </c:pt>
                <c:pt idx="802">
                  <c:v>1</c:v>
                </c:pt>
                <c:pt idx="803">
                  <c:v>2</c:v>
                </c:pt>
                <c:pt idx="804">
                  <c:v>1</c:v>
                </c:pt>
                <c:pt idx="805">
                  <c:v>1</c:v>
                </c:pt>
                <c:pt idx="806">
                  <c:v>1</c:v>
                </c:pt>
                <c:pt idx="807">
                  <c:v>1</c:v>
                </c:pt>
                <c:pt idx="808">
                  <c:v>2</c:v>
                </c:pt>
                <c:pt idx="809">
                  <c:v>2</c:v>
                </c:pt>
                <c:pt idx="810">
                  <c:v>2</c:v>
                </c:pt>
                <c:pt idx="811">
                  <c:v>1</c:v>
                </c:pt>
                <c:pt idx="812">
                  <c:v>1</c:v>
                </c:pt>
                <c:pt idx="813">
                  <c:v>2</c:v>
                </c:pt>
                <c:pt idx="814">
                  <c:v>11</c:v>
                </c:pt>
                <c:pt idx="815">
                  <c:v>4</c:v>
                </c:pt>
                <c:pt idx="816">
                  <c:v>1</c:v>
                </c:pt>
                <c:pt idx="817">
                  <c:v>1</c:v>
                </c:pt>
                <c:pt idx="818">
                  <c:v>1</c:v>
                </c:pt>
                <c:pt idx="819">
                  <c:v>1</c:v>
                </c:pt>
                <c:pt idx="820">
                  <c:v>3</c:v>
                </c:pt>
                <c:pt idx="821">
                  <c:v>1</c:v>
                </c:pt>
                <c:pt idx="822">
                  <c:v>1</c:v>
                </c:pt>
                <c:pt idx="823">
                  <c:v>1</c:v>
                </c:pt>
                <c:pt idx="824">
                  <c:v>1</c:v>
                </c:pt>
                <c:pt idx="825">
                  <c:v>1</c:v>
                </c:pt>
                <c:pt idx="826">
                  <c:v>11</c:v>
                </c:pt>
                <c:pt idx="827">
                  <c:v>13</c:v>
                </c:pt>
                <c:pt idx="828">
                  <c:v>5</c:v>
                </c:pt>
                <c:pt idx="829">
                  <c:v>2</c:v>
                </c:pt>
                <c:pt idx="830">
                  <c:v>3</c:v>
                </c:pt>
                <c:pt idx="831">
                  <c:v>4</c:v>
                </c:pt>
                <c:pt idx="832">
                  <c:v>3</c:v>
                </c:pt>
                <c:pt idx="833">
                  <c:v>5</c:v>
                </c:pt>
                <c:pt idx="834">
                  <c:v>23</c:v>
                </c:pt>
                <c:pt idx="835">
                  <c:v>1</c:v>
                </c:pt>
                <c:pt idx="836">
                  <c:v>1</c:v>
                </c:pt>
                <c:pt idx="837">
                  <c:v>1</c:v>
                </c:pt>
                <c:pt idx="838">
                  <c:v>2</c:v>
                </c:pt>
                <c:pt idx="839">
                  <c:v>1</c:v>
                </c:pt>
                <c:pt idx="840">
                  <c:v>1</c:v>
                </c:pt>
                <c:pt idx="841">
                  <c:v>2</c:v>
                </c:pt>
                <c:pt idx="842">
                  <c:v>6</c:v>
                </c:pt>
                <c:pt idx="843">
                  <c:v>1</c:v>
                </c:pt>
                <c:pt idx="844">
                  <c:v>1</c:v>
                </c:pt>
                <c:pt idx="845">
                  <c:v>1</c:v>
                </c:pt>
                <c:pt idx="846">
                  <c:v>3</c:v>
                </c:pt>
                <c:pt idx="847">
                  <c:v>15</c:v>
                </c:pt>
                <c:pt idx="848">
                  <c:v>11</c:v>
                </c:pt>
                <c:pt idx="849">
                  <c:v>3</c:v>
                </c:pt>
                <c:pt idx="850">
                  <c:v>2</c:v>
                </c:pt>
                <c:pt idx="851">
                  <c:v>3</c:v>
                </c:pt>
                <c:pt idx="852">
                  <c:v>9</c:v>
                </c:pt>
                <c:pt idx="853">
                  <c:v>1</c:v>
                </c:pt>
                <c:pt idx="854">
                  <c:v>3</c:v>
                </c:pt>
                <c:pt idx="855">
                  <c:v>1</c:v>
                </c:pt>
                <c:pt idx="856">
                  <c:v>1</c:v>
                </c:pt>
                <c:pt idx="857">
                  <c:v>1</c:v>
                </c:pt>
                <c:pt idx="858">
                  <c:v>2</c:v>
                </c:pt>
                <c:pt idx="859">
                  <c:v>1</c:v>
                </c:pt>
                <c:pt idx="860">
                  <c:v>2</c:v>
                </c:pt>
                <c:pt idx="861">
                  <c:v>1</c:v>
                </c:pt>
                <c:pt idx="862">
                  <c:v>3</c:v>
                </c:pt>
                <c:pt idx="863">
                  <c:v>1</c:v>
                </c:pt>
                <c:pt idx="864">
                  <c:v>1</c:v>
                </c:pt>
                <c:pt idx="865">
                  <c:v>2</c:v>
                </c:pt>
                <c:pt idx="866">
                  <c:v>1</c:v>
                </c:pt>
                <c:pt idx="867">
                  <c:v>1</c:v>
                </c:pt>
                <c:pt idx="868">
                  <c:v>4</c:v>
                </c:pt>
                <c:pt idx="869">
                  <c:v>4</c:v>
                </c:pt>
                <c:pt idx="870">
                  <c:v>2</c:v>
                </c:pt>
                <c:pt idx="871">
                  <c:v>2</c:v>
                </c:pt>
                <c:pt idx="872">
                  <c:v>1</c:v>
                </c:pt>
                <c:pt idx="873">
                  <c:v>1</c:v>
                </c:pt>
                <c:pt idx="874">
                  <c:v>2</c:v>
                </c:pt>
                <c:pt idx="875">
                  <c:v>5</c:v>
                </c:pt>
                <c:pt idx="876">
                  <c:v>2</c:v>
                </c:pt>
                <c:pt idx="877">
                  <c:v>2</c:v>
                </c:pt>
                <c:pt idx="878">
                  <c:v>2</c:v>
                </c:pt>
                <c:pt idx="879">
                  <c:v>1</c:v>
                </c:pt>
                <c:pt idx="880">
                  <c:v>10</c:v>
                </c:pt>
                <c:pt idx="881">
                  <c:v>4</c:v>
                </c:pt>
                <c:pt idx="882">
                  <c:v>14</c:v>
                </c:pt>
                <c:pt idx="883">
                  <c:v>11</c:v>
                </c:pt>
                <c:pt idx="884">
                  <c:v>1</c:v>
                </c:pt>
                <c:pt idx="885">
                  <c:v>1</c:v>
                </c:pt>
                <c:pt idx="886">
                  <c:v>3</c:v>
                </c:pt>
                <c:pt idx="887">
                  <c:v>17</c:v>
                </c:pt>
                <c:pt idx="888">
                  <c:v>2</c:v>
                </c:pt>
                <c:pt idx="889">
                  <c:v>2</c:v>
                </c:pt>
                <c:pt idx="890">
                  <c:v>1</c:v>
                </c:pt>
                <c:pt idx="891">
                  <c:v>5</c:v>
                </c:pt>
                <c:pt idx="892">
                  <c:v>15</c:v>
                </c:pt>
                <c:pt idx="893">
                  <c:v>2</c:v>
                </c:pt>
                <c:pt idx="894">
                  <c:v>1</c:v>
                </c:pt>
                <c:pt idx="895">
                  <c:v>1</c:v>
                </c:pt>
                <c:pt idx="896">
                  <c:v>15</c:v>
                </c:pt>
                <c:pt idx="897">
                  <c:v>5</c:v>
                </c:pt>
                <c:pt idx="898">
                  <c:v>2</c:v>
                </c:pt>
                <c:pt idx="899">
                  <c:v>1</c:v>
                </c:pt>
                <c:pt idx="900">
                  <c:v>1</c:v>
                </c:pt>
                <c:pt idx="901">
                  <c:v>1</c:v>
                </c:pt>
                <c:pt idx="902">
                  <c:v>1</c:v>
                </c:pt>
                <c:pt idx="903">
                  <c:v>2</c:v>
                </c:pt>
                <c:pt idx="904">
                  <c:v>4</c:v>
                </c:pt>
                <c:pt idx="905">
                  <c:v>3</c:v>
                </c:pt>
                <c:pt idx="906">
                  <c:v>1</c:v>
                </c:pt>
                <c:pt idx="907">
                  <c:v>2</c:v>
                </c:pt>
                <c:pt idx="908">
                  <c:v>1</c:v>
                </c:pt>
                <c:pt idx="909">
                  <c:v>1</c:v>
                </c:pt>
                <c:pt idx="910">
                  <c:v>1</c:v>
                </c:pt>
                <c:pt idx="911">
                  <c:v>30</c:v>
                </c:pt>
                <c:pt idx="912">
                  <c:v>1</c:v>
                </c:pt>
                <c:pt idx="913">
                  <c:v>1</c:v>
                </c:pt>
                <c:pt idx="914">
                  <c:v>5</c:v>
                </c:pt>
                <c:pt idx="915">
                  <c:v>1</c:v>
                </c:pt>
                <c:pt idx="916">
                  <c:v>1</c:v>
                </c:pt>
                <c:pt idx="917">
                  <c:v>2</c:v>
                </c:pt>
                <c:pt idx="918">
                  <c:v>2</c:v>
                </c:pt>
                <c:pt idx="919">
                  <c:v>1</c:v>
                </c:pt>
                <c:pt idx="920">
                  <c:v>3</c:v>
                </c:pt>
                <c:pt idx="921">
                  <c:v>1</c:v>
                </c:pt>
                <c:pt idx="922">
                  <c:v>1</c:v>
                </c:pt>
                <c:pt idx="923">
                  <c:v>3</c:v>
                </c:pt>
                <c:pt idx="924">
                  <c:v>1</c:v>
                </c:pt>
                <c:pt idx="925">
                  <c:v>1</c:v>
                </c:pt>
                <c:pt idx="926">
                  <c:v>21</c:v>
                </c:pt>
                <c:pt idx="927">
                  <c:v>1</c:v>
                </c:pt>
                <c:pt idx="928">
                  <c:v>2</c:v>
                </c:pt>
                <c:pt idx="929">
                  <c:v>19</c:v>
                </c:pt>
                <c:pt idx="930">
                  <c:v>1</c:v>
                </c:pt>
                <c:pt idx="931">
                  <c:v>2</c:v>
                </c:pt>
                <c:pt idx="932">
                  <c:v>2</c:v>
                </c:pt>
                <c:pt idx="933">
                  <c:v>13</c:v>
                </c:pt>
                <c:pt idx="934">
                  <c:v>3</c:v>
                </c:pt>
                <c:pt idx="935">
                  <c:v>22</c:v>
                </c:pt>
                <c:pt idx="936">
                  <c:v>2</c:v>
                </c:pt>
                <c:pt idx="937">
                  <c:v>1</c:v>
                </c:pt>
                <c:pt idx="938">
                  <c:v>1</c:v>
                </c:pt>
                <c:pt idx="939">
                  <c:v>1</c:v>
                </c:pt>
                <c:pt idx="940">
                  <c:v>1</c:v>
                </c:pt>
                <c:pt idx="941">
                  <c:v>3</c:v>
                </c:pt>
                <c:pt idx="942">
                  <c:v>1</c:v>
                </c:pt>
                <c:pt idx="943">
                  <c:v>5</c:v>
                </c:pt>
                <c:pt idx="944">
                  <c:v>1</c:v>
                </c:pt>
                <c:pt idx="945">
                  <c:v>1</c:v>
                </c:pt>
                <c:pt idx="946">
                  <c:v>1</c:v>
                </c:pt>
                <c:pt idx="947">
                  <c:v>2</c:v>
                </c:pt>
                <c:pt idx="948">
                  <c:v>1</c:v>
                </c:pt>
                <c:pt idx="949">
                  <c:v>3</c:v>
                </c:pt>
                <c:pt idx="950">
                  <c:v>1</c:v>
                </c:pt>
                <c:pt idx="951">
                  <c:v>4</c:v>
                </c:pt>
                <c:pt idx="952">
                  <c:v>1</c:v>
                </c:pt>
                <c:pt idx="953">
                  <c:v>1</c:v>
                </c:pt>
                <c:pt idx="954">
                  <c:v>1</c:v>
                </c:pt>
                <c:pt idx="955">
                  <c:v>1</c:v>
                </c:pt>
                <c:pt idx="956">
                  <c:v>3</c:v>
                </c:pt>
                <c:pt idx="957">
                  <c:v>2</c:v>
                </c:pt>
                <c:pt idx="958">
                  <c:v>6</c:v>
                </c:pt>
                <c:pt idx="959">
                  <c:v>3</c:v>
                </c:pt>
                <c:pt idx="960">
                  <c:v>1</c:v>
                </c:pt>
                <c:pt idx="961">
                  <c:v>1</c:v>
                </c:pt>
                <c:pt idx="962">
                  <c:v>3</c:v>
                </c:pt>
                <c:pt idx="963">
                  <c:v>1</c:v>
                </c:pt>
                <c:pt idx="964">
                  <c:v>2</c:v>
                </c:pt>
                <c:pt idx="965">
                  <c:v>1</c:v>
                </c:pt>
                <c:pt idx="966">
                  <c:v>1</c:v>
                </c:pt>
                <c:pt idx="967">
                  <c:v>1</c:v>
                </c:pt>
                <c:pt idx="968">
                  <c:v>1</c:v>
                </c:pt>
                <c:pt idx="969">
                  <c:v>6</c:v>
                </c:pt>
                <c:pt idx="970">
                  <c:v>2</c:v>
                </c:pt>
                <c:pt idx="971">
                  <c:v>1</c:v>
                </c:pt>
                <c:pt idx="972">
                  <c:v>1</c:v>
                </c:pt>
                <c:pt idx="973">
                  <c:v>1</c:v>
                </c:pt>
                <c:pt idx="974">
                  <c:v>12</c:v>
                </c:pt>
                <c:pt idx="975">
                  <c:v>1</c:v>
                </c:pt>
                <c:pt idx="976">
                  <c:v>1</c:v>
                </c:pt>
                <c:pt idx="977">
                  <c:v>1</c:v>
                </c:pt>
                <c:pt idx="978">
                  <c:v>1</c:v>
                </c:pt>
                <c:pt idx="979">
                  <c:v>4</c:v>
                </c:pt>
                <c:pt idx="980">
                  <c:v>12</c:v>
                </c:pt>
                <c:pt idx="981">
                  <c:v>1</c:v>
                </c:pt>
                <c:pt idx="982">
                  <c:v>3</c:v>
                </c:pt>
                <c:pt idx="983">
                  <c:v>1</c:v>
                </c:pt>
                <c:pt idx="984">
                  <c:v>1</c:v>
                </c:pt>
                <c:pt idx="985">
                  <c:v>1</c:v>
                </c:pt>
                <c:pt idx="986">
                  <c:v>1</c:v>
                </c:pt>
                <c:pt idx="987">
                  <c:v>4</c:v>
                </c:pt>
                <c:pt idx="988">
                  <c:v>2</c:v>
                </c:pt>
                <c:pt idx="989">
                  <c:v>1</c:v>
                </c:pt>
                <c:pt idx="990">
                  <c:v>1</c:v>
                </c:pt>
                <c:pt idx="991">
                  <c:v>1</c:v>
                </c:pt>
                <c:pt idx="992">
                  <c:v>2</c:v>
                </c:pt>
                <c:pt idx="993">
                  <c:v>1</c:v>
                </c:pt>
                <c:pt idx="994">
                  <c:v>3</c:v>
                </c:pt>
                <c:pt idx="995">
                  <c:v>15</c:v>
                </c:pt>
                <c:pt idx="996">
                  <c:v>2</c:v>
                </c:pt>
                <c:pt idx="997">
                  <c:v>1</c:v>
                </c:pt>
                <c:pt idx="998">
                  <c:v>1</c:v>
                </c:pt>
                <c:pt idx="999">
                  <c:v>1</c:v>
                </c:pt>
                <c:pt idx="1000">
                  <c:v>1</c:v>
                </c:pt>
                <c:pt idx="1001">
                  <c:v>1</c:v>
                </c:pt>
                <c:pt idx="1002">
                  <c:v>1</c:v>
                </c:pt>
                <c:pt idx="1003">
                  <c:v>1</c:v>
                </c:pt>
                <c:pt idx="1004">
                  <c:v>1</c:v>
                </c:pt>
                <c:pt idx="1005">
                  <c:v>1</c:v>
                </c:pt>
                <c:pt idx="1006">
                  <c:v>1</c:v>
                </c:pt>
                <c:pt idx="1007">
                  <c:v>2</c:v>
                </c:pt>
                <c:pt idx="1008">
                  <c:v>1</c:v>
                </c:pt>
                <c:pt idx="1009">
                  <c:v>7</c:v>
                </c:pt>
                <c:pt idx="1010">
                  <c:v>1</c:v>
                </c:pt>
                <c:pt idx="1011">
                  <c:v>1</c:v>
                </c:pt>
                <c:pt idx="1012">
                  <c:v>1</c:v>
                </c:pt>
                <c:pt idx="1013">
                  <c:v>2</c:v>
                </c:pt>
                <c:pt idx="1014">
                  <c:v>5</c:v>
                </c:pt>
                <c:pt idx="1015">
                  <c:v>1</c:v>
                </c:pt>
                <c:pt idx="1016">
                  <c:v>2</c:v>
                </c:pt>
                <c:pt idx="1017">
                  <c:v>3</c:v>
                </c:pt>
                <c:pt idx="1018">
                  <c:v>1</c:v>
                </c:pt>
                <c:pt idx="1019">
                  <c:v>5</c:v>
                </c:pt>
                <c:pt idx="1020">
                  <c:v>1</c:v>
                </c:pt>
                <c:pt idx="1021">
                  <c:v>3</c:v>
                </c:pt>
                <c:pt idx="1022">
                  <c:v>12</c:v>
                </c:pt>
                <c:pt idx="1023">
                  <c:v>7</c:v>
                </c:pt>
                <c:pt idx="1024">
                  <c:v>1</c:v>
                </c:pt>
                <c:pt idx="1025">
                  <c:v>2</c:v>
                </c:pt>
                <c:pt idx="1026">
                  <c:v>1</c:v>
                </c:pt>
                <c:pt idx="1027">
                  <c:v>1</c:v>
                </c:pt>
                <c:pt idx="1028">
                  <c:v>1</c:v>
                </c:pt>
                <c:pt idx="1029">
                  <c:v>2</c:v>
                </c:pt>
                <c:pt idx="1030">
                  <c:v>3</c:v>
                </c:pt>
                <c:pt idx="1031">
                  <c:v>4</c:v>
                </c:pt>
                <c:pt idx="1032">
                  <c:v>1</c:v>
                </c:pt>
                <c:pt idx="1033">
                  <c:v>1</c:v>
                </c:pt>
                <c:pt idx="1034">
                  <c:v>1</c:v>
                </c:pt>
                <c:pt idx="1035">
                  <c:v>1</c:v>
                </c:pt>
                <c:pt idx="1036">
                  <c:v>1</c:v>
                </c:pt>
                <c:pt idx="1037">
                  <c:v>2</c:v>
                </c:pt>
                <c:pt idx="1038">
                  <c:v>3</c:v>
                </c:pt>
                <c:pt idx="1039">
                  <c:v>47</c:v>
                </c:pt>
                <c:pt idx="1040">
                  <c:v>1</c:v>
                </c:pt>
                <c:pt idx="1041">
                  <c:v>1</c:v>
                </c:pt>
                <c:pt idx="1042">
                  <c:v>3</c:v>
                </c:pt>
                <c:pt idx="1043">
                  <c:v>18</c:v>
                </c:pt>
                <c:pt idx="1044">
                  <c:v>2</c:v>
                </c:pt>
                <c:pt idx="1045">
                  <c:v>2</c:v>
                </c:pt>
                <c:pt idx="1046">
                  <c:v>27</c:v>
                </c:pt>
                <c:pt idx="1047">
                  <c:v>3</c:v>
                </c:pt>
                <c:pt idx="1048">
                  <c:v>6</c:v>
                </c:pt>
                <c:pt idx="1049">
                  <c:v>1</c:v>
                </c:pt>
                <c:pt idx="1050">
                  <c:v>2</c:v>
                </c:pt>
                <c:pt idx="1051">
                  <c:v>4</c:v>
                </c:pt>
                <c:pt idx="1052">
                  <c:v>2</c:v>
                </c:pt>
                <c:pt idx="1053">
                  <c:v>1</c:v>
                </c:pt>
                <c:pt idx="1054">
                  <c:v>1</c:v>
                </c:pt>
                <c:pt idx="1055">
                  <c:v>3</c:v>
                </c:pt>
                <c:pt idx="1056">
                  <c:v>6</c:v>
                </c:pt>
                <c:pt idx="1057">
                  <c:v>2</c:v>
                </c:pt>
                <c:pt idx="1058">
                  <c:v>1</c:v>
                </c:pt>
                <c:pt idx="1059">
                  <c:v>1</c:v>
                </c:pt>
                <c:pt idx="1060">
                  <c:v>5</c:v>
                </c:pt>
                <c:pt idx="1061">
                  <c:v>4</c:v>
                </c:pt>
                <c:pt idx="1062">
                  <c:v>1</c:v>
                </c:pt>
                <c:pt idx="1063">
                  <c:v>2</c:v>
                </c:pt>
                <c:pt idx="1064">
                  <c:v>1</c:v>
                </c:pt>
                <c:pt idx="1065">
                  <c:v>1</c:v>
                </c:pt>
                <c:pt idx="1066">
                  <c:v>1</c:v>
                </c:pt>
                <c:pt idx="1067">
                  <c:v>4</c:v>
                </c:pt>
                <c:pt idx="1068">
                  <c:v>1</c:v>
                </c:pt>
                <c:pt idx="1069">
                  <c:v>1</c:v>
                </c:pt>
                <c:pt idx="1070">
                  <c:v>1</c:v>
                </c:pt>
                <c:pt idx="1071">
                  <c:v>1</c:v>
                </c:pt>
                <c:pt idx="1072">
                  <c:v>2</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5</c:v>
                </c:pt>
                <c:pt idx="1087">
                  <c:v>4</c:v>
                </c:pt>
                <c:pt idx="1088">
                  <c:v>1</c:v>
                </c:pt>
                <c:pt idx="1089">
                  <c:v>5</c:v>
                </c:pt>
                <c:pt idx="1090">
                  <c:v>1</c:v>
                </c:pt>
                <c:pt idx="1091">
                  <c:v>2</c:v>
                </c:pt>
                <c:pt idx="1092">
                  <c:v>3</c:v>
                </c:pt>
                <c:pt idx="1093">
                  <c:v>4</c:v>
                </c:pt>
                <c:pt idx="1094">
                  <c:v>1</c:v>
                </c:pt>
                <c:pt idx="1095">
                  <c:v>3</c:v>
                </c:pt>
                <c:pt idx="1096">
                  <c:v>1</c:v>
                </c:pt>
                <c:pt idx="1097">
                  <c:v>1</c:v>
                </c:pt>
                <c:pt idx="1098">
                  <c:v>1</c:v>
                </c:pt>
                <c:pt idx="1099">
                  <c:v>2</c:v>
                </c:pt>
                <c:pt idx="1100">
                  <c:v>1</c:v>
                </c:pt>
                <c:pt idx="1101">
                  <c:v>1</c:v>
                </c:pt>
                <c:pt idx="1102">
                  <c:v>1</c:v>
                </c:pt>
                <c:pt idx="1103">
                  <c:v>7</c:v>
                </c:pt>
                <c:pt idx="1104">
                  <c:v>4</c:v>
                </c:pt>
                <c:pt idx="1105">
                  <c:v>3</c:v>
                </c:pt>
                <c:pt idx="1106">
                  <c:v>2</c:v>
                </c:pt>
                <c:pt idx="1107">
                  <c:v>2</c:v>
                </c:pt>
                <c:pt idx="1108">
                  <c:v>3</c:v>
                </c:pt>
                <c:pt idx="1109">
                  <c:v>1</c:v>
                </c:pt>
                <c:pt idx="1110">
                  <c:v>2</c:v>
                </c:pt>
                <c:pt idx="1111">
                  <c:v>5</c:v>
                </c:pt>
                <c:pt idx="1112">
                  <c:v>1</c:v>
                </c:pt>
                <c:pt idx="1113">
                  <c:v>1</c:v>
                </c:pt>
                <c:pt idx="1114">
                  <c:v>4</c:v>
                </c:pt>
                <c:pt idx="1115">
                  <c:v>2</c:v>
                </c:pt>
                <c:pt idx="1116">
                  <c:v>5</c:v>
                </c:pt>
                <c:pt idx="1117">
                  <c:v>1</c:v>
                </c:pt>
                <c:pt idx="1118">
                  <c:v>1</c:v>
                </c:pt>
                <c:pt idx="1119">
                  <c:v>3</c:v>
                </c:pt>
                <c:pt idx="1120">
                  <c:v>1</c:v>
                </c:pt>
                <c:pt idx="1121">
                  <c:v>3</c:v>
                </c:pt>
                <c:pt idx="1122">
                  <c:v>4</c:v>
                </c:pt>
                <c:pt idx="1123">
                  <c:v>3</c:v>
                </c:pt>
                <c:pt idx="1124">
                  <c:v>6</c:v>
                </c:pt>
                <c:pt idx="1125">
                  <c:v>1</c:v>
                </c:pt>
                <c:pt idx="1126">
                  <c:v>1</c:v>
                </c:pt>
                <c:pt idx="1127">
                  <c:v>1</c:v>
                </c:pt>
                <c:pt idx="1128">
                  <c:v>1</c:v>
                </c:pt>
                <c:pt idx="1129">
                  <c:v>6</c:v>
                </c:pt>
                <c:pt idx="1130">
                  <c:v>3</c:v>
                </c:pt>
                <c:pt idx="1131">
                  <c:v>1</c:v>
                </c:pt>
                <c:pt idx="1132">
                  <c:v>1</c:v>
                </c:pt>
                <c:pt idx="1133">
                  <c:v>1</c:v>
                </c:pt>
                <c:pt idx="1134">
                  <c:v>1</c:v>
                </c:pt>
                <c:pt idx="1135">
                  <c:v>1</c:v>
                </c:pt>
                <c:pt idx="1136">
                  <c:v>1</c:v>
                </c:pt>
                <c:pt idx="1137">
                  <c:v>1</c:v>
                </c:pt>
                <c:pt idx="1138">
                  <c:v>15</c:v>
                </c:pt>
                <c:pt idx="1139">
                  <c:v>1</c:v>
                </c:pt>
                <c:pt idx="1140">
                  <c:v>1</c:v>
                </c:pt>
                <c:pt idx="1141">
                  <c:v>1</c:v>
                </c:pt>
                <c:pt idx="1142">
                  <c:v>1</c:v>
                </c:pt>
                <c:pt idx="1143">
                  <c:v>3</c:v>
                </c:pt>
                <c:pt idx="1144">
                  <c:v>6</c:v>
                </c:pt>
                <c:pt idx="1145">
                  <c:v>5</c:v>
                </c:pt>
                <c:pt idx="1146">
                  <c:v>1</c:v>
                </c:pt>
                <c:pt idx="1147">
                  <c:v>1</c:v>
                </c:pt>
                <c:pt idx="1148">
                  <c:v>6</c:v>
                </c:pt>
                <c:pt idx="1149">
                  <c:v>1</c:v>
                </c:pt>
                <c:pt idx="1150">
                  <c:v>1</c:v>
                </c:pt>
                <c:pt idx="1151">
                  <c:v>1</c:v>
                </c:pt>
                <c:pt idx="1152">
                  <c:v>2</c:v>
                </c:pt>
                <c:pt idx="1153">
                  <c:v>2</c:v>
                </c:pt>
                <c:pt idx="1154">
                  <c:v>2</c:v>
                </c:pt>
                <c:pt idx="1155">
                  <c:v>57</c:v>
                </c:pt>
                <c:pt idx="1156">
                  <c:v>2</c:v>
                </c:pt>
                <c:pt idx="1157">
                  <c:v>5</c:v>
                </c:pt>
                <c:pt idx="1158">
                  <c:v>1</c:v>
                </c:pt>
                <c:pt idx="1159">
                  <c:v>2</c:v>
                </c:pt>
                <c:pt idx="1160">
                  <c:v>1</c:v>
                </c:pt>
                <c:pt idx="1161">
                  <c:v>2</c:v>
                </c:pt>
                <c:pt idx="1162">
                  <c:v>8</c:v>
                </c:pt>
                <c:pt idx="1163">
                  <c:v>5</c:v>
                </c:pt>
                <c:pt idx="1164">
                  <c:v>1</c:v>
                </c:pt>
                <c:pt idx="1165">
                  <c:v>2</c:v>
                </c:pt>
                <c:pt idx="1166">
                  <c:v>3</c:v>
                </c:pt>
                <c:pt idx="1167">
                  <c:v>1</c:v>
                </c:pt>
                <c:pt idx="1168">
                  <c:v>2</c:v>
                </c:pt>
                <c:pt idx="1169">
                  <c:v>1</c:v>
                </c:pt>
                <c:pt idx="1170">
                  <c:v>7</c:v>
                </c:pt>
                <c:pt idx="1171">
                  <c:v>1</c:v>
                </c:pt>
                <c:pt idx="1172">
                  <c:v>2</c:v>
                </c:pt>
                <c:pt idx="1173">
                  <c:v>1</c:v>
                </c:pt>
                <c:pt idx="1174">
                  <c:v>1</c:v>
                </c:pt>
                <c:pt idx="1175">
                  <c:v>1</c:v>
                </c:pt>
                <c:pt idx="1176">
                  <c:v>1</c:v>
                </c:pt>
                <c:pt idx="1177">
                  <c:v>1</c:v>
                </c:pt>
                <c:pt idx="1178">
                  <c:v>1</c:v>
                </c:pt>
                <c:pt idx="1179">
                  <c:v>2</c:v>
                </c:pt>
                <c:pt idx="1180">
                  <c:v>1</c:v>
                </c:pt>
                <c:pt idx="1181">
                  <c:v>1</c:v>
                </c:pt>
                <c:pt idx="1182">
                  <c:v>1</c:v>
                </c:pt>
                <c:pt idx="1183">
                  <c:v>1</c:v>
                </c:pt>
                <c:pt idx="1184">
                  <c:v>1</c:v>
                </c:pt>
                <c:pt idx="1185">
                  <c:v>1</c:v>
                </c:pt>
                <c:pt idx="1186">
                  <c:v>12</c:v>
                </c:pt>
                <c:pt idx="1187">
                  <c:v>1</c:v>
                </c:pt>
                <c:pt idx="1188">
                  <c:v>1</c:v>
                </c:pt>
                <c:pt idx="1189">
                  <c:v>2</c:v>
                </c:pt>
                <c:pt idx="1190">
                  <c:v>8</c:v>
                </c:pt>
                <c:pt idx="1191">
                  <c:v>1</c:v>
                </c:pt>
                <c:pt idx="1192">
                  <c:v>8</c:v>
                </c:pt>
                <c:pt idx="1193">
                  <c:v>1</c:v>
                </c:pt>
                <c:pt idx="1194">
                  <c:v>2</c:v>
                </c:pt>
                <c:pt idx="1195">
                  <c:v>1</c:v>
                </c:pt>
                <c:pt idx="1196">
                  <c:v>2</c:v>
                </c:pt>
                <c:pt idx="1197">
                  <c:v>1</c:v>
                </c:pt>
                <c:pt idx="1198">
                  <c:v>4</c:v>
                </c:pt>
                <c:pt idx="1199">
                  <c:v>1</c:v>
                </c:pt>
                <c:pt idx="1200">
                  <c:v>3</c:v>
                </c:pt>
                <c:pt idx="1201">
                  <c:v>1</c:v>
                </c:pt>
                <c:pt idx="1202">
                  <c:v>2</c:v>
                </c:pt>
                <c:pt idx="1203">
                  <c:v>2</c:v>
                </c:pt>
                <c:pt idx="1204">
                  <c:v>2</c:v>
                </c:pt>
                <c:pt idx="1205">
                  <c:v>1</c:v>
                </c:pt>
                <c:pt idx="1206">
                  <c:v>1</c:v>
                </c:pt>
                <c:pt idx="1207">
                  <c:v>1</c:v>
                </c:pt>
                <c:pt idx="1208">
                  <c:v>1</c:v>
                </c:pt>
                <c:pt idx="1209">
                  <c:v>1</c:v>
                </c:pt>
                <c:pt idx="1210">
                  <c:v>2</c:v>
                </c:pt>
                <c:pt idx="1211">
                  <c:v>1</c:v>
                </c:pt>
                <c:pt idx="1212">
                  <c:v>1</c:v>
                </c:pt>
                <c:pt idx="1213">
                  <c:v>1</c:v>
                </c:pt>
                <c:pt idx="1214">
                  <c:v>1</c:v>
                </c:pt>
                <c:pt idx="1215">
                  <c:v>1</c:v>
                </c:pt>
                <c:pt idx="1216">
                  <c:v>1</c:v>
                </c:pt>
                <c:pt idx="1217">
                  <c:v>1</c:v>
                </c:pt>
                <c:pt idx="1218">
                  <c:v>5</c:v>
                </c:pt>
                <c:pt idx="1219">
                  <c:v>1</c:v>
                </c:pt>
                <c:pt idx="1220">
                  <c:v>1</c:v>
                </c:pt>
                <c:pt idx="1221">
                  <c:v>1</c:v>
                </c:pt>
                <c:pt idx="1222">
                  <c:v>2</c:v>
                </c:pt>
                <c:pt idx="1223">
                  <c:v>2</c:v>
                </c:pt>
                <c:pt idx="1224">
                  <c:v>4</c:v>
                </c:pt>
                <c:pt idx="1225">
                  <c:v>1</c:v>
                </c:pt>
                <c:pt idx="1226">
                  <c:v>4</c:v>
                </c:pt>
                <c:pt idx="1227">
                  <c:v>9</c:v>
                </c:pt>
                <c:pt idx="1228">
                  <c:v>2</c:v>
                </c:pt>
                <c:pt idx="1229">
                  <c:v>1</c:v>
                </c:pt>
                <c:pt idx="1230">
                  <c:v>1</c:v>
                </c:pt>
                <c:pt idx="1231">
                  <c:v>1</c:v>
                </c:pt>
                <c:pt idx="1232">
                  <c:v>9</c:v>
                </c:pt>
                <c:pt idx="1233">
                  <c:v>1</c:v>
                </c:pt>
                <c:pt idx="1234">
                  <c:v>3</c:v>
                </c:pt>
                <c:pt idx="1235">
                  <c:v>1</c:v>
                </c:pt>
                <c:pt idx="1236">
                  <c:v>1</c:v>
                </c:pt>
                <c:pt idx="1237">
                  <c:v>1</c:v>
                </c:pt>
                <c:pt idx="1238">
                  <c:v>1</c:v>
                </c:pt>
                <c:pt idx="1239">
                  <c:v>1</c:v>
                </c:pt>
                <c:pt idx="1240">
                  <c:v>1</c:v>
                </c:pt>
                <c:pt idx="1241">
                  <c:v>1</c:v>
                </c:pt>
                <c:pt idx="1242">
                  <c:v>2</c:v>
                </c:pt>
                <c:pt idx="1243">
                  <c:v>2</c:v>
                </c:pt>
                <c:pt idx="1244">
                  <c:v>3</c:v>
                </c:pt>
                <c:pt idx="1245">
                  <c:v>2</c:v>
                </c:pt>
                <c:pt idx="1246">
                  <c:v>1</c:v>
                </c:pt>
                <c:pt idx="1247">
                  <c:v>1</c:v>
                </c:pt>
                <c:pt idx="1248">
                  <c:v>5</c:v>
                </c:pt>
                <c:pt idx="1249">
                  <c:v>7</c:v>
                </c:pt>
                <c:pt idx="1250">
                  <c:v>6</c:v>
                </c:pt>
                <c:pt idx="1251">
                  <c:v>1</c:v>
                </c:pt>
                <c:pt idx="1252">
                  <c:v>4</c:v>
                </c:pt>
                <c:pt idx="1253">
                  <c:v>7</c:v>
                </c:pt>
                <c:pt idx="1254">
                  <c:v>1</c:v>
                </c:pt>
                <c:pt idx="1255">
                  <c:v>3</c:v>
                </c:pt>
                <c:pt idx="1256">
                  <c:v>1</c:v>
                </c:pt>
                <c:pt idx="1257">
                  <c:v>2</c:v>
                </c:pt>
                <c:pt idx="1258">
                  <c:v>1</c:v>
                </c:pt>
                <c:pt idx="1259">
                  <c:v>1</c:v>
                </c:pt>
                <c:pt idx="1260">
                  <c:v>2</c:v>
                </c:pt>
                <c:pt idx="1261">
                  <c:v>1</c:v>
                </c:pt>
                <c:pt idx="1262">
                  <c:v>1</c:v>
                </c:pt>
                <c:pt idx="1263">
                  <c:v>1</c:v>
                </c:pt>
                <c:pt idx="1264">
                  <c:v>1</c:v>
                </c:pt>
                <c:pt idx="1265">
                  <c:v>4</c:v>
                </c:pt>
                <c:pt idx="1266">
                  <c:v>1</c:v>
                </c:pt>
                <c:pt idx="1267">
                  <c:v>5</c:v>
                </c:pt>
                <c:pt idx="1268">
                  <c:v>1</c:v>
                </c:pt>
                <c:pt idx="1269">
                  <c:v>1</c:v>
                </c:pt>
                <c:pt idx="1270">
                  <c:v>1</c:v>
                </c:pt>
                <c:pt idx="1271">
                  <c:v>4</c:v>
                </c:pt>
                <c:pt idx="1272">
                  <c:v>1</c:v>
                </c:pt>
                <c:pt idx="1273">
                  <c:v>6</c:v>
                </c:pt>
                <c:pt idx="1274">
                  <c:v>1</c:v>
                </c:pt>
                <c:pt idx="1275">
                  <c:v>1</c:v>
                </c:pt>
                <c:pt idx="1276">
                  <c:v>1</c:v>
                </c:pt>
                <c:pt idx="1277">
                  <c:v>5</c:v>
                </c:pt>
                <c:pt idx="1278">
                  <c:v>2</c:v>
                </c:pt>
                <c:pt idx="1279">
                  <c:v>1</c:v>
                </c:pt>
                <c:pt idx="1280">
                  <c:v>6</c:v>
                </c:pt>
                <c:pt idx="1281">
                  <c:v>4</c:v>
                </c:pt>
                <c:pt idx="1282">
                  <c:v>2</c:v>
                </c:pt>
                <c:pt idx="1283">
                  <c:v>3</c:v>
                </c:pt>
                <c:pt idx="1284">
                  <c:v>4</c:v>
                </c:pt>
                <c:pt idx="1285">
                  <c:v>1</c:v>
                </c:pt>
                <c:pt idx="1286">
                  <c:v>4</c:v>
                </c:pt>
                <c:pt idx="1287">
                  <c:v>2</c:v>
                </c:pt>
                <c:pt idx="1288">
                  <c:v>7</c:v>
                </c:pt>
                <c:pt idx="1289">
                  <c:v>3</c:v>
                </c:pt>
                <c:pt idx="1290">
                  <c:v>2</c:v>
                </c:pt>
                <c:pt idx="1291">
                  <c:v>1</c:v>
                </c:pt>
                <c:pt idx="1292">
                  <c:v>1</c:v>
                </c:pt>
                <c:pt idx="1293">
                  <c:v>2</c:v>
                </c:pt>
                <c:pt idx="1294">
                  <c:v>3</c:v>
                </c:pt>
                <c:pt idx="1295">
                  <c:v>10</c:v>
                </c:pt>
                <c:pt idx="1296">
                  <c:v>2</c:v>
                </c:pt>
                <c:pt idx="1297">
                  <c:v>3</c:v>
                </c:pt>
                <c:pt idx="1298">
                  <c:v>5</c:v>
                </c:pt>
                <c:pt idx="1299">
                  <c:v>1</c:v>
                </c:pt>
                <c:pt idx="1300">
                  <c:v>3</c:v>
                </c:pt>
                <c:pt idx="1301">
                  <c:v>1</c:v>
                </c:pt>
                <c:pt idx="1302">
                  <c:v>1</c:v>
                </c:pt>
                <c:pt idx="1303">
                  <c:v>1</c:v>
                </c:pt>
                <c:pt idx="1304">
                  <c:v>1</c:v>
                </c:pt>
                <c:pt idx="1305">
                  <c:v>1</c:v>
                </c:pt>
                <c:pt idx="1306">
                  <c:v>1</c:v>
                </c:pt>
                <c:pt idx="1307">
                  <c:v>23</c:v>
                </c:pt>
                <c:pt idx="1308">
                  <c:v>1</c:v>
                </c:pt>
                <c:pt idx="1309">
                  <c:v>1</c:v>
                </c:pt>
                <c:pt idx="1310">
                  <c:v>2</c:v>
                </c:pt>
                <c:pt idx="1311">
                  <c:v>3</c:v>
                </c:pt>
                <c:pt idx="1312">
                  <c:v>7</c:v>
                </c:pt>
                <c:pt idx="1313">
                  <c:v>2</c:v>
                </c:pt>
                <c:pt idx="1314">
                  <c:v>4</c:v>
                </c:pt>
                <c:pt idx="1315">
                  <c:v>1</c:v>
                </c:pt>
                <c:pt idx="1316">
                  <c:v>4</c:v>
                </c:pt>
                <c:pt idx="1317">
                  <c:v>8</c:v>
                </c:pt>
                <c:pt idx="1318">
                  <c:v>2</c:v>
                </c:pt>
                <c:pt idx="1319">
                  <c:v>3</c:v>
                </c:pt>
                <c:pt idx="1320">
                  <c:v>1</c:v>
                </c:pt>
                <c:pt idx="1321">
                  <c:v>1</c:v>
                </c:pt>
                <c:pt idx="1322">
                  <c:v>1</c:v>
                </c:pt>
                <c:pt idx="1323">
                  <c:v>10</c:v>
                </c:pt>
                <c:pt idx="1324">
                  <c:v>3</c:v>
                </c:pt>
                <c:pt idx="1325">
                  <c:v>1</c:v>
                </c:pt>
                <c:pt idx="1326">
                  <c:v>1</c:v>
                </c:pt>
                <c:pt idx="1327">
                  <c:v>6</c:v>
                </c:pt>
                <c:pt idx="1328">
                  <c:v>1</c:v>
                </c:pt>
                <c:pt idx="1329">
                  <c:v>2</c:v>
                </c:pt>
                <c:pt idx="1330">
                  <c:v>1</c:v>
                </c:pt>
                <c:pt idx="1331">
                  <c:v>6</c:v>
                </c:pt>
                <c:pt idx="1332">
                  <c:v>1</c:v>
                </c:pt>
                <c:pt idx="1333">
                  <c:v>2</c:v>
                </c:pt>
                <c:pt idx="1334">
                  <c:v>1</c:v>
                </c:pt>
                <c:pt idx="1335">
                  <c:v>5</c:v>
                </c:pt>
                <c:pt idx="1336">
                  <c:v>7</c:v>
                </c:pt>
                <c:pt idx="1337">
                  <c:v>3</c:v>
                </c:pt>
                <c:pt idx="1338">
                  <c:v>1</c:v>
                </c:pt>
                <c:pt idx="1339">
                  <c:v>2</c:v>
                </c:pt>
                <c:pt idx="1340">
                  <c:v>9</c:v>
                </c:pt>
                <c:pt idx="1341">
                  <c:v>1</c:v>
                </c:pt>
                <c:pt idx="1342">
                  <c:v>13</c:v>
                </c:pt>
                <c:pt idx="1343">
                  <c:v>2</c:v>
                </c:pt>
                <c:pt idx="1344">
                  <c:v>3</c:v>
                </c:pt>
                <c:pt idx="1345">
                  <c:v>7</c:v>
                </c:pt>
                <c:pt idx="1346">
                  <c:v>1</c:v>
                </c:pt>
                <c:pt idx="1347">
                  <c:v>1</c:v>
                </c:pt>
                <c:pt idx="1348">
                  <c:v>5</c:v>
                </c:pt>
                <c:pt idx="1349">
                  <c:v>2</c:v>
                </c:pt>
                <c:pt idx="1350">
                  <c:v>3</c:v>
                </c:pt>
                <c:pt idx="1351">
                  <c:v>1</c:v>
                </c:pt>
                <c:pt idx="1352">
                  <c:v>9</c:v>
                </c:pt>
                <c:pt idx="1353">
                  <c:v>3</c:v>
                </c:pt>
                <c:pt idx="1354">
                  <c:v>6</c:v>
                </c:pt>
                <c:pt idx="1355">
                  <c:v>2</c:v>
                </c:pt>
                <c:pt idx="1356">
                  <c:v>1</c:v>
                </c:pt>
                <c:pt idx="1357">
                  <c:v>5</c:v>
                </c:pt>
                <c:pt idx="1358">
                  <c:v>1</c:v>
                </c:pt>
                <c:pt idx="1359">
                  <c:v>7</c:v>
                </c:pt>
                <c:pt idx="1360">
                  <c:v>1</c:v>
                </c:pt>
                <c:pt idx="1361">
                  <c:v>2</c:v>
                </c:pt>
                <c:pt idx="1362">
                  <c:v>1</c:v>
                </c:pt>
                <c:pt idx="1363">
                  <c:v>2</c:v>
                </c:pt>
                <c:pt idx="1364">
                  <c:v>1</c:v>
                </c:pt>
                <c:pt idx="1365">
                  <c:v>3</c:v>
                </c:pt>
                <c:pt idx="1366">
                  <c:v>1</c:v>
                </c:pt>
                <c:pt idx="1367">
                  <c:v>1</c:v>
                </c:pt>
                <c:pt idx="1368">
                  <c:v>4</c:v>
                </c:pt>
                <c:pt idx="1369">
                  <c:v>1</c:v>
                </c:pt>
                <c:pt idx="1370">
                  <c:v>1</c:v>
                </c:pt>
                <c:pt idx="1371">
                  <c:v>1</c:v>
                </c:pt>
                <c:pt idx="1372">
                  <c:v>3</c:v>
                </c:pt>
                <c:pt idx="1373">
                  <c:v>5</c:v>
                </c:pt>
                <c:pt idx="1374">
                  <c:v>2</c:v>
                </c:pt>
                <c:pt idx="1375">
                  <c:v>1</c:v>
                </c:pt>
                <c:pt idx="1376">
                  <c:v>6</c:v>
                </c:pt>
                <c:pt idx="1377">
                  <c:v>1</c:v>
                </c:pt>
                <c:pt idx="1378">
                  <c:v>1</c:v>
                </c:pt>
                <c:pt idx="1379">
                  <c:v>2</c:v>
                </c:pt>
                <c:pt idx="1380">
                  <c:v>1</c:v>
                </c:pt>
                <c:pt idx="1381">
                  <c:v>1</c:v>
                </c:pt>
                <c:pt idx="1382">
                  <c:v>1</c:v>
                </c:pt>
                <c:pt idx="1383">
                  <c:v>1</c:v>
                </c:pt>
                <c:pt idx="1384">
                  <c:v>14</c:v>
                </c:pt>
                <c:pt idx="1385">
                  <c:v>1</c:v>
                </c:pt>
                <c:pt idx="1386">
                  <c:v>1</c:v>
                </c:pt>
                <c:pt idx="1387">
                  <c:v>1</c:v>
                </c:pt>
                <c:pt idx="1388">
                  <c:v>1</c:v>
                </c:pt>
                <c:pt idx="1389">
                  <c:v>2</c:v>
                </c:pt>
                <c:pt idx="1390">
                  <c:v>2</c:v>
                </c:pt>
                <c:pt idx="1391">
                  <c:v>2</c:v>
                </c:pt>
                <c:pt idx="1392">
                  <c:v>2</c:v>
                </c:pt>
                <c:pt idx="1393">
                  <c:v>5</c:v>
                </c:pt>
                <c:pt idx="1394">
                  <c:v>11</c:v>
                </c:pt>
                <c:pt idx="1395">
                  <c:v>1</c:v>
                </c:pt>
                <c:pt idx="1396">
                  <c:v>48</c:v>
                </c:pt>
                <c:pt idx="1397">
                  <c:v>1</c:v>
                </c:pt>
                <c:pt idx="1398">
                  <c:v>5</c:v>
                </c:pt>
                <c:pt idx="1399">
                  <c:v>2</c:v>
                </c:pt>
                <c:pt idx="1400">
                  <c:v>2</c:v>
                </c:pt>
                <c:pt idx="1401">
                  <c:v>1</c:v>
                </c:pt>
                <c:pt idx="1402">
                  <c:v>6</c:v>
                </c:pt>
                <c:pt idx="1403">
                  <c:v>3</c:v>
                </c:pt>
                <c:pt idx="1404">
                  <c:v>3</c:v>
                </c:pt>
                <c:pt idx="1405">
                  <c:v>67</c:v>
                </c:pt>
                <c:pt idx="1406">
                  <c:v>3</c:v>
                </c:pt>
                <c:pt idx="1407">
                  <c:v>2</c:v>
                </c:pt>
                <c:pt idx="1408">
                  <c:v>1</c:v>
                </c:pt>
                <c:pt idx="1409">
                  <c:v>1</c:v>
                </c:pt>
                <c:pt idx="1410">
                  <c:v>8</c:v>
                </c:pt>
                <c:pt idx="1411">
                  <c:v>2</c:v>
                </c:pt>
                <c:pt idx="1412">
                  <c:v>40</c:v>
                </c:pt>
                <c:pt idx="1413">
                  <c:v>1</c:v>
                </c:pt>
                <c:pt idx="1414">
                  <c:v>1</c:v>
                </c:pt>
                <c:pt idx="1415">
                  <c:v>6</c:v>
                </c:pt>
                <c:pt idx="1416">
                  <c:v>5</c:v>
                </c:pt>
                <c:pt idx="1417">
                  <c:v>4</c:v>
                </c:pt>
                <c:pt idx="1418">
                  <c:v>2</c:v>
                </c:pt>
                <c:pt idx="1419">
                  <c:v>2</c:v>
                </c:pt>
                <c:pt idx="1420">
                  <c:v>1</c:v>
                </c:pt>
                <c:pt idx="1421">
                  <c:v>1</c:v>
                </c:pt>
                <c:pt idx="1422">
                  <c:v>1</c:v>
                </c:pt>
                <c:pt idx="1423">
                  <c:v>1</c:v>
                </c:pt>
                <c:pt idx="1424">
                  <c:v>3</c:v>
                </c:pt>
                <c:pt idx="1425">
                  <c:v>1</c:v>
                </c:pt>
                <c:pt idx="1426">
                  <c:v>1</c:v>
                </c:pt>
                <c:pt idx="1427">
                  <c:v>3</c:v>
                </c:pt>
                <c:pt idx="1428">
                  <c:v>1</c:v>
                </c:pt>
                <c:pt idx="1429">
                  <c:v>7</c:v>
                </c:pt>
                <c:pt idx="1430">
                  <c:v>4</c:v>
                </c:pt>
                <c:pt idx="1431">
                  <c:v>5</c:v>
                </c:pt>
                <c:pt idx="1432">
                  <c:v>9</c:v>
                </c:pt>
                <c:pt idx="1433">
                  <c:v>1</c:v>
                </c:pt>
                <c:pt idx="1434">
                  <c:v>1</c:v>
                </c:pt>
                <c:pt idx="1435">
                  <c:v>2</c:v>
                </c:pt>
                <c:pt idx="1436">
                  <c:v>1</c:v>
                </c:pt>
                <c:pt idx="1437">
                  <c:v>1</c:v>
                </c:pt>
                <c:pt idx="1438">
                  <c:v>1</c:v>
                </c:pt>
                <c:pt idx="1439">
                  <c:v>1</c:v>
                </c:pt>
                <c:pt idx="1440">
                  <c:v>1</c:v>
                </c:pt>
                <c:pt idx="1441">
                  <c:v>3</c:v>
                </c:pt>
                <c:pt idx="1442">
                  <c:v>1</c:v>
                </c:pt>
                <c:pt idx="1443">
                  <c:v>1</c:v>
                </c:pt>
                <c:pt idx="1444">
                  <c:v>3</c:v>
                </c:pt>
                <c:pt idx="1445">
                  <c:v>1</c:v>
                </c:pt>
                <c:pt idx="1446">
                  <c:v>1</c:v>
                </c:pt>
                <c:pt idx="1447">
                  <c:v>1</c:v>
                </c:pt>
                <c:pt idx="1448">
                  <c:v>1</c:v>
                </c:pt>
                <c:pt idx="1449">
                  <c:v>1</c:v>
                </c:pt>
                <c:pt idx="1450">
                  <c:v>1</c:v>
                </c:pt>
                <c:pt idx="1451">
                  <c:v>1</c:v>
                </c:pt>
                <c:pt idx="1452">
                  <c:v>1</c:v>
                </c:pt>
                <c:pt idx="1453">
                  <c:v>2</c:v>
                </c:pt>
                <c:pt idx="1454">
                  <c:v>3</c:v>
                </c:pt>
                <c:pt idx="1455">
                  <c:v>1</c:v>
                </c:pt>
                <c:pt idx="1456">
                  <c:v>1</c:v>
                </c:pt>
                <c:pt idx="1457">
                  <c:v>2</c:v>
                </c:pt>
                <c:pt idx="1458">
                  <c:v>2</c:v>
                </c:pt>
                <c:pt idx="1459">
                  <c:v>3</c:v>
                </c:pt>
                <c:pt idx="1460">
                  <c:v>1</c:v>
                </c:pt>
                <c:pt idx="1461">
                  <c:v>1</c:v>
                </c:pt>
                <c:pt idx="1462">
                  <c:v>4</c:v>
                </c:pt>
                <c:pt idx="1463">
                  <c:v>1</c:v>
                </c:pt>
                <c:pt idx="1464">
                  <c:v>1</c:v>
                </c:pt>
                <c:pt idx="1465">
                  <c:v>6</c:v>
                </c:pt>
                <c:pt idx="1466">
                  <c:v>5</c:v>
                </c:pt>
                <c:pt idx="1467">
                  <c:v>1</c:v>
                </c:pt>
                <c:pt idx="1468">
                  <c:v>5</c:v>
                </c:pt>
                <c:pt idx="1469">
                  <c:v>2</c:v>
                </c:pt>
                <c:pt idx="1470">
                  <c:v>3</c:v>
                </c:pt>
                <c:pt idx="1471">
                  <c:v>3</c:v>
                </c:pt>
                <c:pt idx="1472">
                  <c:v>2</c:v>
                </c:pt>
                <c:pt idx="1473">
                  <c:v>1</c:v>
                </c:pt>
                <c:pt idx="1474">
                  <c:v>3</c:v>
                </c:pt>
                <c:pt idx="1475">
                  <c:v>1</c:v>
                </c:pt>
                <c:pt idx="1476">
                  <c:v>1</c:v>
                </c:pt>
                <c:pt idx="1477">
                  <c:v>1</c:v>
                </c:pt>
                <c:pt idx="1478">
                  <c:v>2</c:v>
                </c:pt>
                <c:pt idx="1479">
                  <c:v>17</c:v>
                </c:pt>
                <c:pt idx="1480">
                  <c:v>1</c:v>
                </c:pt>
                <c:pt idx="1481">
                  <c:v>1</c:v>
                </c:pt>
                <c:pt idx="1482">
                  <c:v>1</c:v>
                </c:pt>
                <c:pt idx="1483">
                  <c:v>3</c:v>
                </c:pt>
                <c:pt idx="1484">
                  <c:v>1</c:v>
                </c:pt>
                <c:pt idx="1485">
                  <c:v>1</c:v>
                </c:pt>
                <c:pt idx="1486">
                  <c:v>1</c:v>
                </c:pt>
                <c:pt idx="1487">
                  <c:v>2</c:v>
                </c:pt>
                <c:pt idx="1488">
                  <c:v>2</c:v>
                </c:pt>
                <c:pt idx="1489">
                  <c:v>4</c:v>
                </c:pt>
                <c:pt idx="1490">
                  <c:v>1</c:v>
                </c:pt>
                <c:pt idx="1491">
                  <c:v>7</c:v>
                </c:pt>
                <c:pt idx="1492">
                  <c:v>1</c:v>
                </c:pt>
                <c:pt idx="1493">
                  <c:v>6</c:v>
                </c:pt>
                <c:pt idx="1494">
                  <c:v>1</c:v>
                </c:pt>
                <c:pt idx="1495">
                  <c:v>4</c:v>
                </c:pt>
                <c:pt idx="1496">
                  <c:v>1</c:v>
                </c:pt>
                <c:pt idx="1497">
                  <c:v>5</c:v>
                </c:pt>
                <c:pt idx="1498">
                  <c:v>5</c:v>
                </c:pt>
                <c:pt idx="1499">
                  <c:v>2</c:v>
                </c:pt>
                <c:pt idx="1500">
                  <c:v>2</c:v>
                </c:pt>
                <c:pt idx="1501">
                  <c:v>3</c:v>
                </c:pt>
                <c:pt idx="1502">
                  <c:v>3</c:v>
                </c:pt>
                <c:pt idx="1503">
                  <c:v>2</c:v>
                </c:pt>
                <c:pt idx="1504">
                  <c:v>2</c:v>
                </c:pt>
                <c:pt idx="1505">
                  <c:v>1</c:v>
                </c:pt>
                <c:pt idx="1506">
                  <c:v>1</c:v>
                </c:pt>
                <c:pt idx="1507">
                  <c:v>3</c:v>
                </c:pt>
                <c:pt idx="1508">
                  <c:v>2</c:v>
                </c:pt>
                <c:pt idx="1509">
                  <c:v>1</c:v>
                </c:pt>
                <c:pt idx="1510">
                  <c:v>3</c:v>
                </c:pt>
                <c:pt idx="1511">
                  <c:v>1</c:v>
                </c:pt>
                <c:pt idx="1512">
                  <c:v>4</c:v>
                </c:pt>
                <c:pt idx="1513">
                  <c:v>1</c:v>
                </c:pt>
                <c:pt idx="1514">
                  <c:v>3</c:v>
                </c:pt>
                <c:pt idx="1515">
                  <c:v>2</c:v>
                </c:pt>
                <c:pt idx="1516">
                  <c:v>3</c:v>
                </c:pt>
                <c:pt idx="1517">
                  <c:v>8</c:v>
                </c:pt>
                <c:pt idx="1518">
                  <c:v>5</c:v>
                </c:pt>
                <c:pt idx="1519">
                  <c:v>15</c:v>
                </c:pt>
                <c:pt idx="1520">
                  <c:v>17</c:v>
                </c:pt>
                <c:pt idx="1521">
                  <c:v>62</c:v>
                </c:pt>
                <c:pt idx="1522">
                  <c:v>1</c:v>
                </c:pt>
                <c:pt idx="1523">
                  <c:v>2</c:v>
                </c:pt>
                <c:pt idx="1524">
                  <c:v>2</c:v>
                </c:pt>
                <c:pt idx="1525">
                  <c:v>1</c:v>
                </c:pt>
                <c:pt idx="1526">
                  <c:v>1</c:v>
                </c:pt>
                <c:pt idx="1527">
                  <c:v>1</c:v>
                </c:pt>
                <c:pt idx="1528">
                  <c:v>2</c:v>
                </c:pt>
                <c:pt idx="1529">
                  <c:v>1</c:v>
                </c:pt>
                <c:pt idx="1530">
                  <c:v>1</c:v>
                </c:pt>
                <c:pt idx="1531">
                  <c:v>1</c:v>
                </c:pt>
                <c:pt idx="1532">
                  <c:v>2</c:v>
                </c:pt>
                <c:pt idx="1533">
                  <c:v>1</c:v>
                </c:pt>
                <c:pt idx="1534">
                  <c:v>2</c:v>
                </c:pt>
                <c:pt idx="1535">
                  <c:v>1</c:v>
                </c:pt>
                <c:pt idx="1536">
                  <c:v>7</c:v>
                </c:pt>
                <c:pt idx="1537">
                  <c:v>77</c:v>
                </c:pt>
                <c:pt idx="1538">
                  <c:v>1</c:v>
                </c:pt>
                <c:pt idx="1539">
                  <c:v>3</c:v>
                </c:pt>
                <c:pt idx="1540">
                  <c:v>3</c:v>
                </c:pt>
                <c:pt idx="1541">
                  <c:v>1</c:v>
                </c:pt>
                <c:pt idx="1542">
                  <c:v>5</c:v>
                </c:pt>
                <c:pt idx="1543">
                  <c:v>1</c:v>
                </c:pt>
                <c:pt idx="1544">
                  <c:v>2</c:v>
                </c:pt>
                <c:pt idx="1545">
                  <c:v>1</c:v>
                </c:pt>
                <c:pt idx="1546">
                  <c:v>4</c:v>
                </c:pt>
                <c:pt idx="1547">
                  <c:v>1</c:v>
                </c:pt>
                <c:pt idx="1548">
                  <c:v>1</c:v>
                </c:pt>
                <c:pt idx="1549">
                  <c:v>1</c:v>
                </c:pt>
                <c:pt idx="1550">
                  <c:v>1</c:v>
                </c:pt>
                <c:pt idx="1551">
                  <c:v>2</c:v>
                </c:pt>
                <c:pt idx="1552">
                  <c:v>3</c:v>
                </c:pt>
                <c:pt idx="1553">
                  <c:v>1</c:v>
                </c:pt>
                <c:pt idx="1554">
                  <c:v>3</c:v>
                </c:pt>
                <c:pt idx="1555">
                  <c:v>1</c:v>
                </c:pt>
                <c:pt idx="1556">
                  <c:v>7</c:v>
                </c:pt>
                <c:pt idx="1557">
                  <c:v>3</c:v>
                </c:pt>
                <c:pt idx="1558">
                  <c:v>1</c:v>
                </c:pt>
                <c:pt idx="1559">
                  <c:v>2</c:v>
                </c:pt>
                <c:pt idx="1560">
                  <c:v>4</c:v>
                </c:pt>
                <c:pt idx="1561">
                  <c:v>4</c:v>
                </c:pt>
                <c:pt idx="1562">
                  <c:v>1</c:v>
                </c:pt>
                <c:pt idx="1563">
                  <c:v>1</c:v>
                </c:pt>
                <c:pt idx="1564">
                  <c:v>3</c:v>
                </c:pt>
                <c:pt idx="1565">
                  <c:v>8</c:v>
                </c:pt>
                <c:pt idx="1566">
                  <c:v>2</c:v>
                </c:pt>
                <c:pt idx="1567">
                  <c:v>1</c:v>
                </c:pt>
                <c:pt idx="1568">
                  <c:v>1</c:v>
                </c:pt>
                <c:pt idx="1569">
                  <c:v>1</c:v>
                </c:pt>
                <c:pt idx="1570">
                  <c:v>1</c:v>
                </c:pt>
                <c:pt idx="1571">
                  <c:v>1</c:v>
                </c:pt>
                <c:pt idx="1572">
                  <c:v>1</c:v>
                </c:pt>
                <c:pt idx="1573">
                  <c:v>1</c:v>
                </c:pt>
                <c:pt idx="1574">
                  <c:v>4</c:v>
                </c:pt>
                <c:pt idx="1575">
                  <c:v>1</c:v>
                </c:pt>
                <c:pt idx="1576">
                  <c:v>1</c:v>
                </c:pt>
                <c:pt idx="1577">
                  <c:v>1</c:v>
                </c:pt>
                <c:pt idx="1578">
                  <c:v>1</c:v>
                </c:pt>
                <c:pt idx="1579">
                  <c:v>2</c:v>
                </c:pt>
                <c:pt idx="1580">
                  <c:v>2</c:v>
                </c:pt>
                <c:pt idx="1581">
                  <c:v>6</c:v>
                </c:pt>
                <c:pt idx="1582">
                  <c:v>1</c:v>
                </c:pt>
                <c:pt idx="1583">
                  <c:v>9</c:v>
                </c:pt>
                <c:pt idx="1584">
                  <c:v>2</c:v>
                </c:pt>
                <c:pt idx="1585">
                  <c:v>1</c:v>
                </c:pt>
                <c:pt idx="1586">
                  <c:v>1</c:v>
                </c:pt>
                <c:pt idx="1587">
                  <c:v>3</c:v>
                </c:pt>
                <c:pt idx="1588">
                  <c:v>1</c:v>
                </c:pt>
                <c:pt idx="1589">
                  <c:v>2</c:v>
                </c:pt>
                <c:pt idx="1590">
                  <c:v>3</c:v>
                </c:pt>
                <c:pt idx="1591">
                  <c:v>3</c:v>
                </c:pt>
                <c:pt idx="1592">
                  <c:v>1</c:v>
                </c:pt>
                <c:pt idx="1593">
                  <c:v>1</c:v>
                </c:pt>
                <c:pt idx="1594">
                  <c:v>2</c:v>
                </c:pt>
                <c:pt idx="1595">
                  <c:v>3</c:v>
                </c:pt>
                <c:pt idx="1596">
                  <c:v>5</c:v>
                </c:pt>
                <c:pt idx="1597">
                  <c:v>4</c:v>
                </c:pt>
                <c:pt idx="1598">
                  <c:v>1</c:v>
                </c:pt>
                <c:pt idx="1599">
                  <c:v>2</c:v>
                </c:pt>
                <c:pt idx="1600">
                  <c:v>2</c:v>
                </c:pt>
                <c:pt idx="1601">
                  <c:v>1</c:v>
                </c:pt>
                <c:pt idx="1602">
                  <c:v>108</c:v>
                </c:pt>
                <c:pt idx="1603">
                  <c:v>2</c:v>
                </c:pt>
                <c:pt idx="1604">
                  <c:v>2</c:v>
                </c:pt>
                <c:pt idx="1605">
                  <c:v>2</c:v>
                </c:pt>
                <c:pt idx="1606">
                  <c:v>1</c:v>
                </c:pt>
                <c:pt idx="1607">
                  <c:v>1</c:v>
                </c:pt>
                <c:pt idx="1608">
                  <c:v>1</c:v>
                </c:pt>
                <c:pt idx="1609">
                  <c:v>1</c:v>
                </c:pt>
                <c:pt idx="1610">
                  <c:v>1</c:v>
                </c:pt>
                <c:pt idx="1611">
                  <c:v>1</c:v>
                </c:pt>
                <c:pt idx="1612">
                  <c:v>10</c:v>
                </c:pt>
                <c:pt idx="1613">
                  <c:v>5</c:v>
                </c:pt>
                <c:pt idx="1614">
                  <c:v>2</c:v>
                </c:pt>
                <c:pt idx="1615">
                  <c:v>14</c:v>
                </c:pt>
                <c:pt idx="1616">
                  <c:v>1</c:v>
                </c:pt>
                <c:pt idx="1617">
                  <c:v>1</c:v>
                </c:pt>
                <c:pt idx="1618">
                  <c:v>1</c:v>
                </c:pt>
                <c:pt idx="1619">
                  <c:v>19</c:v>
                </c:pt>
                <c:pt idx="1620">
                  <c:v>4</c:v>
                </c:pt>
                <c:pt idx="1621">
                  <c:v>1</c:v>
                </c:pt>
                <c:pt idx="1622">
                  <c:v>2</c:v>
                </c:pt>
                <c:pt idx="1623">
                  <c:v>4</c:v>
                </c:pt>
                <c:pt idx="1624">
                  <c:v>1</c:v>
                </c:pt>
                <c:pt idx="1625">
                  <c:v>3</c:v>
                </c:pt>
                <c:pt idx="1626">
                  <c:v>8</c:v>
                </c:pt>
                <c:pt idx="1627">
                  <c:v>1</c:v>
                </c:pt>
                <c:pt idx="1628">
                  <c:v>2</c:v>
                </c:pt>
                <c:pt idx="1629">
                  <c:v>11</c:v>
                </c:pt>
                <c:pt idx="1630">
                  <c:v>1</c:v>
                </c:pt>
                <c:pt idx="1631">
                  <c:v>1</c:v>
                </c:pt>
                <c:pt idx="1632">
                  <c:v>3</c:v>
                </c:pt>
                <c:pt idx="1633">
                  <c:v>1</c:v>
                </c:pt>
                <c:pt idx="1634">
                  <c:v>2</c:v>
                </c:pt>
                <c:pt idx="1635">
                  <c:v>2</c:v>
                </c:pt>
                <c:pt idx="1636">
                  <c:v>1</c:v>
                </c:pt>
                <c:pt idx="1637">
                  <c:v>1</c:v>
                </c:pt>
                <c:pt idx="1638">
                  <c:v>1</c:v>
                </c:pt>
                <c:pt idx="1639">
                  <c:v>1</c:v>
                </c:pt>
                <c:pt idx="1640">
                  <c:v>1</c:v>
                </c:pt>
                <c:pt idx="1641">
                  <c:v>1</c:v>
                </c:pt>
                <c:pt idx="1642">
                  <c:v>1</c:v>
                </c:pt>
                <c:pt idx="1643">
                  <c:v>1</c:v>
                </c:pt>
                <c:pt idx="1644">
                  <c:v>1</c:v>
                </c:pt>
                <c:pt idx="1645">
                  <c:v>1</c:v>
                </c:pt>
                <c:pt idx="1646">
                  <c:v>1</c:v>
                </c:pt>
                <c:pt idx="1647">
                  <c:v>4</c:v>
                </c:pt>
                <c:pt idx="1648">
                  <c:v>1</c:v>
                </c:pt>
                <c:pt idx="1649">
                  <c:v>1</c:v>
                </c:pt>
                <c:pt idx="1650">
                  <c:v>1</c:v>
                </c:pt>
                <c:pt idx="1651">
                  <c:v>1</c:v>
                </c:pt>
                <c:pt idx="1652">
                  <c:v>1</c:v>
                </c:pt>
                <c:pt idx="1653">
                  <c:v>1</c:v>
                </c:pt>
                <c:pt idx="1654">
                  <c:v>2</c:v>
                </c:pt>
                <c:pt idx="1655">
                  <c:v>3</c:v>
                </c:pt>
                <c:pt idx="1656">
                  <c:v>3</c:v>
                </c:pt>
                <c:pt idx="1657">
                  <c:v>2</c:v>
                </c:pt>
                <c:pt idx="1658">
                  <c:v>2</c:v>
                </c:pt>
                <c:pt idx="1659">
                  <c:v>1</c:v>
                </c:pt>
                <c:pt idx="1660">
                  <c:v>1</c:v>
                </c:pt>
                <c:pt idx="1661">
                  <c:v>1</c:v>
                </c:pt>
                <c:pt idx="1662">
                  <c:v>2</c:v>
                </c:pt>
                <c:pt idx="1663">
                  <c:v>3</c:v>
                </c:pt>
                <c:pt idx="1664">
                  <c:v>1</c:v>
                </c:pt>
                <c:pt idx="1665">
                  <c:v>12</c:v>
                </c:pt>
                <c:pt idx="1666">
                  <c:v>1</c:v>
                </c:pt>
                <c:pt idx="1667">
                  <c:v>5</c:v>
                </c:pt>
                <c:pt idx="1668">
                  <c:v>4</c:v>
                </c:pt>
                <c:pt idx="1669">
                  <c:v>2</c:v>
                </c:pt>
                <c:pt idx="1670">
                  <c:v>1</c:v>
                </c:pt>
                <c:pt idx="1671">
                  <c:v>5</c:v>
                </c:pt>
                <c:pt idx="1672">
                  <c:v>1</c:v>
                </c:pt>
                <c:pt idx="1673">
                  <c:v>1</c:v>
                </c:pt>
                <c:pt idx="1674">
                  <c:v>1</c:v>
                </c:pt>
                <c:pt idx="1675">
                  <c:v>2</c:v>
                </c:pt>
                <c:pt idx="1676">
                  <c:v>3</c:v>
                </c:pt>
                <c:pt idx="1677">
                  <c:v>6</c:v>
                </c:pt>
                <c:pt idx="1678">
                  <c:v>17</c:v>
                </c:pt>
                <c:pt idx="1679">
                  <c:v>1</c:v>
                </c:pt>
                <c:pt idx="1680">
                  <c:v>1</c:v>
                </c:pt>
                <c:pt idx="1681">
                  <c:v>2</c:v>
                </c:pt>
                <c:pt idx="1682">
                  <c:v>1</c:v>
                </c:pt>
                <c:pt idx="1683">
                  <c:v>1</c:v>
                </c:pt>
                <c:pt idx="1684">
                  <c:v>3</c:v>
                </c:pt>
                <c:pt idx="1685">
                  <c:v>1</c:v>
                </c:pt>
                <c:pt idx="1686">
                  <c:v>1</c:v>
                </c:pt>
                <c:pt idx="1687">
                  <c:v>3</c:v>
                </c:pt>
                <c:pt idx="1688">
                  <c:v>1</c:v>
                </c:pt>
                <c:pt idx="1689">
                  <c:v>1</c:v>
                </c:pt>
                <c:pt idx="1690">
                  <c:v>2</c:v>
                </c:pt>
                <c:pt idx="1691">
                  <c:v>1</c:v>
                </c:pt>
                <c:pt idx="1692">
                  <c:v>1</c:v>
                </c:pt>
                <c:pt idx="1693">
                  <c:v>1</c:v>
                </c:pt>
                <c:pt idx="1694">
                  <c:v>2</c:v>
                </c:pt>
                <c:pt idx="1695">
                  <c:v>1</c:v>
                </c:pt>
                <c:pt idx="1696">
                  <c:v>2</c:v>
                </c:pt>
                <c:pt idx="1697">
                  <c:v>6</c:v>
                </c:pt>
                <c:pt idx="1698">
                  <c:v>1</c:v>
                </c:pt>
                <c:pt idx="1699">
                  <c:v>6</c:v>
                </c:pt>
                <c:pt idx="1700">
                  <c:v>2</c:v>
                </c:pt>
                <c:pt idx="1701">
                  <c:v>3</c:v>
                </c:pt>
                <c:pt idx="1702">
                  <c:v>1</c:v>
                </c:pt>
                <c:pt idx="1703">
                  <c:v>1</c:v>
                </c:pt>
                <c:pt idx="1704">
                  <c:v>1</c:v>
                </c:pt>
                <c:pt idx="1705">
                  <c:v>2</c:v>
                </c:pt>
                <c:pt idx="1706">
                  <c:v>1</c:v>
                </c:pt>
                <c:pt idx="1707">
                  <c:v>1</c:v>
                </c:pt>
                <c:pt idx="1708">
                  <c:v>1</c:v>
                </c:pt>
                <c:pt idx="1709">
                  <c:v>1</c:v>
                </c:pt>
                <c:pt idx="1710">
                  <c:v>5</c:v>
                </c:pt>
                <c:pt idx="1711">
                  <c:v>4</c:v>
                </c:pt>
                <c:pt idx="1712">
                  <c:v>4</c:v>
                </c:pt>
                <c:pt idx="1713">
                  <c:v>2</c:v>
                </c:pt>
                <c:pt idx="1714">
                  <c:v>1</c:v>
                </c:pt>
                <c:pt idx="1715">
                  <c:v>1</c:v>
                </c:pt>
                <c:pt idx="1716">
                  <c:v>1</c:v>
                </c:pt>
                <c:pt idx="1717">
                  <c:v>1</c:v>
                </c:pt>
                <c:pt idx="1718">
                  <c:v>1</c:v>
                </c:pt>
                <c:pt idx="1719">
                  <c:v>5</c:v>
                </c:pt>
                <c:pt idx="1720">
                  <c:v>3</c:v>
                </c:pt>
                <c:pt idx="1721">
                  <c:v>2</c:v>
                </c:pt>
                <c:pt idx="1722">
                  <c:v>1</c:v>
                </c:pt>
                <c:pt idx="1723">
                  <c:v>1</c:v>
                </c:pt>
                <c:pt idx="1724">
                  <c:v>1</c:v>
                </c:pt>
                <c:pt idx="1725">
                  <c:v>1</c:v>
                </c:pt>
                <c:pt idx="1726">
                  <c:v>2</c:v>
                </c:pt>
                <c:pt idx="1727">
                  <c:v>4</c:v>
                </c:pt>
                <c:pt idx="1728">
                  <c:v>2</c:v>
                </c:pt>
                <c:pt idx="1729">
                  <c:v>1</c:v>
                </c:pt>
                <c:pt idx="1730">
                  <c:v>7</c:v>
                </c:pt>
                <c:pt idx="1731">
                  <c:v>6</c:v>
                </c:pt>
                <c:pt idx="1732">
                  <c:v>1</c:v>
                </c:pt>
                <c:pt idx="1733">
                  <c:v>2</c:v>
                </c:pt>
                <c:pt idx="1734">
                  <c:v>2</c:v>
                </c:pt>
                <c:pt idx="1735">
                  <c:v>2</c:v>
                </c:pt>
                <c:pt idx="1736">
                  <c:v>6</c:v>
                </c:pt>
                <c:pt idx="1737">
                  <c:v>1</c:v>
                </c:pt>
                <c:pt idx="1738">
                  <c:v>2</c:v>
                </c:pt>
                <c:pt idx="1739">
                  <c:v>1</c:v>
                </c:pt>
                <c:pt idx="1740">
                  <c:v>2</c:v>
                </c:pt>
                <c:pt idx="1741">
                  <c:v>1</c:v>
                </c:pt>
                <c:pt idx="1742">
                  <c:v>5</c:v>
                </c:pt>
                <c:pt idx="1743">
                  <c:v>4</c:v>
                </c:pt>
                <c:pt idx="1744">
                  <c:v>6</c:v>
                </c:pt>
                <c:pt idx="1745">
                  <c:v>18</c:v>
                </c:pt>
                <c:pt idx="1746">
                  <c:v>10</c:v>
                </c:pt>
                <c:pt idx="1747">
                  <c:v>10</c:v>
                </c:pt>
                <c:pt idx="1748">
                  <c:v>9</c:v>
                </c:pt>
                <c:pt idx="1749">
                  <c:v>32</c:v>
                </c:pt>
                <c:pt idx="1750">
                  <c:v>4</c:v>
                </c:pt>
                <c:pt idx="1751">
                  <c:v>5</c:v>
                </c:pt>
                <c:pt idx="1752">
                  <c:v>1</c:v>
                </c:pt>
                <c:pt idx="1753">
                  <c:v>45</c:v>
                </c:pt>
                <c:pt idx="1754">
                  <c:v>1</c:v>
                </c:pt>
                <c:pt idx="1755">
                  <c:v>8</c:v>
                </c:pt>
                <c:pt idx="1756">
                  <c:v>1</c:v>
                </c:pt>
                <c:pt idx="1757">
                  <c:v>3</c:v>
                </c:pt>
                <c:pt idx="1758">
                  <c:v>2</c:v>
                </c:pt>
                <c:pt idx="1759">
                  <c:v>2</c:v>
                </c:pt>
                <c:pt idx="1760">
                  <c:v>1</c:v>
                </c:pt>
                <c:pt idx="1761">
                  <c:v>3</c:v>
                </c:pt>
                <c:pt idx="1762">
                  <c:v>1</c:v>
                </c:pt>
                <c:pt idx="1763">
                  <c:v>2</c:v>
                </c:pt>
                <c:pt idx="1764">
                  <c:v>1</c:v>
                </c:pt>
                <c:pt idx="1765">
                  <c:v>2</c:v>
                </c:pt>
                <c:pt idx="1766">
                  <c:v>1</c:v>
                </c:pt>
                <c:pt idx="1767">
                  <c:v>1</c:v>
                </c:pt>
                <c:pt idx="1768">
                  <c:v>2</c:v>
                </c:pt>
                <c:pt idx="1769">
                  <c:v>1</c:v>
                </c:pt>
                <c:pt idx="1770">
                  <c:v>1</c:v>
                </c:pt>
                <c:pt idx="1771">
                  <c:v>1</c:v>
                </c:pt>
                <c:pt idx="1772">
                  <c:v>1</c:v>
                </c:pt>
                <c:pt idx="1773">
                  <c:v>10</c:v>
                </c:pt>
                <c:pt idx="1774">
                  <c:v>1</c:v>
                </c:pt>
                <c:pt idx="1775">
                  <c:v>1</c:v>
                </c:pt>
                <c:pt idx="1776">
                  <c:v>3</c:v>
                </c:pt>
                <c:pt idx="1777">
                  <c:v>19</c:v>
                </c:pt>
                <c:pt idx="1778">
                  <c:v>1</c:v>
                </c:pt>
                <c:pt idx="1779">
                  <c:v>3</c:v>
                </c:pt>
                <c:pt idx="1780">
                  <c:v>1</c:v>
                </c:pt>
                <c:pt idx="1781">
                  <c:v>2</c:v>
                </c:pt>
                <c:pt idx="1782">
                  <c:v>1</c:v>
                </c:pt>
                <c:pt idx="1783">
                  <c:v>1</c:v>
                </c:pt>
                <c:pt idx="1784">
                  <c:v>1</c:v>
                </c:pt>
                <c:pt idx="1785">
                  <c:v>1</c:v>
                </c:pt>
                <c:pt idx="1786">
                  <c:v>3</c:v>
                </c:pt>
                <c:pt idx="1787">
                  <c:v>3</c:v>
                </c:pt>
                <c:pt idx="1788">
                  <c:v>2</c:v>
                </c:pt>
                <c:pt idx="1789">
                  <c:v>3</c:v>
                </c:pt>
                <c:pt idx="1790">
                  <c:v>1</c:v>
                </c:pt>
                <c:pt idx="1791">
                  <c:v>2</c:v>
                </c:pt>
                <c:pt idx="1792">
                  <c:v>1</c:v>
                </c:pt>
                <c:pt idx="1793">
                  <c:v>1</c:v>
                </c:pt>
                <c:pt idx="1794">
                  <c:v>2</c:v>
                </c:pt>
                <c:pt idx="1795">
                  <c:v>3</c:v>
                </c:pt>
                <c:pt idx="1796">
                  <c:v>2</c:v>
                </c:pt>
                <c:pt idx="1797">
                  <c:v>1</c:v>
                </c:pt>
                <c:pt idx="1798">
                  <c:v>1</c:v>
                </c:pt>
                <c:pt idx="1799">
                  <c:v>1</c:v>
                </c:pt>
                <c:pt idx="1800">
                  <c:v>2</c:v>
                </c:pt>
                <c:pt idx="1801">
                  <c:v>6</c:v>
                </c:pt>
                <c:pt idx="1802">
                  <c:v>1</c:v>
                </c:pt>
                <c:pt idx="1803">
                  <c:v>1</c:v>
                </c:pt>
                <c:pt idx="1804">
                  <c:v>13</c:v>
                </c:pt>
                <c:pt idx="1805">
                  <c:v>1</c:v>
                </c:pt>
                <c:pt idx="1806">
                  <c:v>3</c:v>
                </c:pt>
                <c:pt idx="1807">
                  <c:v>1</c:v>
                </c:pt>
                <c:pt idx="1808">
                  <c:v>1</c:v>
                </c:pt>
                <c:pt idx="1809">
                  <c:v>3</c:v>
                </c:pt>
                <c:pt idx="1810">
                  <c:v>3</c:v>
                </c:pt>
                <c:pt idx="1811">
                  <c:v>6</c:v>
                </c:pt>
                <c:pt idx="1812">
                  <c:v>1</c:v>
                </c:pt>
                <c:pt idx="1813">
                  <c:v>2</c:v>
                </c:pt>
                <c:pt idx="1814">
                  <c:v>1</c:v>
                </c:pt>
                <c:pt idx="1815">
                  <c:v>4</c:v>
                </c:pt>
                <c:pt idx="1816">
                  <c:v>1</c:v>
                </c:pt>
                <c:pt idx="1817">
                  <c:v>4</c:v>
                </c:pt>
                <c:pt idx="1818">
                  <c:v>2</c:v>
                </c:pt>
                <c:pt idx="1819">
                  <c:v>1</c:v>
                </c:pt>
                <c:pt idx="1820">
                  <c:v>3</c:v>
                </c:pt>
                <c:pt idx="1821">
                  <c:v>2</c:v>
                </c:pt>
                <c:pt idx="1822">
                  <c:v>1</c:v>
                </c:pt>
                <c:pt idx="1823">
                  <c:v>3</c:v>
                </c:pt>
                <c:pt idx="1824">
                  <c:v>10</c:v>
                </c:pt>
                <c:pt idx="1825">
                  <c:v>3</c:v>
                </c:pt>
                <c:pt idx="1826">
                  <c:v>1</c:v>
                </c:pt>
                <c:pt idx="1827">
                  <c:v>3</c:v>
                </c:pt>
                <c:pt idx="1828">
                  <c:v>1</c:v>
                </c:pt>
                <c:pt idx="1829">
                  <c:v>1</c:v>
                </c:pt>
                <c:pt idx="1830">
                  <c:v>1</c:v>
                </c:pt>
                <c:pt idx="1831">
                  <c:v>2</c:v>
                </c:pt>
                <c:pt idx="1832">
                  <c:v>1</c:v>
                </c:pt>
                <c:pt idx="1833">
                  <c:v>1</c:v>
                </c:pt>
                <c:pt idx="1834">
                  <c:v>3</c:v>
                </c:pt>
                <c:pt idx="1835">
                  <c:v>2</c:v>
                </c:pt>
                <c:pt idx="1836">
                  <c:v>1</c:v>
                </c:pt>
                <c:pt idx="1837">
                  <c:v>1</c:v>
                </c:pt>
                <c:pt idx="1838">
                  <c:v>1</c:v>
                </c:pt>
                <c:pt idx="1839">
                  <c:v>2</c:v>
                </c:pt>
                <c:pt idx="1840">
                  <c:v>19</c:v>
                </c:pt>
                <c:pt idx="1841">
                  <c:v>1</c:v>
                </c:pt>
                <c:pt idx="1842">
                  <c:v>5</c:v>
                </c:pt>
                <c:pt idx="1843">
                  <c:v>1</c:v>
                </c:pt>
                <c:pt idx="1844">
                  <c:v>3</c:v>
                </c:pt>
                <c:pt idx="1845">
                  <c:v>2</c:v>
                </c:pt>
                <c:pt idx="1846">
                  <c:v>2</c:v>
                </c:pt>
                <c:pt idx="1847">
                  <c:v>1</c:v>
                </c:pt>
                <c:pt idx="1848">
                  <c:v>2</c:v>
                </c:pt>
                <c:pt idx="1849">
                  <c:v>2</c:v>
                </c:pt>
                <c:pt idx="1850">
                  <c:v>1</c:v>
                </c:pt>
                <c:pt idx="1851">
                  <c:v>1</c:v>
                </c:pt>
                <c:pt idx="1852">
                  <c:v>1</c:v>
                </c:pt>
                <c:pt idx="1853">
                  <c:v>20</c:v>
                </c:pt>
                <c:pt idx="1854">
                  <c:v>3</c:v>
                </c:pt>
                <c:pt idx="1855">
                  <c:v>1</c:v>
                </c:pt>
                <c:pt idx="1856">
                  <c:v>3</c:v>
                </c:pt>
                <c:pt idx="1857">
                  <c:v>1</c:v>
                </c:pt>
                <c:pt idx="1858">
                  <c:v>2</c:v>
                </c:pt>
                <c:pt idx="1859">
                  <c:v>2</c:v>
                </c:pt>
                <c:pt idx="1860">
                  <c:v>2</c:v>
                </c:pt>
                <c:pt idx="1861">
                  <c:v>7</c:v>
                </c:pt>
                <c:pt idx="1862">
                  <c:v>1</c:v>
                </c:pt>
                <c:pt idx="1863">
                  <c:v>1</c:v>
                </c:pt>
                <c:pt idx="1864">
                  <c:v>1</c:v>
                </c:pt>
                <c:pt idx="1865">
                  <c:v>1</c:v>
                </c:pt>
                <c:pt idx="1866">
                  <c:v>2</c:v>
                </c:pt>
                <c:pt idx="1867">
                  <c:v>1</c:v>
                </c:pt>
                <c:pt idx="1868">
                  <c:v>1</c:v>
                </c:pt>
                <c:pt idx="1869">
                  <c:v>2</c:v>
                </c:pt>
                <c:pt idx="1870">
                  <c:v>1</c:v>
                </c:pt>
                <c:pt idx="1871">
                  <c:v>1</c:v>
                </c:pt>
                <c:pt idx="1872">
                  <c:v>1</c:v>
                </c:pt>
                <c:pt idx="1873">
                  <c:v>2</c:v>
                </c:pt>
                <c:pt idx="1874">
                  <c:v>1</c:v>
                </c:pt>
                <c:pt idx="1875">
                  <c:v>1</c:v>
                </c:pt>
                <c:pt idx="1876">
                  <c:v>5</c:v>
                </c:pt>
                <c:pt idx="1877">
                  <c:v>2</c:v>
                </c:pt>
                <c:pt idx="1878">
                  <c:v>1</c:v>
                </c:pt>
                <c:pt idx="1879">
                  <c:v>1</c:v>
                </c:pt>
                <c:pt idx="1880">
                  <c:v>4</c:v>
                </c:pt>
                <c:pt idx="1881">
                  <c:v>1</c:v>
                </c:pt>
                <c:pt idx="1882">
                  <c:v>1</c:v>
                </c:pt>
                <c:pt idx="1883">
                  <c:v>1</c:v>
                </c:pt>
                <c:pt idx="1884">
                  <c:v>1</c:v>
                </c:pt>
                <c:pt idx="1885">
                  <c:v>2</c:v>
                </c:pt>
                <c:pt idx="1886">
                  <c:v>5</c:v>
                </c:pt>
                <c:pt idx="1887">
                  <c:v>3</c:v>
                </c:pt>
                <c:pt idx="1888">
                  <c:v>4</c:v>
                </c:pt>
                <c:pt idx="1889">
                  <c:v>1</c:v>
                </c:pt>
                <c:pt idx="1890">
                  <c:v>1</c:v>
                </c:pt>
                <c:pt idx="1891">
                  <c:v>1</c:v>
                </c:pt>
                <c:pt idx="1892">
                  <c:v>2</c:v>
                </c:pt>
                <c:pt idx="1893">
                  <c:v>1</c:v>
                </c:pt>
                <c:pt idx="1894">
                  <c:v>2</c:v>
                </c:pt>
                <c:pt idx="1895">
                  <c:v>10</c:v>
                </c:pt>
                <c:pt idx="1896">
                  <c:v>1</c:v>
                </c:pt>
                <c:pt idx="1897">
                  <c:v>1</c:v>
                </c:pt>
                <c:pt idx="1898">
                  <c:v>2</c:v>
                </c:pt>
                <c:pt idx="1899">
                  <c:v>1</c:v>
                </c:pt>
                <c:pt idx="1900">
                  <c:v>1</c:v>
                </c:pt>
                <c:pt idx="1901">
                  <c:v>2</c:v>
                </c:pt>
                <c:pt idx="1902">
                  <c:v>5</c:v>
                </c:pt>
                <c:pt idx="1903">
                  <c:v>1</c:v>
                </c:pt>
                <c:pt idx="1904">
                  <c:v>1</c:v>
                </c:pt>
                <c:pt idx="1905">
                  <c:v>1</c:v>
                </c:pt>
                <c:pt idx="1906">
                  <c:v>1</c:v>
                </c:pt>
                <c:pt idx="1907">
                  <c:v>1</c:v>
                </c:pt>
                <c:pt idx="1908">
                  <c:v>14</c:v>
                </c:pt>
                <c:pt idx="1909">
                  <c:v>1</c:v>
                </c:pt>
                <c:pt idx="1910">
                  <c:v>1</c:v>
                </c:pt>
                <c:pt idx="1911">
                  <c:v>1</c:v>
                </c:pt>
                <c:pt idx="1912">
                  <c:v>3</c:v>
                </c:pt>
                <c:pt idx="1913">
                  <c:v>2</c:v>
                </c:pt>
                <c:pt idx="1914">
                  <c:v>13</c:v>
                </c:pt>
                <c:pt idx="1915">
                  <c:v>2</c:v>
                </c:pt>
                <c:pt idx="1916">
                  <c:v>3</c:v>
                </c:pt>
                <c:pt idx="1917">
                  <c:v>10</c:v>
                </c:pt>
                <c:pt idx="1918">
                  <c:v>5</c:v>
                </c:pt>
                <c:pt idx="1919">
                  <c:v>1</c:v>
                </c:pt>
                <c:pt idx="1920">
                  <c:v>27</c:v>
                </c:pt>
                <c:pt idx="1921">
                  <c:v>1</c:v>
                </c:pt>
                <c:pt idx="1922">
                  <c:v>2</c:v>
                </c:pt>
                <c:pt idx="1923">
                  <c:v>11</c:v>
                </c:pt>
                <c:pt idx="1924">
                  <c:v>4</c:v>
                </c:pt>
                <c:pt idx="1925">
                  <c:v>3</c:v>
                </c:pt>
                <c:pt idx="1926">
                  <c:v>3</c:v>
                </c:pt>
                <c:pt idx="1927">
                  <c:v>1</c:v>
                </c:pt>
                <c:pt idx="1928">
                  <c:v>1</c:v>
                </c:pt>
                <c:pt idx="1929">
                  <c:v>5</c:v>
                </c:pt>
                <c:pt idx="1930">
                  <c:v>1</c:v>
                </c:pt>
                <c:pt idx="1931">
                  <c:v>1</c:v>
                </c:pt>
                <c:pt idx="1932">
                  <c:v>1</c:v>
                </c:pt>
                <c:pt idx="1933">
                  <c:v>4</c:v>
                </c:pt>
                <c:pt idx="1934">
                  <c:v>2</c:v>
                </c:pt>
                <c:pt idx="1935">
                  <c:v>8</c:v>
                </c:pt>
                <c:pt idx="1936">
                  <c:v>6</c:v>
                </c:pt>
                <c:pt idx="1937">
                  <c:v>5</c:v>
                </c:pt>
                <c:pt idx="1938">
                  <c:v>1</c:v>
                </c:pt>
                <c:pt idx="1939">
                  <c:v>1</c:v>
                </c:pt>
                <c:pt idx="1940">
                  <c:v>1</c:v>
                </c:pt>
                <c:pt idx="1941">
                  <c:v>1</c:v>
                </c:pt>
                <c:pt idx="1942">
                  <c:v>1</c:v>
                </c:pt>
                <c:pt idx="1943">
                  <c:v>3</c:v>
                </c:pt>
                <c:pt idx="1944">
                  <c:v>10</c:v>
                </c:pt>
                <c:pt idx="1945">
                  <c:v>1</c:v>
                </c:pt>
                <c:pt idx="1946">
                  <c:v>1</c:v>
                </c:pt>
                <c:pt idx="1947">
                  <c:v>3</c:v>
                </c:pt>
                <c:pt idx="1948">
                  <c:v>4</c:v>
                </c:pt>
                <c:pt idx="1949">
                  <c:v>7</c:v>
                </c:pt>
                <c:pt idx="1950">
                  <c:v>1</c:v>
                </c:pt>
                <c:pt idx="1951">
                  <c:v>10</c:v>
                </c:pt>
                <c:pt idx="1952">
                  <c:v>2</c:v>
                </c:pt>
                <c:pt idx="1953">
                  <c:v>1</c:v>
                </c:pt>
                <c:pt idx="1954">
                  <c:v>3</c:v>
                </c:pt>
                <c:pt idx="1955">
                  <c:v>3</c:v>
                </c:pt>
                <c:pt idx="1956">
                  <c:v>1</c:v>
                </c:pt>
                <c:pt idx="1957">
                  <c:v>4</c:v>
                </c:pt>
                <c:pt idx="1958">
                  <c:v>2</c:v>
                </c:pt>
                <c:pt idx="1959">
                  <c:v>1</c:v>
                </c:pt>
                <c:pt idx="1960">
                  <c:v>1</c:v>
                </c:pt>
                <c:pt idx="1961">
                  <c:v>1</c:v>
                </c:pt>
                <c:pt idx="1962">
                  <c:v>3</c:v>
                </c:pt>
                <c:pt idx="1963">
                  <c:v>1</c:v>
                </c:pt>
                <c:pt idx="1964">
                  <c:v>1</c:v>
                </c:pt>
                <c:pt idx="1965">
                  <c:v>1</c:v>
                </c:pt>
                <c:pt idx="1966">
                  <c:v>6</c:v>
                </c:pt>
                <c:pt idx="1967">
                  <c:v>3</c:v>
                </c:pt>
                <c:pt idx="1968">
                  <c:v>1</c:v>
                </c:pt>
                <c:pt idx="1969">
                  <c:v>2</c:v>
                </c:pt>
                <c:pt idx="1970">
                  <c:v>1</c:v>
                </c:pt>
                <c:pt idx="1971">
                  <c:v>1</c:v>
                </c:pt>
                <c:pt idx="1972">
                  <c:v>1</c:v>
                </c:pt>
                <c:pt idx="1973">
                  <c:v>5</c:v>
                </c:pt>
                <c:pt idx="1974">
                  <c:v>1</c:v>
                </c:pt>
                <c:pt idx="1975">
                  <c:v>8</c:v>
                </c:pt>
                <c:pt idx="1976">
                  <c:v>1</c:v>
                </c:pt>
                <c:pt idx="1977">
                  <c:v>1</c:v>
                </c:pt>
                <c:pt idx="1978">
                  <c:v>2</c:v>
                </c:pt>
                <c:pt idx="1979">
                  <c:v>8</c:v>
                </c:pt>
                <c:pt idx="1980">
                  <c:v>13</c:v>
                </c:pt>
                <c:pt idx="1981">
                  <c:v>12</c:v>
                </c:pt>
                <c:pt idx="1982">
                  <c:v>1</c:v>
                </c:pt>
                <c:pt idx="1983">
                  <c:v>7</c:v>
                </c:pt>
                <c:pt idx="1984">
                  <c:v>1</c:v>
                </c:pt>
                <c:pt idx="1985">
                  <c:v>3</c:v>
                </c:pt>
                <c:pt idx="1986">
                  <c:v>1</c:v>
                </c:pt>
                <c:pt idx="1987">
                  <c:v>1</c:v>
                </c:pt>
                <c:pt idx="1988">
                  <c:v>3</c:v>
                </c:pt>
                <c:pt idx="1989">
                  <c:v>7</c:v>
                </c:pt>
                <c:pt idx="1990">
                  <c:v>6</c:v>
                </c:pt>
                <c:pt idx="1991">
                  <c:v>1</c:v>
                </c:pt>
                <c:pt idx="1992">
                  <c:v>1</c:v>
                </c:pt>
                <c:pt idx="1993">
                  <c:v>2</c:v>
                </c:pt>
                <c:pt idx="1994">
                  <c:v>7</c:v>
                </c:pt>
                <c:pt idx="1995">
                  <c:v>5</c:v>
                </c:pt>
                <c:pt idx="1996">
                  <c:v>9</c:v>
                </c:pt>
                <c:pt idx="1997">
                  <c:v>2</c:v>
                </c:pt>
                <c:pt idx="1998">
                  <c:v>1</c:v>
                </c:pt>
                <c:pt idx="1999">
                  <c:v>7</c:v>
                </c:pt>
                <c:pt idx="2000">
                  <c:v>5</c:v>
                </c:pt>
                <c:pt idx="2001">
                  <c:v>2</c:v>
                </c:pt>
                <c:pt idx="2002">
                  <c:v>9</c:v>
                </c:pt>
                <c:pt idx="2003">
                  <c:v>5</c:v>
                </c:pt>
                <c:pt idx="2004">
                  <c:v>2</c:v>
                </c:pt>
                <c:pt idx="2005">
                  <c:v>2</c:v>
                </c:pt>
                <c:pt idx="2006">
                  <c:v>1</c:v>
                </c:pt>
                <c:pt idx="2007">
                  <c:v>2</c:v>
                </c:pt>
                <c:pt idx="2008">
                  <c:v>2</c:v>
                </c:pt>
                <c:pt idx="2009">
                  <c:v>2</c:v>
                </c:pt>
                <c:pt idx="2010">
                  <c:v>2</c:v>
                </c:pt>
                <c:pt idx="2011">
                  <c:v>1</c:v>
                </c:pt>
                <c:pt idx="2012">
                  <c:v>1</c:v>
                </c:pt>
                <c:pt idx="2013">
                  <c:v>1</c:v>
                </c:pt>
                <c:pt idx="2014">
                  <c:v>1</c:v>
                </c:pt>
                <c:pt idx="2015">
                  <c:v>1</c:v>
                </c:pt>
                <c:pt idx="2016">
                  <c:v>1</c:v>
                </c:pt>
                <c:pt idx="2017">
                  <c:v>2</c:v>
                </c:pt>
                <c:pt idx="2018">
                  <c:v>1</c:v>
                </c:pt>
                <c:pt idx="2019">
                  <c:v>4</c:v>
                </c:pt>
                <c:pt idx="2020">
                  <c:v>3</c:v>
                </c:pt>
                <c:pt idx="2021">
                  <c:v>5</c:v>
                </c:pt>
                <c:pt idx="2022">
                  <c:v>2</c:v>
                </c:pt>
                <c:pt idx="2023">
                  <c:v>25</c:v>
                </c:pt>
                <c:pt idx="2024">
                  <c:v>10</c:v>
                </c:pt>
                <c:pt idx="2025">
                  <c:v>20</c:v>
                </c:pt>
                <c:pt idx="2026">
                  <c:v>12</c:v>
                </c:pt>
                <c:pt idx="2027">
                  <c:v>1</c:v>
                </c:pt>
                <c:pt idx="2028">
                  <c:v>14</c:v>
                </c:pt>
                <c:pt idx="2029">
                  <c:v>4</c:v>
                </c:pt>
                <c:pt idx="2030">
                  <c:v>22</c:v>
                </c:pt>
                <c:pt idx="2031">
                  <c:v>1</c:v>
                </c:pt>
                <c:pt idx="2032">
                  <c:v>26</c:v>
                </c:pt>
                <c:pt idx="2033">
                  <c:v>1</c:v>
                </c:pt>
                <c:pt idx="2034">
                  <c:v>3</c:v>
                </c:pt>
                <c:pt idx="2035">
                  <c:v>2</c:v>
                </c:pt>
                <c:pt idx="2036">
                  <c:v>4</c:v>
                </c:pt>
                <c:pt idx="2037">
                  <c:v>1</c:v>
                </c:pt>
                <c:pt idx="2038">
                  <c:v>1</c:v>
                </c:pt>
                <c:pt idx="2039">
                  <c:v>2</c:v>
                </c:pt>
                <c:pt idx="2040">
                  <c:v>1</c:v>
                </c:pt>
                <c:pt idx="2041">
                  <c:v>2</c:v>
                </c:pt>
                <c:pt idx="2042">
                  <c:v>6</c:v>
                </c:pt>
                <c:pt idx="2043">
                  <c:v>3</c:v>
                </c:pt>
                <c:pt idx="2044">
                  <c:v>1</c:v>
                </c:pt>
                <c:pt idx="2045">
                  <c:v>3</c:v>
                </c:pt>
                <c:pt idx="2046">
                  <c:v>6</c:v>
                </c:pt>
                <c:pt idx="2047">
                  <c:v>4</c:v>
                </c:pt>
                <c:pt idx="2048">
                  <c:v>1</c:v>
                </c:pt>
                <c:pt idx="2049">
                  <c:v>8</c:v>
                </c:pt>
                <c:pt idx="2050">
                  <c:v>4</c:v>
                </c:pt>
                <c:pt idx="2051">
                  <c:v>1</c:v>
                </c:pt>
                <c:pt idx="2052">
                  <c:v>2</c:v>
                </c:pt>
                <c:pt idx="2053">
                  <c:v>4</c:v>
                </c:pt>
                <c:pt idx="2054">
                  <c:v>1</c:v>
                </c:pt>
                <c:pt idx="2055">
                  <c:v>1</c:v>
                </c:pt>
                <c:pt idx="2056">
                  <c:v>1</c:v>
                </c:pt>
                <c:pt idx="2057">
                  <c:v>3</c:v>
                </c:pt>
                <c:pt idx="2058">
                  <c:v>1</c:v>
                </c:pt>
                <c:pt idx="2059">
                  <c:v>2</c:v>
                </c:pt>
                <c:pt idx="2060">
                  <c:v>1</c:v>
                </c:pt>
                <c:pt idx="2061">
                  <c:v>1</c:v>
                </c:pt>
                <c:pt idx="2062">
                  <c:v>1</c:v>
                </c:pt>
                <c:pt idx="2063">
                  <c:v>1</c:v>
                </c:pt>
                <c:pt idx="2064">
                  <c:v>2</c:v>
                </c:pt>
                <c:pt idx="2065">
                  <c:v>1</c:v>
                </c:pt>
                <c:pt idx="2066">
                  <c:v>10</c:v>
                </c:pt>
                <c:pt idx="2067">
                  <c:v>1</c:v>
                </c:pt>
                <c:pt idx="2068">
                  <c:v>6</c:v>
                </c:pt>
                <c:pt idx="2069">
                  <c:v>3</c:v>
                </c:pt>
                <c:pt idx="2070">
                  <c:v>2</c:v>
                </c:pt>
                <c:pt idx="2071">
                  <c:v>2</c:v>
                </c:pt>
                <c:pt idx="2072">
                  <c:v>2</c:v>
                </c:pt>
                <c:pt idx="2073">
                  <c:v>27</c:v>
                </c:pt>
                <c:pt idx="2074">
                  <c:v>1</c:v>
                </c:pt>
                <c:pt idx="2075">
                  <c:v>1</c:v>
                </c:pt>
                <c:pt idx="2076">
                  <c:v>4</c:v>
                </c:pt>
                <c:pt idx="2077">
                  <c:v>5</c:v>
                </c:pt>
                <c:pt idx="2078">
                  <c:v>6</c:v>
                </c:pt>
                <c:pt idx="2079">
                  <c:v>3</c:v>
                </c:pt>
                <c:pt idx="2080">
                  <c:v>3</c:v>
                </c:pt>
                <c:pt idx="2081">
                  <c:v>1</c:v>
                </c:pt>
                <c:pt idx="2082">
                  <c:v>22</c:v>
                </c:pt>
                <c:pt idx="2083">
                  <c:v>1</c:v>
                </c:pt>
                <c:pt idx="2084">
                  <c:v>3</c:v>
                </c:pt>
                <c:pt idx="2085">
                  <c:v>5</c:v>
                </c:pt>
                <c:pt idx="2086">
                  <c:v>2</c:v>
                </c:pt>
                <c:pt idx="2087">
                  <c:v>1</c:v>
                </c:pt>
                <c:pt idx="2088">
                  <c:v>1</c:v>
                </c:pt>
                <c:pt idx="2089">
                  <c:v>2</c:v>
                </c:pt>
                <c:pt idx="2090">
                  <c:v>1</c:v>
                </c:pt>
                <c:pt idx="2091">
                  <c:v>44</c:v>
                </c:pt>
                <c:pt idx="2092">
                  <c:v>1</c:v>
                </c:pt>
                <c:pt idx="2093">
                  <c:v>1</c:v>
                </c:pt>
                <c:pt idx="2094">
                  <c:v>1</c:v>
                </c:pt>
                <c:pt idx="2095">
                  <c:v>1</c:v>
                </c:pt>
                <c:pt idx="2096">
                  <c:v>1</c:v>
                </c:pt>
                <c:pt idx="2097">
                  <c:v>4</c:v>
                </c:pt>
                <c:pt idx="2098">
                  <c:v>1</c:v>
                </c:pt>
                <c:pt idx="2099">
                  <c:v>1</c:v>
                </c:pt>
                <c:pt idx="2100">
                  <c:v>2</c:v>
                </c:pt>
                <c:pt idx="2101">
                  <c:v>2</c:v>
                </c:pt>
                <c:pt idx="2102">
                  <c:v>20</c:v>
                </c:pt>
                <c:pt idx="2103">
                  <c:v>1</c:v>
                </c:pt>
                <c:pt idx="2104">
                  <c:v>1</c:v>
                </c:pt>
                <c:pt idx="2105">
                  <c:v>2</c:v>
                </c:pt>
                <c:pt idx="2106">
                  <c:v>1</c:v>
                </c:pt>
                <c:pt idx="2107">
                  <c:v>1</c:v>
                </c:pt>
                <c:pt idx="2108">
                  <c:v>2</c:v>
                </c:pt>
                <c:pt idx="2109">
                  <c:v>1</c:v>
                </c:pt>
                <c:pt idx="2110">
                  <c:v>2</c:v>
                </c:pt>
                <c:pt idx="2111">
                  <c:v>1</c:v>
                </c:pt>
                <c:pt idx="2112">
                  <c:v>2</c:v>
                </c:pt>
                <c:pt idx="2113">
                  <c:v>2</c:v>
                </c:pt>
                <c:pt idx="2114">
                  <c:v>2</c:v>
                </c:pt>
                <c:pt idx="2115">
                  <c:v>2</c:v>
                </c:pt>
                <c:pt idx="2116">
                  <c:v>6</c:v>
                </c:pt>
                <c:pt idx="2117">
                  <c:v>1</c:v>
                </c:pt>
                <c:pt idx="2118">
                  <c:v>1</c:v>
                </c:pt>
                <c:pt idx="2119">
                  <c:v>1</c:v>
                </c:pt>
                <c:pt idx="2120">
                  <c:v>2</c:v>
                </c:pt>
                <c:pt idx="2121">
                  <c:v>2</c:v>
                </c:pt>
                <c:pt idx="2122">
                  <c:v>1</c:v>
                </c:pt>
                <c:pt idx="2123">
                  <c:v>1</c:v>
                </c:pt>
                <c:pt idx="2124">
                  <c:v>1</c:v>
                </c:pt>
                <c:pt idx="2125">
                  <c:v>1</c:v>
                </c:pt>
                <c:pt idx="2126">
                  <c:v>2</c:v>
                </c:pt>
                <c:pt idx="2127">
                  <c:v>1</c:v>
                </c:pt>
                <c:pt idx="2128">
                  <c:v>5</c:v>
                </c:pt>
                <c:pt idx="2129">
                  <c:v>1</c:v>
                </c:pt>
                <c:pt idx="2130">
                  <c:v>2</c:v>
                </c:pt>
                <c:pt idx="2131">
                  <c:v>3</c:v>
                </c:pt>
                <c:pt idx="2132">
                  <c:v>1</c:v>
                </c:pt>
                <c:pt idx="2133">
                  <c:v>1</c:v>
                </c:pt>
                <c:pt idx="2134">
                  <c:v>1</c:v>
                </c:pt>
                <c:pt idx="2135">
                  <c:v>1</c:v>
                </c:pt>
                <c:pt idx="2136">
                  <c:v>14</c:v>
                </c:pt>
                <c:pt idx="2137">
                  <c:v>1</c:v>
                </c:pt>
                <c:pt idx="2138">
                  <c:v>2</c:v>
                </c:pt>
                <c:pt idx="2139">
                  <c:v>1</c:v>
                </c:pt>
                <c:pt idx="2140">
                  <c:v>2</c:v>
                </c:pt>
                <c:pt idx="2141">
                  <c:v>1</c:v>
                </c:pt>
                <c:pt idx="2142">
                  <c:v>27</c:v>
                </c:pt>
                <c:pt idx="2143">
                  <c:v>2</c:v>
                </c:pt>
                <c:pt idx="2144">
                  <c:v>6</c:v>
                </c:pt>
                <c:pt idx="2145">
                  <c:v>1</c:v>
                </c:pt>
                <c:pt idx="2146">
                  <c:v>2</c:v>
                </c:pt>
                <c:pt idx="2147">
                  <c:v>1</c:v>
                </c:pt>
                <c:pt idx="2148">
                  <c:v>1</c:v>
                </c:pt>
                <c:pt idx="2149">
                  <c:v>5</c:v>
                </c:pt>
                <c:pt idx="2150">
                  <c:v>1</c:v>
                </c:pt>
                <c:pt idx="2151">
                  <c:v>6</c:v>
                </c:pt>
                <c:pt idx="2152">
                  <c:v>1</c:v>
                </c:pt>
                <c:pt idx="2153">
                  <c:v>1</c:v>
                </c:pt>
                <c:pt idx="2154">
                  <c:v>1</c:v>
                </c:pt>
                <c:pt idx="2155">
                  <c:v>1</c:v>
                </c:pt>
                <c:pt idx="2156">
                  <c:v>1</c:v>
                </c:pt>
                <c:pt idx="2157">
                  <c:v>1</c:v>
                </c:pt>
                <c:pt idx="2158">
                  <c:v>1</c:v>
                </c:pt>
                <c:pt idx="2159">
                  <c:v>2</c:v>
                </c:pt>
                <c:pt idx="2160">
                  <c:v>7</c:v>
                </c:pt>
                <c:pt idx="2161">
                  <c:v>1</c:v>
                </c:pt>
                <c:pt idx="2162">
                  <c:v>2</c:v>
                </c:pt>
                <c:pt idx="2163">
                  <c:v>3</c:v>
                </c:pt>
                <c:pt idx="2164">
                  <c:v>3</c:v>
                </c:pt>
                <c:pt idx="2165">
                  <c:v>5</c:v>
                </c:pt>
                <c:pt idx="2166">
                  <c:v>1</c:v>
                </c:pt>
                <c:pt idx="2167">
                  <c:v>7</c:v>
                </c:pt>
                <c:pt idx="2168">
                  <c:v>1</c:v>
                </c:pt>
                <c:pt idx="2169">
                  <c:v>2</c:v>
                </c:pt>
                <c:pt idx="2170">
                  <c:v>9</c:v>
                </c:pt>
                <c:pt idx="2171">
                  <c:v>1</c:v>
                </c:pt>
                <c:pt idx="2172">
                  <c:v>1</c:v>
                </c:pt>
                <c:pt idx="2173">
                  <c:v>1</c:v>
                </c:pt>
                <c:pt idx="2174">
                  <c:v>2</c:v>
                </c:pt>
                <c:pt idx="2175">
                  <c:v>6</c:v>
                </c:pt>
                <c:pt idx="2176">
                  <c:v>3</c:v>
                </c:pt>
                <c:pt idx="2177">
                  <c:v>1</c:v>
                </c:pt>
                <c:pt idx="2178">
                  <c:v>1</c:v>
                </c:pt>
                <c:pt idx="2179">
                  <c:v>2</c:v>
                </c:pt>
                <c:pt idx="2180">
                  <c:v>2</c:v>
                </c:pt>
                <c:pt idx="2181">
                  <c:v>5</c:v>
                </c:pt>
                <c:pt idx="2182">
                  <c:v>1</c:v>
                </c:pt>
                <c:pt idx="2183">
                  <c:v>6</c:v>
                </c:pt>
                <c:pt idx="2184">
                  <c:v>2</c:v>
                </c:pt>
                <c:pt idx="2185">
                  <c:v>5</c:v>
                </c:pt>
                <c:pt idx="2186">
                  <c:v>2</c:v>
                </c:pt>
                <c:pt idx="2187">
                  <c:v>1</c:v>
                </c:pt>
                <c:pt idx="2188">
                  <c:v>1</c:v>
                </c:pt>
                <c:pt idx="2189">
                  <c:v>1</c:v>
                </c:pt>
                <c:pt idx="2190">
                  <c:v>4</c:v>
                </c:pt>
                <c:pt idx="2191">
                  <c:v>1</c:v>
                </c:pt>
                <c:pt idx="2192">
                  <c:v>2</c:v>
                </c:pt>
                <c:pt idx="2193">
                  <c:v>2</c:v>
                </c:pt>
                <c:pt idx="2194">
                  <c:v>1</c:v>
                </c:pt>
                <c:pt idx="2195">
                  <c:v>1</c:v>
                </c:pt>
                <c:pt idx="2196">
                  <c:v>1</c:v>
                </c:pt>
                <c:pt idx="2197">
                  <c:v>1</c:v>
                </c:pt>
                <c:pt idx="2198">
                  <c:v>1</c:v>
                </c:pt>
                <c:pt idx="2199">
                  <c:v>2</c:v>
                </c:pt>
                <c:pt idx="2200">
                  <c:v>1</c:v>
                </c:pt>
                <c:pt idx="2201">
                  <c:v>1</c:v>
                </c:pt>
                <c:pt idx="2202">
                  <c:v>2</c:v>
                </c:pt>
                <c:pt idx="2203">
                  <c:v>1</c:v>
                </c:pt>
                <c:pt idx="2204">
                  <c:v>3</c:v>
                </c:pt>
                <c:pt idx="2205">
                  <c:v>1</c:v>
                </c:pt>
                <c:pt idx="2206">
                  <c:v>1</c:v>
                </c:pt>
                <c:pt idx="2207">
                  <c:v>1</c:v>
                </c:pt>
                <c:pt idx="2208">
                  <c:v>1</c:v>
                </c:pt>
                <c:pt idx="2209">
                  <c:v>1</c:v>
                </c:pt>
                <c:pt idx="2210">
                  <c:v>1</c:v>
                </c:pt>
                <c:pt idx="2211">
                  <c:v>1</c:v>
                </c:pt>
                <c:pt idx="2212">
                  <c:v>2</c:v>
                </c:pt>
                <c:pt idx="2213">
                  <c:v>1</c:v>
                </c:pt>
                <c:pt idx="2214">
                  <c:v>1</c:v>
                </c:pt>
                <c:pt idx="2215">
                  <c:v>7</c:v>
                </c:pt>
                <c:pt idx="2216">
                  <c:v>1</c:v>
                </c:pt>
                <c:pt idx="2217">
                  <c:v>1</c:v>
                </c:pt>
                <c:pt idx="2218">
                  <c:v>1</c:v>
                </c:pt>
                <c:pt idx="2219">
                  <c:v>4</c:v>
                </c:pt>
                <c:pt idx="2220">
                  <c:v>2</c:v>
                </c:pt>
                <c:pt idx="2221">
                  <c:v>15</c:v>
                </c:pt>
                <c:pt idx="2222">
                  <c:v>1</c:v>
                </c:pt>
                <c:pt idx="2223">
                  <c:v>5</c:v>
                </c:pt>
                <c:pt idx="2224">
                  <c:v>1</c:v>
                </c:pt>
                <c:pt idx="2225">
                  <c:v>6</c:v>
                </c:pt>
                <c:pt idx="2226">
                  <c:v>2</c:v>
                </c:pt>
                <c:pt idx="2227">
                  <c:v>1</c:v>
                </c:pt>
                <c:pt idx="2228">
                  <c:v>1</c:v>
                </c:pt>
                <c:pt idx="2229">
                  <c:v>1</c:v>
                </c:pt>
                <c:pt idx="2230">
                  <c:v>1</c:v>
                </c:pt>
                <c:pt idx="2231">
                  <c:v>1</c:v>
                </c:pt>
                <c:pt idx="2232">
                  <c:v>2</c:v>
                </c:pt>
                <c:pt idx="2233">
                  <c:v>6</c:v>
                </c:pt>
                <c:pt idx="2234">
                  <c:v>2</c:v>
                </c:pt>
                <c:pt idx="2235">
                  <c:v>3</c:v>
                </c:pt>
                <c:pt idx="2236">
                  <c:v>13</c:v>
                </c:pt>
                <c:pt idx="2237">
                  <c:v>1</c:v>
                </c:pt>
                <c:pt idx="2238">
                  <c:v>2</c:v>
                </c:pt>
                <c:pt idx="2239">
                  <c:v>1</c:v>
                </c:pt>
                <c:pt idx="2240">
                  <c:v>1</c:v>
                </c:pt>
                <c:pt idx="2241">
                  <c:v>13</c:v>
                </c:pt>
                <c:pt idx="2242">
                  <c:v>1</c:v>
                </c:pt>
                <c:pt idx="2243">
                  <c:v>1</c:v>
                </c:pt>
                <c:pt idx="2244">
                  <c:v>2</c:v>
                </c:pt>
                <c:pt idx="2245">
                  <c:v>1</c:v>
                </c:pt>
                <c:pt idx="2246">
                  <c:v>2</c:v>
                </c:pt>
                <c:pt idx="2247">
                  <c:v>3</c:v>
                </c:pt>
                <c:pt idx="2248">
                  <c:v>1</c:v>
                </c:pt>
                <c:pt idx="2249">
                  <c:v>4</c:v>
                </c:pt>
                <c:pt idx="2250">
                  <c:v>1</c:v>
                </c:pt>
                <c:pt idx="2251">
                  <c:v>2</c:v>
                </c:pt>
                <c:pt idx="2252">
                  <c:v>11</c:v>
                </c:pt>
                <c:pt idx="2253">
                  <c:v>1</c:v>
                </c:pt>
                <c:pt idx="2254">
                  <c:v>3</c:v>
                </c:pt>
                <c:pt idx="2255">
                  <c:v>1</c:v>
                </c:pt>
                <c:pt idx="2256">
                  <c:v>2</c:v>
                </c:pt>
                <c:pt idx="2257">
                  <c:v>2</c:v>
                </c:pt>
                <c:pt idx="2258">
                  <c:v>1</c:v>
                </c:pt>
                <c:pt idx="2259">
                  <c:v>1</c:v>
                </c:pt>
                <c:pt idx="2260">
                  <c:v>5</c:v>
                </c:pt>
                <c:pt idx="2261">
                  <c:v>9</c:v>
                </c:pt>
                <c:pt idx="2262">
                  <c:v>11</c:v>
                </c:pt>
                <c:pt idx="2263">
                  <c:v>1</c:v>
                </c:pt>
                <c:pt idx="2264">
                  <c:v>1</c:v>
                </c:pt>
                <c:pt idx="2265">
                  <c:v>4</c:v>
                </c:pt>
                <c:pt idx="2266">
                  <c:v>10</c:v>
                </c:pt>
                <c:pt idx="2267">
                  <c:v>1</c:v>
                </c:pt>
                <c:pt idx="2268">
                  <c:v>1</c:v>
                </c:pt>
                <c:pt idx="2269">
                  <c:v>1</c:v>
                </c:pt>
                <c:pt idx="2270">
                  <c:v>1</c:v>
                </c:pt>
                <c:pt idx="2271">
                  <c:v>5</c:v>
                </c:pt>
                <c:pt idx="2272">
                  <c:v>1</c:v>
                </c:pt>
                <c:pt idx="2273">
                  <c:v>6</c:v>
                </c:pt>
                <c:pt idx="2274">
                  <c:v>1</c:v>
                </c:pt>
                <c:pt idx="2275">
                  <c:v>1</c:v>
                </c:pt>
                <c:pt idx="2276">
                  <c:v>2</c:v>
                </c:pt>
                <c:pt idx="2277">
                  <c:v>4</c:v>
                </c:pt>
                <c:pt idx="2278">
                  <c:v>1</c:v>
                </c:pt>
                <c:pt idx="2279">
                  <c:v>1</c:v>
                </c:pt>
                <c:pt idx="2280">
                  <c:v>4</c:v>
                </c:pt>
                <c:pt idx="2281">
                  <c:v>7</c:v>
                </c:pt>
                <c:pt idx="2282">
                  <c:v>1</c:v>
                </c:pt>
                <c:pt idx="2283">
                  <c:v>6</c:v>
                </c:pt>
                <c:pt idx="2284">
                  <c:v>2</c:v>
                </c:pt>
                <c:pt idx="2285">
                  <c:v>1</c:v>
                </c:pt>
                <c:pt idx="2286">
                  <c:v>1</c:v>
                </c:pt>
                <c:pt idx="2287">
                  <c:v>1</c:v>
                </c:pt>
                <c:pt idx="2288">
                  <c:v>2</c:v>
                </c:pt>
                <c:pt idx="2289">
                  <c:v>3</c:v>
                </c:pt>
                <c:pt idx="2290">
                  <c:v>1</c:v>
                </c:pt>
                <c:pt idx="2291">
                  <c:v>22</c:v>
                </c:pt>
                <c:pt idx="2292">
                  <c:v>1</c:v>
                </c:pt>
                <c:pt idx="2293">
                  <c:v>1</c:v>
                </c:pt>
                <c:pt idx="2294">
                  <c:v>2</c:v>
                </c:pt>
                <c:pt idx="2295">
                  <c:v>4</c:v>
                </c:pt>
                <c:pt idx="2296">
                  <c:v>1</c:v>
                </c:pt>
                <c:pt idx="2297">
                  <c:v>1</c:v>
                </c:pt>
                <c:pt idx="2298">
                  <c:v>1</c:v>
                </c:pt>
                <c:pt idx="2299">
                  <c:v>1</c:v>
                </c:pt>
                <c:pt idx="2300">
                  <c:v>1</c:v>
                </c:pt>
                <c:pt idx="2301">
                  <c:v>7</c:v>
                </c:pt>
                <c:pt idx="2302">
                  <c:v>2</c:v>
                </c:pt>
                <c:pt idx="2303">
                  <c:v>2</c:v>
                </c:pt>
                <c:pt idx="2304">
                  <c:v>1</c:v>
                </c:pt>
                <c:pt idx="2305">
                  <c:v>1</c:v>
                </c:pt>
                <c:pt idx="2306">
                  <c:v>3</c:v>
                </c:pt>
                <c:pt idx="2307">
                  <c:v>1</c:v>
                </c:pt>
                <c:pt idx="2308">
                  <c:v>1</c:v>
                </c:pt>
                <c:pt idx="2309">
                  <c:v>1</c:v>
                </c:pt>
                <c:pt idx="2310">
                  <c:v>5</c:v>
                </c:pt>
                <c:pt idx="2311">
                  <c:v>2</c:v>
                </c:pt>
                <c:pt idx="2312">
                  <c:v>1</c:v>
                </c:pt>
                <c:pt idx="2313">
                  <c:v>2</c:v>
                </c:pt>
                <c:pt idx="2314">
                  <c:v>1</c:v>
                </c:pt>
                <c:pt idx="2315">
                  <c:v>2</c:v>
                </c:pt>
                <c:pt idx="2316">
                  <c:v>2</c:v>
                </c:pt>
                <c:pt idx="2317">
                  <c:v>2</c:v>
                </c:pt>
                <c:pt idx="2318">
                  <c:v>1</c:v>
                </c:pt>
                <c:pt idx="2319">
                  <c:v>1</c:v>
                </c:pt>
                <c:pt idx="2320">
                  <c:v>2</c:v>
                </c:pt>
                <c:pt idx="2321">
                  <c:v>1</c:v>
                </c:pt>
                <c:pt idx="2322">
                  <c:v>3</c:v>
                </c:pt>
                <c:pt idx="2323">
                  <c:v>1</c:v>
                </c:pt>
                <c:pt idx="2324">
                  <c:v>5</c:v>
                </c:pt>
                <c:pt idx="2325">
                  <c:v>2</c:v>
                </c:pt>
                <c:pt idx="2326">
                  <c:v>1</c:v>
                </c:pt>
                <c:pt idx="2327">
                  <c:v>1</c:v>
                </c:pt>
                <c:pt idx="2328">
                  <c:v>1</c:v>
                </c:pt>
                <c:pt idx="2329">
                  <c:v>1</c:v>
                </c:pt>
                <c:pt idx="2330">
                  <c:v>1</c:v>
                </c:pt>
                <c:pt idx="2331">
                  <c:v>1</c:v>
                </c:pt>
                <c:pt idx="2332">
                  <c:v>2</c:v>
                </c:pt>
                <c:pt idx="2333">
                  <c:v>1</c:v>
                </c:pt>
                <c:pt idx="2334">
                  <c:v>3</c:v>
                </c:pt>
                <c:pt idx="2335">
                  <c:v>1</c:v>
                </c:pt>
                <c:pt idx="2336">
                  <c:v>1</c:v>
                </c:pt>
                <c:pt idx="2337">
                  <c:v>1</c:v>
                </c:pt>
                <c:pt idx="2338">
                  <c:v>5</c:v>
                </c:pt>
                <c:pt idx="2339">
                  <c:v>2</c:v>
                </c:pt>
                <c:pt idx="2340">
                  <c:v>1</c:v>
                </c:pt>
                <c:pt idx="2341">
                  <c:v>3</c:v>
                </c:pt>
                <c:pt idx="2342">
                  <c:v>1</c:v>
                </c:pt>
                <c:pt idx="2343">
                  <c:v>1</c:v>
                </c:pt>
                <c:pt idx="2344">
                  <c:v>2</c:v>
                </c:pt>
                <c:pt idx="2345">
                  <c:v>1</c:v>
                </c:pt>
                <c:pt idx="2346">
                  <c:v>1</c:v>
                </c:pt>
                <c:pt idx="2347">
                  <c:v>2</c:v>
                </c:pt>
                <c:pt idx="2348">
                  <c:v>1</c:v>
                </c:pt>
                <c:pt idx="2349">
                  <c:v>4</c:v>
                </c:pt>
                <c:pt idx="2350">
                  <c:v>1</c:v>
                </c:pt>
                <c:pt idx="2351">
                  <c:v>1</c:v>
                </c:pt>
                <c:pt idx="2352">
                  <c:v>3</c:v>
                </c:pt>
                <c:pt idx="2353">
                  <c:v>3</c:v>
                </c:pt>
                <c:pt idx="2354">
                  <c:v>2</c:v>
                </c:pt>
                <c:pt idx="2355">
                  <c:v>4</c:v>
                </c:pt>
                <c:pt idx="2356">
                  <c:v>1</c:v>
                </c:pt>
                <c:pt idx="2357">
                  <c:v>2</c:v>
                </c:pt>
                <c:pt idx="2358">
                  <c:v>2</c:v>
                </c:pt>
                <c:pt idx="2359">
                  <c:v>9</c:v>
                </c:pt>
                <c:pt idx="2360">
                  <c:v>1</c:v>
                </c:pt>
                <c:pt idx="2361">
                  <c:v>2</c:v>
                </c:pt>
                <c:pt idx="2362">
                  <c:v>1</c:v>
                </c:pt>
                <c:pt idx="2363">
                  <c:v>1</c:v>
                </c:pt>
                <c:pt idx="2364">
                  <c:v>1</c:v>
                </c:pt>
                <c:pt idx="2365">
                  <c:v>1</c:v>
                </c:pt>
                <c:pt idx="2366">
                  <c:v>1</c:v>
                </c:pt>
                <c:pt idx="2367">
                  <c:v>3</c:v>
                </c:pt>
                <c:pt idx="2368">
                  <c:v>1</c:v>
                </c:pt>
                <c:pt idx="2369">
                  <c:v>1</c:v>
                </c:pt>
                <c:pt idx="2370">
                  <c:v>3</c:v>
                </c:pt>
                <c:pt idx="2371">
                  <c:v>3</c:v>
                </c:pt>
                <c:pt idx="2372">
                  <c:v>2</c:v>
                </c:pt>
                <c:pt idx="2373">
                  <c:v>1</c:v>
                </c:pt>
                <c:pt idx="2374">
                  <c:v>1</c:v>
                </c:pt>
                <c:pt idx="2375">
                  <c:v>1</c:v>
                </c:pt>
                <c:pt idx="2376">
                  <c:v>1</c:v>
                </c:pt>
                <c:pt idx="2377">
                  <c:v>1</c:v>
                </c:pt>
                <c:pt idx="2378">
                  <c:v>2</c:v>
                </c:pt>
                <c:pt idx="2379">
                  <c:v>2</c:v>
                </c:pt>
                <c:pt idx="2380">
                  <c:v>3</c:v>
                </c:pt>
                <c:pt idx="2381">
                  <c:v>1</c:v>
                </c:pt>
                <c:pt idx="2382">
                  <c:v>1</c:v>
                </c:pt>
                <c:pt idx="2383">
                  <c:v>5</c:v>
                </c:pt>
                <c:pt idx="2384">
                  <c:v>3</c:v>
                </c:pt>
                <c:pt idx="2385">
                  <c:v>24</c:v>
                </c:pt>
                <c:pt idx="2386">
                  <c:v>2</c:v>
                </c:pt>
                <c:pt idx="2387">
                  <c:v>11</c:v>
                </c:pt>
                <c:pt idx="2388">
                  <c:v>2</c:v>
                </c:pt>
                <c:pt idx="2389">
                  <c:v>3</c:v>
                </c:pt>
                <c:pt idx="2390">
                  <c:v>1</c:v>
                </c:pt>
                <c:pt idx="2391">
                  <c:v>2</c:v>
                </c:pt>
                <c:pt idx="2392">
                  <c:v>2</c:v>
                </c:pt>
                <c:pt idx="2393">
                  <c:v>7</c:v>
                </c:pt>
                <c:pt idx="2394">
                  <c:v>1</c:v>
                </c:pt>
                <c:pt idx="2395">
                  <c:v>10</c:v>
                </c:pt>
                <c:pt idx="2396">
                  <c:v>3</c:v>
                </c:pt>
                <c:pt idx="2397">
                  <c:v>2</c:v>
                </c:pt>
                <c:pt idx="2398">
                  <c:v>1</c:v>
                </c:pt>
                <c:pt idx="2399">
                  <c:v>2</c:v>
                </c:pt>
                <c:pt idx="2400">
                  <c:v>10</c:v>
                </c:pt>
                <c:pt idx="2401">
                  <c:v>5</c:v>
                </c:pt>
                <c:pt idx="2402">
                  <c:v>15</c:v>
                </c:pt>
                <c:pt idx="2403">
                  <c:v>1</c:v>
                </c:pt>
                <c:pt idx="2404">
                  <c:v>7</c:v>
                </c:pt>
                <c:pt idx="2405">
                  <c:v>1</c:v>
                </c:pt>
                <c:pt idx="2406">
                  <c:v>1</c:v>
                </c:pt>
                <c:pt idx="2407">
                  <c:v>1</c:v>
                </c:pt>
                <c:pt idx="2408">
                  <c:v>1</c:v>
                </c:pt>
                <c:pt idx="2409">
                  <c:v>1</c:v>
                </c:pt>
                <c:pt idx="2410">
                  <c:v>1</c:v>
                </c:pt>
                <c:pt idx="2411">
                  <c:v>1</c:v>
                </c:pt>
                <c:pt idx="2412">
                  <c:v>1</c:v>
                </c:pt>
                <c:pt idx="2413">
                  <c:v>2</c:v>
                </c:pt>
                <c:pt idx="2414">
                  <c:v>1</c:v>
                </c:pt>
                <c:pt idx="2415">
                  <c:v>1</c:v>
                </c:pt>
                <c:pt idx="2416">
                  <c:v>2</c:v>
                </c:pt>
                <c:pt idx="2417">
                  <c:v>3</c:v>
                </c:pt>
                <c:pt idx="2418">
                  <c:v>2</c:v>
                </c:pt>
                <c:pt idx="2419">
                  <c:v>2</c:v>
                </c:pt>
                <c:pt idx="2420">
                  <c:v>2</c:v>
                </c:pt>
                <c:pt idx="2421">
                  <c:v>2</c:v>
                </c:pt>
                <c:pt idx="2422">
                  <c:v>1</c:v>
                </c:pt>
                <c:pt idx="2423">
                  <c:v>1</c:v>
                </c:pt>
                <c:pt idx="2424">
                  <c:v>1</c:v>
                </c:pt>
                <c:pt idx="2425">
                  <c:v>1</c:v>
                </c:pt>
                <c:pt idx="2426">
                  <c:v>1</c:v>
                </c:pt>
                <c:pt idx="2427">
                  <c:v>2</c:v>
                </c:pt>
                <c:pt idx="2428">
                  <c:v>5</c:v>
                </c:pt>
                <c:pt idx="2429">
                  <c:v>1</c:v>
                </c:pt>
                <c:pt idx="2430">
                  <c:v>4</c:v>
                </c:pt>
                <c:pt idx="2431">
                  <c:v>8</c:v>
                </c:pt>
                <c:pt idx="2432">
                  <c:v>2</c:v>
                </c:pt>
                <c:pt idx="2433">
                  <c:v>1</c:v>
                </c:pt>
                <c:pt idx="2434">
                  <c:v>12</c:v>
                </c:pt>
                <c:pt idx="2435">
                  <c:v>25</c:v>
                </c:pt>
                <c:pt idx="2436">
                  <c:v>2</c:v>
                </c:pt>
                <c:pt idx="2437">
                  <c:v>1</c:v>
                </c:pt>
                <c:pt idx="2438">
                  <c:v>4</c:v>
                </c:pt>
                <c:pt idx="2439">
                  <c:v>1</c:v>
                </c:pt>
                <c:pt idx="2440">
                  <c:v>1</c:v>
                </c:pt>
                <c:pt idx="2441">
                  <c:v>4</c:v>
                </c:pt>
                <c:pt idx="2442">
                  <c:v>1</c:v>
                </c:pt>
                <c:pt idx="2443">
                  <c:v>2</c:v>
                </c:pt>
                <c:pt idx="2444">
                  <c:v>2</c:v>
                </c:pt>
                <c:pt idx="2445">
                  <c:v>1</c:v>
                </c:pt>
                <c:pt idx="2446">
                  <c:v>3</c:v>
                </c:pt>
                <c:pt idx="2447">
                  <c:v>1</c:v>
                </c:pt>
                <c:pt idx="2448">
                  <c:v>1</c:v>
                </c:pt>
                <c:pt idx="2449">
                  <c:v>1</c:v>
                </c:pt>
                <c:pt idx="2450">
                  <c:v>1</c:v>
                </c:pt>
                <c:pt idx="2451">
                  <c:v>1</c:v>
                </c:pt>
                <c:pt idx="2452">
                  <c:v>1</c:v>
                </c:pt>
                <c:pt idx="2453">
                  <c:v>16</c:v>
                </c:pt>
                <c:pt idx="2454">
                  <c:v>1</c:v>
                </c:pt>
                <c:pt idx="2455">
                  <c:v>1</c:v>
                </c:pt>
                <c:pt idx="2456">
                  <c:v>1</c:v>
                </c:pt>
                <c:pt idx="2457">
                  <c:v>1</c:v>
                </c:pt>
                <c:pt idx="2458">
                  <c:v>3</c:v>
                </c:pt>
                <c:pt idx="2459">
                  <c:v>1</c:v>
                </c:pt>
                <c:pt idx="2460">
                  <c:v>12</c:v>
                </c:pt>
                <c:pt idx="2461">
                  <c:v>8</c:v>
                </c:pt>
                <c:pt idx="2462">
                  <c:v>4</c:v>
                </c:pt>
                <c:pt idx="2463">
                  <c:v>6</c:v>
                </c:pt>
                <c:pt idx="2464">
                  <c:v>1</c:v>
                </c:pt>
                <c:pt idx="2465">
                  <c:v>1</c:v>
                </c:pt>
                <c:pt idx="2466">
                  <c:v>1</c:v>
                </c:pt>
                <c:pt idx="2467">
                  <c:v>4</c:v>
                </c:pt>
                <c:pt idx="2468">
                  <c:v>3</c:v>
                </c:pt>
                <c:pt idx="2469">
                  <c:v>1</c:v>
                </c:pt>
                <c:pt idx="2470">
                  <c:v>1</c:v>
                </c:pt>
                <c:pt idx="2471">
                  <c:v>1</c:v>
                </c:pt>
                <c:pt idx="2472">
                  <c:v>1</c:v>
                </c:pt>
                <c:pt idx="2473">
                  <c:v>1</c:v>
                </c:pt>
                <c:pt idx="2474">
                  <c:v>1</c:v>
                </c:pt>
                <c:pt idx="2475">
                  <c:v>1</c:v>
                </c:pt>
                <c:pt idx="2476">
                  <c:v>1</c:v>
                </c:pt>
                <c:pt idx="2477">
                  <c:v>1</c:v>
                </c:pt>
                <c:pt idx="2478">
                  <c:v>1</c:v>
                </c:pt>
                <c:pt idx="2479">
                  <c:v>1</c:v>
                </c:pt>
                <c:pt idx="2480">
                  <c:v>2</c:v>
                </c:pt>
                <c:pt idx="2481">
                  <c:v>12</c:v>
                </c:pt>
                <c:pt idx="2482">
                  <c:v>2</c:v>
                </c:pt>
                <c:pt idx="2483">
                  <c:v>2</c:v>
                </c:pt>
                <c:pt idx="2484">
                  <c:v>1</c:v>
                </c:pt>
                <c:pt idx="2485">
                  <c:v>1</c:v>
                </c:pt>
                <c:pt idx="2486">
                  <c:v>3</c:v>
                </c:pt>
                <c:pt idx="2487">
                  <c:v>3</c:v>
                </c:pt>
                <c:pt idx="2488">
                  <c:v>16</c:v>
                </c:pt>
                <c:pt idx="2489">
                  <c:v>3</c:v>
                </c:pt>
                <c:pt idx="2490">
                  <c:v>2</c:v>
                </c:pt>
                <c:pt idx="2491">
                  <c:v>1</c:v>
                </c:pt>
                <c:pt idx="2492">
                  <c:v>4</c:v>
                </c:pt>
                <c:pt idx="2493">
                  <c:v>3</c:v>
                </c:pt>
                <c:pt idx="2494">
                  <c:v>1</c:v>
                </c:pt>
                <c:pt idx="2495">
                  <c:v>2</c:v>
                </c:pt>
                <c:pt idx="2496">
                  <c:v>5</c:v>
                </c:pt>
                <c:pt idx="2497">
                  <c:v>1</c:v>
                </c:pt>
                <c:pt idx="2498">
                  <c:v>22</c:v>
                </c:pt>
                <c:pt idx="2499">
                  <c:v>4</c:v>
                </c:pt>
                <c:pt idx="2500">
                  <c:v>1</c:v>
                </c:pt>
                <c:pt idx="2501">
                  <c:v>1</c:v>
                </c:pt>
                <c:pt idx="2502">
                  <c:v>1</c:v>
                </c:pt>
                <c:pt idx="2503">
                  <c:v>1</c:v>
                </c:pt>
                <c:pt idx="2504">
                  <c:v>1</c:v>
                </c:pt>
                <c:pt idx="2505">
                  <c:v>1</c:v>
                </c:pt>
                <c:pt idx="2506">
                  <c:v>1</c:v>
                </c:pt>
                <c:pt idx="2507">
                  <c:v>3</c:v>
                </c:pt>
                <c:pt idx="2508">
                  <c:v>59</c:v>
                </c:pt>
                <c:pt idx="2509">
                  <c:v>3</c:v>
                </c:pt>
                <c:pt idx="2510">
                  <c:v>80</c:v>
                </c:pt>
                <c:pt idx="2511">
                  <c:v>1</c:v>
                </c:pt>
                <c:pt idx="2512">
                  <c:v>1</c:v>
                </c:pt>
                <c:pt idx="2513">
                  <c:v>3</c:v>
                </c:pt>
                <c:pt idx="2514">
                  <c:v>2</c:v>
                </c:pt>
                <c:pt idx="2515">
                  <c:v>2</c:v>
                </c:pt>
                <c:pt idx="2516">
                  <c:v>3</c:v>
                </c:pt>
                <c:pt idx="2517">
                  <c:v>1</c:v>
                </c:pt>
                <c:pt idx="2518">
                  <c:v>1</c:v>
                </c:pt>
                <c:pt idx="2519">
                  <c:v>2</c:v>
                </c:pt>
                <c:pt idx="2520">
                  <c:v>4</c:v>
                </c:pt>
                <c:pt idx="2521">
                  <c:v>2</c:v>
                </c:pt>
                <c:pt idx="2522">
                  <c:v>1</c:v>
                </c:pt>
                <c:pt idx="2523">
                  <c:v>1</c:v>
                </c:pt>
                <c:pt idx="2524">
                  <c:v>8</c:v>
                </c:pt>
                <c:pt idx="2525">
                  <c:v>10</c:v>
                </c:pt>
                <c:pt idx="2526">
                  <c:v>13</c:v>
                </c:pt>
                <c:pt idx="2527">
                  <c:v>2</c:v>
                </c:pt>
                <c:pt idx="2528">
                  <c:v>1</c:v>
                </c:pt>
                <c:pt idx="2529">
                  <c:v>1</c:v>
                </c:pt>
                <c:pt idx="2530">
                  <c:v>1</c:v>
                </c:pt>
                <c:pt idx="2531">
                  <c:v>1</c:v>
                </c:pt>
                <c:pt idx="2532">
                  <c:v>1</c:v>
                </c:pt>
                <c:pt idx="2533">
                  <c:v>1</c:v>
                </c:pt>
                <c:pt idx="2534">
                  <c:v>3</c:v>
                </c:pt>
                <c:pt idx="2535">
                  <c:v>3</c:v>
                </c:pt>
                <c:pt idx="2536">
                  <c:v>1</c:v>
                </c:pt>
                <c:pt idx="2537">
                  <c:v>1</c:v>
                </c:pt>
                <c:pt idx="2538">
                  <c:v>16</c:v>
                </c:pt>
                <c:pt idx="2539">
                  <c:v>2</c:v>
                </c:pt>
                <c:pt idx="2540">
                  <c:v>1</c:v>
                </c:pt>
                <c:pt idx="2541">
                  <c:v>7</c:v>
                </c:pt>
                <c:pt idx="2542">
                  <c:v>5</c:v>
                </c:pt>
                <c:pt idx="2543">
                  <c:v>2</c:v>
                </c:pt>
                <c:pt idx="2544">
                  <c:v>2</c:v>
                </c:pt>
                <c:pt idx="2545">
                  <c:v>3</c:v>
                </c:pt>
                <c:pt idx="2546">
                  <c:v>7</c:v>
                </c:pt>
                <c:pt idx="2547">
                  <c:v>8</c:v>
                </c:pt>
                <c:pt idx="2548">
                  <c:v>1</c:v>
                </c:pt>
                <c:pt idx="2549">
                  <c:v>3</c:v>
                </c:pt>
                <c:pt idx="2550">
                  <c:v>1</c:v>
                </c:pt>
                <c:pt idx="2551">
                  <c:v>1</c:v>
                </c:pt>
                <c:pt idx="2552">
                  <c:v>1</c:v>
                </c:pt>
                <c:pt idx="2553">
                  <c:v>1</c:v>
                </c:pt>
                <c:pt idx="2554">
                  <c:v>1</c:v>
                </c:pt>
                <c:pt idx="2555">
                  <c:v>1</c:v>
                </c:pt>
                <c:pt idx="2556">
                  <c:v>2</c:v>
                </c:pt>
                <c:pt idx="2557">
                  <c:v>3</c:v>
                </c:pt>
                <c:pt idx="2558">
                  <c:v>6</c:v>
                </c:pt>
                <c:pt idx="2559">
                  <c:v>1</c:v>
                </c:pt>
                <c:pt idx="2560">
                  <c:v>1</c:v>
                </c:pt>
                <c:pt idx="2561">
                  <c:v>2</c:v>
                </c:pt>
                <c:pt idx="2562">
                  <c:v>4</c:v>
                </c:pt>
                <c:pt idx="2563">
                  <c:v>3</c:v>
                </c:pt>
                <c:pt idx="2564">
                  <c:v>10</c:v>
                </c:pt>
                <c:pt idx="2565">
                  <c:v>7</c:v>
                </c:pt>
                <c:pt idx="2566">
                  <c:v>2</c:v>
                </c:pt>
                <c:pt idx="2567">
                  <c:v>4</c:v>
                </c:pt>
                <c:pt idx="2568">
                  <c:v>1</c:v>
                </c:pt>
                <c:pt idx="2569">
                  <c:v>2</c:v>
                </c:pt>
                <c:pt idx="2570">
                  <c:v>2</c:v>
                </c:pt>
                <c:pt idx="2571">
                  <c:v>5</c:v>
                </c:pt>
                <c:pt idx="2572">
                  <c:v>1</c:v>
                </c:pt>
                <c:pt idx="2573">
                  <c:v>5</c:v>
                </c:pt>
                <c:pt idx="2574">
                  <c:v>1</c:v>
                </c:pt>
                <c:pt idx="2575">
                  <c:v>2</c:v>
                </c:pt>
                <c:pt idx="2576">
                  <c:v>8</c:v>
                </c:pt>
                <c:pt idx="2577">
                  <c:v>1</c:v>
                </c:pt>
                <c:pt idx="2578">
                  <c:v>1</c:v>
                </c:pt>
                <c:pt idx="2579">
                  <c:v>1</c:v>
                </c:pt>
                <c:pt idx="2580">
                  <c:v>2</c:v>
                </c:pt>
                <c:pt idx="2581">
                  <c:v>1</c:v>
                </c:pt>
                <c:pt idx="2582">
                  <c:v>3</c:v>
                </c:pt>
                <c:pt idx="2583">
                  <c:v>1</c:v>
                </c:pt>
                <c:pt idx="2584">
                  <c:v>1</c:v>
                </c:pt>
                <c:pt idx="2585">
                  <c:v>1</c:v>
                </c:pt>
                <c:pt idx="2586">
                  <c:v>2</c:v>
                </c:pt>
                <c:pt idx="2587">
                  <c:v>1</c:v>
                </c:pt>
                <c:pt idx="2588">
                  <c:v>6</c:v>
                </c:pt>
                <c:pt idx="2589">
                  <c:v>1</c:v>
                </c:pt>
                <c:pt idx="2590">
                  <c:v>1</c:v>
                </c:pt>
                <c:pt idx="2591">
                  <c:v>1</c:v>
                </c:pt>
                <c:pt idx="2592">
                  <c:v>1</c:v>
                </c:pt>
                <c:pt idx="2593">
                  <c:v>1</c:v>
                </c:pt>
                <c:pt idx="2594">
                  <c:v>1</c:v>
                </c:pt>
                <c:pt idx="2595">
                  <c:v>1</c:v>
                </c:pt>
                <c:pt idx="2596">
                  <c:v>12</c:v>
                </c:pt>
                <c:pt idx="2597">
                  <c:v>30</c:v>
                </c:pt>
                <c:pt idx="2598">
                  <c:v>2</c:v>
                </c:pt>
                <c:pt idx="2599">
                  <c:v>3</c:v>
                </c:pt>
                <c:pt idx="2600">
                  <c:v>1</c:v>
                </c:pt>
                <c:pt idx="2601">
                  <c:v>1</c:v>
                </c:pt>
                <c:pt idx="2602">
                  <c:v>1</c:v>
                </c:pt>
                <c:pt idx="2603">
                  <c:v>1</c:v>
                </c:pt>
                <c:pt idx="2604">
                  <c:v>1</c:v>
                </c:pt>
                <c:pt idx="2605">
                  <c:v>1</c:v>
                </c:pt>
                <c:pt idx="2606">
                  <c:v>7</c:v>
                </c:pt>
                <c:pt idx="2607">
                  <c:v>1</c:v>
                </c:pt>
                <c:pt idx="2608">
                  <c:v>2</c:v>
                </c:pt>
                <c:pt idx="2609">
                  <c:v>1</c:v>
                </c:pt>
                <c:pt idx="2610">
                  <c:v>1</c:v>
                </c:pt>
                <c:pt idx="2611">
                  <c:v>1</c:v>
                </c:pt>
                <c:pt idx="2612">
                  <c:v>1</c:v>
                </c:pt>
                <c:pt idx="2613">
                  <c:v>7</c:v>
                </c:pt>
                <c:pt idx="2614">
                  <c:v>1</c:v>
                </c:pt>
                <c:pt idx="2615">
                  <c:v>2</c:v>
                </c:pt>
                <c:pt idx="2616">
                  <c:v>1</c:v>
                </c:pt>
                <c:pt idx="2617">
                  <c:v>2</c:v>
                </c:pt>
                <c:pt idx="2618">
                  <c:v>1</c:v>
                </c:pt>
                <c:pt idx="2619">
                  <c:v>1</c:v>
                </c:pt>
                <c:pt idx="2620">
                  <c:v>3</c:v>
                </c:pt>
                <c:pt idx="2621">
                  <c:v>1</c:v>
                </c:pt>
                <c:pt idx="2622">
                  <c:v>3</c:v>
                </c:pt>
                <c:pt idx="2623">
                  <c:v>3</c:v>
                </c:pt>
                <c:pt idx="2624">
                  <c:v>1</c:v>
                </c:pt>
                <c:pt idx="2625">
                  <c:v>4</c:v>
                </c:pt>
                <c:pt idx="2626">
                  <c:v>1</c:v>
                </c:pt>
                <c:pt idx="2627">
                  <c:v>4</c:v>
                </c:pt>
                <c:pt idx="2628">
                  <c:v>2</c:v>
                </c:pt>
                <c:pt idx="2629">
                  <c:v>4</c:v>
                </c:pt>
                <c:pt idx="2630">
                  <c:v>6</c:v>
                </c:pt>
                <c:pt idx="2631">
                  <c:v>15</c:v>
                </c:pt>
                <c:pt idx="2632">
                  <c:v>1</c:v>
                </c:pt>
                <c:pt idx="2633">
                  <c:v>7</c:v>
                </c:pt>
                <c:pt idx="2634">
                  <c:v>3</c:v>
                </c:pt>
                <c:pt idx="2635">
                  <c:v>2</c:v>
                </c:pt>
                <c:pt idx="2636">
                  <c:v>2</c:v>
                </c:pt>
                <c:pt idx="2637">
                  <c:v>1</c:v>
                </c:pt>
                <c:pt idx="2638">
                  <c:v>1</c:v>
                </c:pt>
                <c:pt idx="2639">
                  <c:v>5</c:v>
                </c:pt>
                <c:pt idx="2640">
                  <c:v>1</c:v>
                </c:pt>
                <c:pt idx="2641">
                  <c:v>2</c:v>
                </c:pt>
                <c:pt idx="2642">
                  <c:v>1</c:v>
                </c:pt>
                <c:pt idx="2643">
                  <c:v>3</c:v>
                </c:pt>
                <c:pt idx="2644">
                  <c:v>1</c:v>
                </c:pt>
                <c:pt idx="2645">
                  <c:v>1</c:v>
                </c:pt>
                <c:pt idx="2646">
                  <c:v>2</c:v>
                </c:pt>
                <c:pt idx="2647">
                  <c:v>3</c:v>
                </c:pt>
                <c:pt idx="2648">
                  <c:v>3</c:v>
                </c:pt>
                <c:pt idx="2649">
                  <c:v>1</c:v>
                </c:pt>
                <c:pt idx="2650">
                  <c:v>1</c:v>
                </c:pt>
                <c:pt idx="2651">
                  <c:v>1</c:v>
                </c:pt>
                <c:pt idx="2652">
                  <c:v>2</c:v>
                </c:pt>
                <c:pt idx="2653">
                  <c:v>2</c:v>
                </c:pt>
                <c:pt idx="2654">
                  <c:v>1</c:v>
                </c:pt>
                <c:pt idx="2655">
                  <c:v>1</c:v>
                </c:pt>
                <c:pt idx="2656">
                  <c:v>1</c:v>
                </c:pt>
                <c:pt idx="2657">
                  <c:v>3</c:v>
                </c:pt>
                <c:pt idx="2658">
                  <c:v>4</c:v>
                </c:pt>
                <c:pt idx="2659">
                  <c:v>1</c:v>
                </c:pt>
                <c:pt idx="2660">
                  <c:v>3</c:v>
                </c:pt>
                <c:pt idx="2661">
                  <c:v>1</c:v>
                </c:pt>
                <c:pt idx="2662">
                  <c:v>5</c:v>
                </c:pt>
                <c:pt idx="2663">
                  <c:v>3</c:v>
                </c:pt>
                <c:pt idx="2664">
                  <c:v>1</c:v>
                </c:pt>
                <c:pt idx="2665">
                  <c:v>2</c:v>
                </c:pt>
                <c:pt idx="2666">
                  <c:v>5</c:v>
                </c:pt>
                <c:pt idx="2667">
                  <c:v>1</c:v>
                </c:pt>
                <c:pt idx="2668">
                  <c:v>2</c:v>
                </c:pt>
                <c:pt idx="2669">
                  <c:v>4</c:v>
                </c:pt>
                <c:pt idx="2670">
                  <c:v>1</c:v>
                </c:pt>
                <c:pt idx="2671">
                  <c:v>4</c:v>
                </c:pt>
                <c:pt idx="2672">
                  <c:v>1</c:v>
                </c:pt>
                <c:pt idx="2673">
                  <c:v>3</c:v>
                </c:pt>
                <c:pt idx="2674">
                  <c:v>1</c:v>
                </c:pt>
                <c:pt idx="2675">
                  <c:v>1</c:v>
                </c:pt>
                <c:pt idx="2676">
                  <c:v>4</c:v>
                </c:pt>
                <c:pt idx="2677">
                  <c:v>2</c:v>
                </c:pt>
                <c:pt idx="2678">
                  <c:v>1</c:v>
                </c:pt>
                <c:pt idx="2679">
                  <c:v>7</c:v>
                </c:pt>
                <c:pt idx="2680">
                  <c:v>2</c:v>
                </c:pt>
                <c:pt idx="2681">
                  <c:v>2</c:v>
                </c:pt>
                <c:pt idx="2682">
                  <c:v>16</c:v>
                </c:pt>
                <c:pt idx="2683">
                  <c:v>1</c:v>
                </c:pt>
                <c:pt idx="2684">
                  <c:v>1</c:v>
                </c:pt>
                <c:pt idx="2685">
                  <c:v>1</c:v>
                </c:pt>
                <c:pt idx="2686">
                  <c:v>2</c:v>
                </c:pt>
                <c:pt idx="2687">
                  <c:v>1</c:v>
                </c:pt>
                <c:pt idx="2688">
                  <c:v>3</c:v>
                </c:pt>
                <c:pt idx="2689">
                  <c:v>2</c:v>
                </c:pt>
                <c:pt idx="2690">
                  <c:v>1</c:v>
                </c:pt>
                <c:pt idx="2691">
                  <c:v>1</c:v>
                </c:pt>
                <c:pt idx="2692">
                  <c:v>1</c:v>
                </c:pt>
                <c:pt idx="2693">
                  <c:v>1</c:v>
                </c:pt>
                <c:pt idx="2694">
                  <c:v>2</c:v>
                </c:pt>
                <c:pt idx="2695">
                  <c:v>1</c:v>
                </c:pt>
                <c:pt idx="2696">
                  <c:v>1</c:v>
                </c:pt>
                <c:pt idx="2697">
                  <c:v>3</c:v>
                </c:pt>
                <c:pt idx="2698">
                  <c:v>1</c:v>
                </c:pt>
                <c:pt idx="2699">
                  <c:v>1</c:v>
                </c:pt>
                <c:pt idx="2700">
                  <c:v>1</c:v>
                </c:pt>
                <c:pt idx="2701">
                  <c:v>2</c:v>
                </c:pt>
                <c:pt idx="2702">
                  <c:v>1</c:v>
                </c:pt>
                <c:pt idx="2703">
                  <c:v>8</c:v>
                </c:pt>
                <c:pt idx="2704">
                  <c:v>1</c:v>
                </c:pt>
                <c:pt idx="2705">
                  <c:v>3</c:v>
                </c:pt>
                <c:pt idx="2706">
                  <c:v>1</c:v>
                </c:pt>
                <c:pt idx="2707">
                  <c:v>1</c:v>
                </c:pt>
                <c:pt idx="2708">
                  <c:v>1</c:v>
                </c:pt>
                <c:pt idx="2709">
                  <c:v>1</c:v>
                </c:pt>
                <c:pt idx="2710">
                  <c:v>1</c:v>
                </c:pt>
                <c:pt idx="2711">
                  <c:v>2</c:v>
                </c:pt>
                <c:pt idx="2712">
                  <c:v>6</c:v>
                </c:pt>
                <c:pt idx="2713">
                  <c:v>1</c:v>
                </c:pt>
                <c:pt idx="2714">
                  <c:v>1</c:v>
                </c:pt>
                <c:pt idx="2715">
                  <c:v>2</c:v>
                </c:pt>
                <c:pt idx="2716">
                  <c:v>1</c:v>
                </c:pt>
                <c:pt idx="2717">
                  <c:v>1</c:v>
                </c:pt>
                <c:pt idx="2718">
                  <c:v>2</c:v>
                </c:pt>
                <c:pt idx="2719">
                  <c:v>33</c:v>
                </c:pt>
                <c:pt idx="2720">
                  <c:v>2</c:v>
                </c:pt>
                <c:pt idx="2721">
                  <c:v>1</c:v>
                </c:pt>
                <c:pt idx="2722">
                  <c:v>98</c:v>
                </c:pt>
                <c:pt idx="2723">
                  <c:v>1</c:v>
                </c:pt>
                <c:pt idx="2724">
                  <c:v>1</c:v>
                </c:pt>
                <c:pt idx="2725">
                  <c:v>3</c:v>
                </c:pt>
                <c:pt idx="2726">
                  <c:v>1</c:v>
                </c:pt>
                <c:pt idx="2727">
                  <c:v>14</c:v>
                </c:pt>
                <c:pt idx="2728">
                  <c:v>1</c:v>
                </c:pt>
                <c:pt idx="2729">
                  <c:v>1</c:v>
                </c:pt>
                <c:pt idx="2730">
                  <c:v>21</c:v>
                </c:pt>
                <c:pt idx="2731">
                  <c:v>1</c:v>
                </c:pt>
                <c:pt idx="2732">
                  <c:v>3</c:v>
                </c:pt>
                <c:pt idx="2733">
                  <c:v>2</c:v>
                </c:pt>
                <c:pt idx="2734">
                  <c:v>1</c:v>
                </c:pt>
                <c:pt idx="2735">
                  <c:v>8</c:v>
                </c:pt>
                <c:pt idx="2736">
                  <c:v>2</c:v>
                </c:pt>
                <c:pt idx="2737">
                  <c:v>2</c:v>
                </c:pt>
                <c:pt idx="2738">
                  <c:v>2</c:v>
                </c:pt>
                <c:pt idx="2739">
                  <c:v>1</c:v>
                </c:pt>
                <c:pt idx="2740">
                  <c:v>1</c:v>
                </c:pt>
                <c:pt idx="2741">
                  <c:v>1</c:v>
                </c:pt>
                <c:pt idx="2742">
                  <c:v>10</c:v>
                </c:pt>
                <c:pt idx="2743">
                  <c:v>2</c:v>
                </c:pt>
                <c:pt idx="2744">
                  <c:v>1</c:v>
                </c:pt>
                <c:pt idx="2745">
                  <c:v>2</c:v>
                </c:pt>
                <c:pt idx="2746">
                  <c:v>1</c:v>
                </c:pt>
                <c:pt idx="2747">
                  <c:v>1</c:v>
                </c:pt>
                <c:pt idx="2748">
                  <c:v>14</c:v>
                </c:pt>
                <c:pt idx="2749">
                  <c:v>1</c:v>
                </c:pt>
                <c:pt idx="2750">
                  <c:v>1</c:v>
                </c:pt>
                <c:pt idx="2751">
                  <c:v>1</c:v>
                </c:pt>
                <c:pt idx="2752">
                  <c:v>1</c:v>
                </c:pt>
                <c:pt idx="2753">
                  <c:v>1</c:v>
                </c:pt>
                <c:pt idx="2754">
                  <c:v>1</c:v>
                </c:pt>
                <c:pt idx="2755">
                  <c:v>2</c:v>
                </c:pt>
                <c:pt idx="2756">
                  <c:v>2</c:v>
                </c:pt>
                <c:pt idx="2757">
                  <c:v>163</c:v>
                </c:pt>
                <c:pt idx="2758">
                  <c:v>44</c:v>
                </c:pt>
                <c:pt idx="2759">
                  <c:v>26</c:v>
                </c:pt>
                <c:pt idx="2760">
                  <c:v>92</c:v>
                </c:pt>
                <c:pt idx="2761">
                  <c:v>1</c:v>
                </c:pt>
                <c:pt idx="2762">
                  <c:v>3</c:v>
                </c:pt>
                <c:pt idx="2763">
                  <c:v>1</c:v>
                </c:pt>
                <c:pt idx="2764">
                  <c:v>2</c:v>
                </c:pt>
                <c:pt idx="2765">
                  <c:v>1</c:v>
                </c:pt>
                <c:pt idx="2766">
                  <c:v>15</c:v>
                </c:pt>
                <c:pt idx="2767">
                  <c:v>1</c:v>
                </c:pt>
                <c:pt idx="2768">
                  <c:v>1</c:v>
                </c:pt>
                <c:pt idx="2769">
                  <c:v>1</c:v>
                </c:pt>
                <c:pt idx="2770">
                  <c:v>1</c:v>
                </c:pt>
                <c:pt idx="2771">
                  <c:v>1</c:v>
                </c:pt>
                <c:pt idx="2772">
                  <c:v>4</c:v>
                </c:pt>
                <c:pt idx="2773">
                  <c:v>1</c:v>
                </c:pt>
                <c:pt idx="2774">
                  <c:v>1</c:v>
                </c:pt>
                <c:pt idx="2775">
                  <c:v>2</c:v>
                </c:pt>
                <c:pt idx="2776">
                  <c:v>4</c:v>
                </c:pt>
                <c:pt idx="2777">
                  <c:v>1</c:v>
                </c:pt>
                <c:pt idx="2778">
                  <c:v>1</c:v>
                </c:pt>
                <c:pt idx="2779">
                  <c:v>2</c:v>
                </c:pt>
                <c:pt idx="2780">
                  <c:v>1</c:v>
                </c:pt>
                <c:pt idx="2781">
                  <c:v>4</c:v>
                </c:pt>
                <c:pt idx="2782">
                  <c:v>4</c:v>
                </c:pt>
                <c:pt idx="2783">
                  <c:v>1</c:v>
                </c:pt>
                <c:pt idx="2784">
                  <c:v>1</c:v>
                </c:pt>
                <c:pt idx="2785">
                  <c:v>1</c:v>
                </c:pt>
                <c:pt idx="2786">
                  <c:v>2</c:v>
                </c:pt>
                <c:pt idx="2787">
                  <c:v>1</c:v>
                </c:pt>
                <c:pt idx="2788">
                  <c:v>1</c:v>
                </c:pt>
                <c:pt idx="2789">
                  <c:v>9</c:v>
                </c:pt>
                <c:pt idx="2790">
                  <c:v>96</c:v>
                </c:pt>
                <c:pt idx="2791">
                  <c:v>69</c:v>
                </c:pt>
                <c:pt idx="2792">
                  <c:v>32</c:v>
                </c:pt>
                <c:pt idx="2793">
                  <c:v>32</c:v>
                </c:pt>
                <c:pt idx="2794">
                  <c:v>32</c:v>
                </c:pt>
                <c:pt idx="2795">
                  <c:v>14</c:v>
                </c:pt>
                <c:pt idx="2796">
                  <c:v>1</c:v>
                </c:pt>
                <c:pt idx="2797">
                  <c:v>5</c:v>
                </c:pt>
                <c:pt idx="2798">
                  <c:v>8</c:v>
                </c:pt>
                <c:pt idx="2799">
                  <c:v>1</c:v>
                </c:pt>
                <c:pt idx="2800">
                  <c:v>2</c:v>
                </c:pt>
                <c:pt idx="2801">
                  <c:v>1</c:v>
                </c:pt>
                <c:pt idx="2802">
                  <c:v>2</c:v>
                </c:pt>
                <c:pt idx="2803">
                  <c:v>7</c:v>
                </c:pt>
                <c:pt idx="2804">
                  <c:v>3</c:v>
                </c:pt>
                <c:pt idx="2805">
                  <c:v>1</c:v>
                </c:pt>
                <c:pt idx="2806">
                  <c:v>1</c:v>
                </c:pt>
                <c:pt idx="2807">
                  <c:v>1</c:v>
                </c:pt>
                <c:pt idx="2808">
                  <c:v>1</c:v>
                </c:pt>
                <c:pt idx="2809">
                  <c:v>5</c:v>
                </c:pt>
                <c:pt idx="2810">
                  <c:v>2</c:v>
                </c:pt>
                <c:pt idx="2811">
                  <c:v>2</c:v>
                </c:pt>
                <c:pt idx="2812">
                  <c:v>2</c:v>
                </c:pt>
                <c:pt idx="2813">
                  <c:v>1</c:v>
                </c:pt>
                <c:pt idx="2814">
                  <c:v>6</c:v>
                </c:pt>
                <c:pt idx="2815">
                  <c:v>1</c:v>
                </c:pt>
                <c:pt idx="2816">
                  <c:v>1</c:v>
                </c:pt>
                <c:pt idx="2817">
                  <c:v>1</c:v>
                </c:pt>
                <c:pt idx="2818">
                  <c:v>3</c:v>
                </c:pt>
                <c:pt idx="2819">
                  <c:v>6</c:v>
                </c:pt>
                <c:pt idx="2820">
                  <c:v>6</c:v>
                </c:pt>
                <c:pt idx="2821">
                  <c:v>1</c:v>
                </c:pt>
                <c:pt idx="2822">
                  <c:v>8</c:v>
                </c:pt>
                <c:pt idx="2823">
                  <c:v>3</c:v>
                </c:pt>
                <c:pt idx="2824">
                  <c:v>4</c:v>
                </c:pt>
                <c:pt idx="2825">
                  <c:v>1</c:v>
                </c:pt>
                <c:pt idx="2826">
                  <c:v>2</c:v>
                </c:pt>
                <c:pt idx="2827">
                  <c:v>1</c:v>
                </c:pt>
                <c:pt idx="2828">
                  <c:v>3</c:v>
                </c:pt>
                <c:pt idx="2829">
                  <c:v>1</c:v>
                </c:pt>
                <c:pt idx="2830">
                  <c:v>3</c:v>
                </c:pt>
                <c:pt idx="2831">
                  <c:v>1</c:v>
                </c:pt>
                <c:pt idx="2832">
                  <c:v>1</c:v>
                </c:pt>
                <c:pt idx="2833">
                  <c:v>3</c:v>
                </c:pt>
                <c:pt idx="2834">
                  <c:v>11</c:v>
                </c:pt>
                <c:pt idx="2835">
                  <c:v>2</c:v>
                </c:pt>
                <c:pt idx="2836">
                  <c:v>7</c:v>
                </c:pt>
                <c:pt idx="2837">
                  <c:v>13</c:v>
                </c:pt>
                <c:pt idx="2838">
                  <c:v>2</c:v>
                </c:pt>
                <c:pt idx="2839">
                  <c:v>6</c:v>
                </c:pt>
                <c:pt idx="2840">
                  <c:v>8</c:v>
                </c:pt>
                <c:pt idx="2841">
                  <c:v>3</c:v>
                </c:pt>
                <c:pt idx="2842">
                  <c:v>1</c:v>
                </c:pt>
                <c:pt idx="2843">
                  <c:v>1</c:v>
                </c:pt>
                <c:pt idx="2844">
                  <c:v>2</c:v>
                </c:pt>
                <c:pt idx="2845">
                  <c:v>9</c:v>
                </c:pt>
                <c:pt idx="2846">
                  <c:v>1</c:v>
                </c:pt>
                <c:pt idx="2847">
                  <c:v>3</c:v>
                </c:pt>
                <c:pt idx="2848">
                  <c:v>1</c:v>
                </c:pt>
                <c:pt idx="2849">
                  <c:v>1</c:v>
                </c:pt>
                <c:pt idx="2850">
                  <c:v>1</c:v>
                </c:pt>
                <c:pt idx="2851">
                  <c:v>7</c:v>
                </c:pt>
                <c:pt idx="2852">
                  <c:v>1</c:v>
                </c:pt>
                <c:pt idx="2853">
                  <c:v>4</c:v>
                </c:pt>
                <c:pt idx="2854">
                  <c:v>3</c:v>
                </c:pt>
                <c:pt idx="2855">
                  <c:v>1</c:v>
                </c:pt>
                <c:pt idx="2856">
                  <c:v>1</c:v>
                </c:pt>
                <c:pt idx="2857">
                  <c:v>6</c:v>
                </c:pt>
                <c:pt idx="2858">
                  <c:v>1</c:v>
                </c:pt>
                <c:pt idx="2859">
                  <c:v>1</c:v>
                </c:pt>
                <c:pt idx="2860">
                  <c:v>1</c:v>
                </c:pt>
                <c:pt idx="2861">
                  <c:v>1</c:v>
                </c:pt>
                <c:pt idx="2862">
                  <c:v>3</c:v>
                </c:pt>
                <c:pt idx="2863">
                  <c:v>1</c:v>
                </c:pt>
                <c:pt idx="2864">
                  <c:v>2</c:v>
                </c:pt>
                <c:pt idx="2865">
                  <c:v>1</c:v>
                </c:pt>
                <c:pt idx="2866">
                  <c:v>3</c:v>
                </c:pt>
                <c:pt idx="2867">
                  <c:v>2</c:v>
                </c:pt>
                <c:pt idx="2868">
                  <c:v>1</c:v>
                </c:pt>
                <c:pt idx="2869">
                  <c:v>1</c:v>
                </c:pt>
                <c:pt idx="2870">
                  <c:v>1</c:v>
                </c:pt>
                <c:pt idx="2871">
                  <c:v>1</c:v>
                </c:pt>
                <c:pt idx="2872">
                  <c:v>1</c:v>
                </c:pt>
                <c:pt idx="2873">
                  <c:v>2</c:v>
                </c:pt>
                <c:pt idx="2874">
                  <c:v>1</c:v>
                </c:pt>
                <c:pt idx="2875">
                  <c:v>1</c:v>
                </c:pt>
                <c:pt idx="2876">
                  <c:v>1</c:v>
                </c:pt>
                <c:pt idx="2877">
                  <c:v>2</c:v>
                </c:pt>
                <c:pt idx="2878">
                  <c:v>1</c:v>
                </c:pt>
                <c:pt idx="2879">
                  <c:v>1</c:v>
                </c:pt>
                <c:pt idx="2880">
                  <c:v>2</c:v>
                </c:pt>
                <c:pt idx="2881">
                  <c:v>2</c:v>
                </c:pt>
                <c:pt idx="2882">
                  <c:v>17</c:v>
                </c:pt>
                <c:pt idx="2883">
                  <c:v>2</c:v>
                </c:pt>
                <c:pt idx="2884">
                  <c:v>2</c:v>
                </c:pt>
                <c:pt idx="2885">
                  <c:v>1</c:v>
                </c:pt>
                <c:pt idx="2886">
                  <c:v>1</c:v>
                </c:pt>
                <c:pt idx="2887">
                  <c:v>1</c:v>
                </c:pt>
                <c:pt idx="2888">
                  <c:v>1</c:v>
                </c:pt>
                <c:pt idx="2889">
                  <c:v>1</c:v>
                </c:pt>
                <c:pt idx="2890">
                  <c:v>1</c:v>
                </c:pt>
                <c:pt idx="2891">
                  <c:v>1</c:v>
                </c:pt>
                <c:pt idx="2892">
                  <c:v>3</c:v>
                </c:pt>
                <c:pt idx="2893">
                  <c:v>3</c:v>
                </c:pt>
                <c:pt idx="2894">
                  <c:v>4</c:v>
                </c:pt>
                <c:pt idx="2895">
                  <c:v>14</c:v>
                </c:pt>
                <c:pt idx="2896">
                  <c:v>9</c:v>
                </c:pt>
                <c:pt idx="2897">
                  <c:v>5</c:v>
                </c:pt>
                <c:pt idx="2898">
                  <c:v>3</c:v>
                </c:pt>
                <c:pt idx="2899">
                  <c:v>2</c:v>
                </c:pt>
                <c:pt idx="2900">
                  <c:v>1</c:v>
                </c:pt>
                <c:pt idx="2901">
                  <c:v>1</c:v>
                </c:pt>
                <c:pt idx="2902">
                  <c:v>14</c:v>
                </c:pt>
                <c:pt idx="2903">
                  <c:v>1</c:v>
                </c:pt>
                <c:pt idx="2904">
                  <c:v>3</c:v>
                </c:pt>
                <c:pt idx="2905">
                  <c:v>1</c:v>
                </c:pt>
                <c:pt idx="2906">
                  <c:v>1</c:v>
                </c:pt>
                <c:pt idx="2907">
                  <c:v>1</c:v>
                </c:pt>
                <c:pt idx="2908">
                  <c:v>5</c:v>
                </c:pt>
                <c:pt idx="2909">
                  <c:v>2</c:v>
                </c:pt>
                <c:pt idx="2910">
                  <c:v>5</c:v>
                </c:pt>
                <c:pt idx="2911">
                  <c:v>2</c:v>
                </c:pt>
                <c:pt idx="2912">
                  <c:v>1</c:v>
                </c:pt>
                <c:pt idx="2913">
                  <c:v>1</c:v>
                </c:pt>
                <c:pt idx="2914">
                  <c:v>7</c:v>
                </c:pt>
                <c:pt idx="2915">
                  <c:v>3</c:v>
                </c:pt>
                <c:pt idx="2916">
                  <c:v>3</c:v>
                </c:pt>
                <c:pt idx="2917">
                  <c:v>1</c:v>
                </c:pt>
                <c:pt idx="2918">
                  <c:v>6</c:v>
                </c:pt>
                <c:pt idx="2919">
                  <c:v>6</c:v>
                </c:pt>
                <c:pt idx="2920">
                  <c:v>1</c:v>
                </c:pt>
                <c:pt idx="2921">
                  <c:v>1</c:v>
                </c:pt>
                <c:pt idx="2922">
                  <c:v>1</c:v>
                </c:pt>
                <c:pt idx="2923">
                  <c:v>1</c:v>
                </c:pt>
                <c:pt idx="2924">
                  <c:v>12</c:v>
                </c:pt>
                <c:pt idx="2925">
                  <c:v>1</c:v>
                </c:pt>
                <c:pt idx="2926">
                  <c:v>1</c:v>
                </c:pt>
                <c:pt idx="2927">
                  <c:v>17</c:v>
                </c:pt>
                <c:pt idx="2928">
                  <c:v>3</c:v>
                </c:pt>
                <c:pt idx="2929">
                  <c:v>2</c:v>
                </c:pt>
                <c:pt idx="2930">
                  <c:v>1</c:v>
                </c:pt>
                <c:pt idx="2931">
                  <c:v>1</c:v>
                </c:pt>
                <c:pt idx="2932">
                  <c:v>2</c:v>
                </c:pt>
                <c:pt idx="2933">
                  <c:v>1</c:v>
                </c:pt>
                <c:pt idx="2934">
                  <c:v>11</c:v>
                </c:pt>
                <c:pt idx="2935">
                  <c:v>2</c:v>
                </c:pt>
                <c:pt idx="2936">
                  <c:v>23</c:v>
                </c:pt>
                <c:pt idx="2937">
                  <c:v>11</c:v>
                </c:pt>
                <c:pt idx="2938">
                  <c:v>3</c:v>
                </c:pt>
                <c:pt idx="2939">
                  <c:v>9</c:v>
                </c:pt>
                <c:pt idx="2940">
                  <c:v>1</c:v>
                </c:pt>
                <c:pt idx="2941">
                  <c:v>8</c:v>
                </c:pt>
                <c:pt idx="2942">
                  <c:v>1</c:v>
                </c:pt>
                <c:pt idx="2943">
                  <c:v>1</c:v>
                </c:pt>
                <c:pt idx="2944">
                  <c:v>13</c:v>
                </c:pt>
                <c:pt idx="2945">
                  <c:v>1</c:v>
                </c:pt>
                <c:pt idx="2946">
                  <c:v>4</c:v>
                </c:pt>
                <c:pt idx="2947">
                  <c:v>3</c:v>
                </c:pt>
                <c:pt idx="2948">
                  <c:v>1</c:v>
                </c:pt>
                <c:pt idx="2949">
                  <c:v>1</c:v>
                </c:pt>
                <c:pt idx="2950">
                  <c:v>1</c:v>
                </c:pt>
                <c:pt idx="2951">
                  <c:v>1</c:v>
                </c:pt>
                <c:pt idx="2952">
                  <c:v>1</c:v>
                </c:pt>
                <c:pt idx="2953">
                  <c:v>1</c:v>
                </c:pt>
                <c:pt idx="2954">
                  <c:v>3</c:v>
                </c:pt>
                <c:pt idx="2955">
                  <c:v>15</c:v>
                </c:pt>
                <c:pt idx="2956">
                  <c:v>4</c:v>
                </c:pt>
                <c:pt idx="2957">
                  <c:v>2</c:v>
                </c:pt>
                <c:pt idx="2958">
                  <c:v>2</c:v>
                </c:pt>
                <c:pt idx="2959">
                  <c:v>10</c:v>
                </c:pt>
                <c:pt idx="2960">
                  <c:v>10</c:v>
                </c:pt>
                <c:pt idx="2961">
                  <c:v>1</c:v>
                </c:pt>
                <c:pt idx="2962">
                  <c:v>1</c:v>
                </c:pt>
                <c:pt idx="2963">
                  <c:v>1</c:v>
                </c:pt>
                <c:pt idx="2964">
                  <c:v>4</c:v>
                </c:pt>
                <c:pt idx="2965">
                  <c:v>1</c:v>
                </c:pt>
                <c:pt idx="2966">
                  <c:v>3</c:v>
                </c:pt>
                <c:pt idx="2967">
                  <c:v>6</c:v>
                </c:pt>
                <c:pt idx="2968">
                  <c:v>1</c:v>
                </c:pt>
                <c:pt idx="2969">
                  <c:v>1</c:v>
                </c:pt>
                <c:pt idx="2970">
                  <c:v>1</c:v>
                </c:pt>
                <c:pt idx="2971">
                  <c:v>2</c:v>
                </c:pt>
                <c:pt idx="2972">
                  <c:v>1</c:v>
                </c:pt>
                <c:pt idx="2973">
                  <c:v>1</c:v>
                </c:pt>
                <c:pt idx="2974">
                  <c:v>1</c:v>
                </c:pt>
                <c:pt idx="2975">
                  <c:v>1</c:v>
                </c:pt>
                <c:pt idx="2976">
                  <c:v>7</c:v>
                </c:pt>
                <c:pt idx="2977">
                  <c:v>1</c:v>
                </c:pt>
                <c:pt idx="2978">
                  <c:v>1</c:v>
                </c:pt>
                <c:pt idx="2979">
                  <c:v>10</c:v>
                </c:pt>
                <c:pt idx="2980">
                  <c:v>1</c:v>
                </c:pt>
                <c:pt idx="2981">
                  <c:v>13</c:v>
                </c:pt>
                <c:pt idx="2982">
                  <c:v>3</c:v>
                </c:pt>
                <c:pt idx="2983">
                  <c:v>1</c:v>
                </c:pt>
                <c:pt idx="2984">
                  <c:v>46</c:v>
                </c:pt>
                <c:pt idx="2985">
                  <c:v>21</c:v>
                </c:pt>
                <c:pt idx="2986">
                  <c:v>1</c:v>
                </c:pt>
                <c:pt idx="2987">
                  <c:v>2</c:v>
                </c:pt>
                <c:pt idx="2988">
                  <c:v>1</c:v>
                </c:pt>
                <c:pt idx="2989">
                  <c:v>1</c:v>
                </c:pt>
                <c:pt idx="2990">
                  <c:v>2</c:v>
                </c:pt>
                <c:pt idx="2991">
                  <c:v>2</c:v>
                </c:pt>
                <c:pt idx="2992">
                  <c:v>2</c:v>
                </c:pt>
                <c:pt idx="2993">
                  <c:v>11</c:v>
                </c:pt>
                <c:pt idx="2994">
                  <c:v>1</c:v>
                </c:pt>
                <c:pt idx="2995">
                  <c:v>1</c:v>
                </c:pt>
                <c:pt idx="2996">
                  <c:v>1</c:v>
                </c:pt>
                <c:pt idx="2997">
                  <c:v>1</c:v>
                </c:pt>
                <c:pt idx="2998">
                  <c:v>1</c:v>
                </c:pt>
                <c:pt idx="2999">
                  <c:v>16</c:v>
                </c:pt>
                <c:pt idx="3000">
                  <c:v>1</c:v>
                </c:pt>
                <c:pt idx="3001">
                  <c:v>1</c:v>
                </c:pt>
                <c:pt idx="3002">
                  <c:v>3</c:v>
                </c:pt>
                <c:pt idx="3003">
                  <c:v>1</c:v>
                </c:pt>
                <c:pt idx="3004">
                  <c:v>3</c:v>
                </c:pt>
                <c:pt idx="3005">
                  <c:v>1</c:v>
                </c:pt>
                <c:pt idx="3006">
                  <c:v>10</c:v>
                </c:pt>
                <c:pt idx="3007">
                  <c:v>2</c:v>
                </c:pt>
                <c:pt idx="3008">
                  <c:v>1</c:v>
                </c:pt>
                <c:pt idx="3009">
                  <c:v>14</c:v>
                </c:pt>
                <c:pt idx="3010">
                  <c:v>1</c:v>
                </c:pt>
                <c:pt idx="3011">
                  <c:v>9</c:v>
                </c:pt>
                <c:pt idx="3012">
                  <c:v>1</c:v>
                </c:pt>
                <c:pt idx="3013">
                  <c:v>5</c:v>
                </c:pt>
                <c:pt idx="3014">
                  <c:v>1</c:v>
                </c:pt>
                <c:pt idx="3015">
                  <c:v>1</c:v>
                </c:pt>
                <c:pt idx="3016">
                  <c:v>1</c:v>
                </c:pt>
                <c:pt idx="3017">
                  <c:v>4</c:v>
                </c:pt>
                <c:pt idx="3018">
                  <c:v>1</c:v>
                </c:pt>
                <c:pt idx="3019">
                  <c:v>1</c:v>
                </c:pt>
                <c:pt idx="3020">
                  <c:v>1</c:v>
                </c:pt>
                <c:pt idx="3021">
                  <c:v>4</c:v>
                </c:pt>
                <c:pt idx="3022">
                  <c:v>1</c:v>
                </c:pt>
                <c:pt idx="3023">
                  <c:v>3</c:v>
                </c:pt>
                <c:pt idx="3024">
                  <c:v>1</c:v>
                </c:pt>
                <c:pt idx="3025">
                  <c:v>1</c:v>
                </c:pt>
                <c:pt idx="3026">
                  <c:v>2</c:v>
                </c:pt>
                <c:pt idx="3027">
                  <c:v>1</c:v>
                </c:pt>
                <c:pt idx="3028">
                  <c:v>1</c:v>
                </c:pt>
                <c:pt idx="3029">
                  <c:v>1</c:v>
                </c:pt>
                <c:pt idx="3030">
                  <c:v>3</c:v>
                </c:pt>
                <c:pt idx="3031">
                  <c:v>2</c:v>
                </c:pt>
                <c:pt idx="3032">
                  <c:v>8</c:v>
                </c:pt>
                <c:pt idx="3033">
                  <c:v>1</c:v>
                </c:pt>
                <c:pt idx="3034">
                  <c:v>7</c:v>
                </c:pt>
                <c:pt idx="3035">
                  <c:v>2</c:v>
                </c:pt>
                <c:pt idx="3036">
                  <c:v>1</c:v>
                </c:pt>
                <c:pt idx="3037">
                  <c:v>3</c:v>
                </c:pt>
                <c:pt idx="3038">
                  <c:v>2</c:v>
                </c:pt>
                <c:pt idx="3039">
                  <c:v>1</c:v>
                </c:pt>
                <c:pt idx="3040">
                  <c:v>1</c:v>
                </c:pt>
                <c:pt idx="3041">
                  <c:v>4</c:v>
                </c:pt>
                <c:pt idx="3042">
                  <c:v>4</c:v>
                </c:pt>
                <c:pt idx="3043">
                  <c:v>4</c:v>
                </c:pt>
                <c:pt idx="3044">
                  <c:v>1</c:v>
                </c:pt>
                <c:pt idx="3045">
                  <c:v>1</c:v>
                </c:pt>
                <c:pt idx="3046">
                  <c:v>6</c:v>
                </c:pt>
                <c:pt idx="3047">
                  <c:v>2</c:v>
                </c:pt>
                <c:pt idx="3048">
                  <c:v>7</c:v>
                </c:pt>
                <c:pt idx="3049">
                  <c:v>1</c:v>
                </c:pt>
                <c:pt idx="3050">
                  <c:v>1</c:v>
                </c:pt>
                <c:pt idx="3051">
                  <c:v>1</c:v>
                </c:pt>
                <c:pt idx="3052">
                  <c:v>4</c:v>
                </c:pt>
                <c:pt idx="3053">
                  <c:v>1</c:v>
                </c:pt>
                <c:pt idx="3054">
                  <c:v>3</c:v>
                </c:pt>
                <c:pt idx="3055">
                  <c:v>1</c:v>
                </c:pt>
                <c:pt idx="3056">
                  <c:v>2</c:v>
                </c:pt>
                <c:pt idx="3057">
                  <c:v>1</c:v>
                </c:pt>
                <c:pt idx="3058">
                  <c:v>1</c:v>
                </c:pt>
                <c:pt idx="3059">
                  <c:v>1</c:v>
                </c:pt>
                <c:pt idx="3060">
                  <c:v>1</c:v>
                </c:pt>
                <c:pt idx="3061">
                  <c:v>1</c:v>
                </c:pt>
                <c:pt idx="3062">
                  <c:v>1</c:v>
                </c:pt>
                <c:pt idx="3063">
                  <c:v>1</c:v>
                </c:pt>
                <c:pt idx="3064">
                  <c:v>2</c:v>
                </c:pt>
                <c:pt idx="3065">
                  <c:v>2</c:v>
                </c:pt>
                <c:pt idx="3066">
                  <c:v>1</c:v>
                </c:pt>
                <c:pt idx="3067">
                  <c:v>1</c:v>
                </c:pt>
                <c:pt idx="3068">
                  <c:v>1</c:v>
                </c:pt>
                <c:pt idx="3069">
                  <c:v>2</c:v>
                </c:pt>
                <c:pt idx="3070">
                  <c:v>4</c:v>
                </c:pt>
                <c:pt idx="3071">
                  <c:v>2</c:v>
                </c:pt>
                <c:pt idx="3072">
                  <c:v>1</c:v>
                </c:pt>
                <c:pt idx="3073">
                  <c:v>2</c:v>
                </c:pt>
                <c:pt idx="3074">
                  <c:v>1</c:v>
                </c:pt>
                <c:pt idx="3075">
                  <c:v>1</c:v>
                </c:pt>
                <c:pt idx="3076">
                  <c:v>1</c:v>
                </c:pt>
                <c:pt idx="3077">
                  <c:v>1</c:v>
                </c:pt>
                <c:pt idx="3078">
                  <c:v>1</c:v>
                </c:pt>
                <c:pt idx="3079">
                  <c:v>2</c:v>
                </c:pt>
                <c:pt idx="3080">
                  <c:v>2</c:v>
                </c:pt>
                <c:pt idx="3081">
                  <c:v>1</c:v>
                </c:pt>
                <c:pt idx="3082">
                  <c:v>1</c:v>
                </c:pt>
                <c:pt idx="3083">
                  <c:v>3</c:v>
                </c:pt>
                <c:pt idx="3084">
                  <c:v>3</c:v>
                </c:pt>
                <c:pt idx="3085">
                  <c:v>1</c:v>
                </c:pt>
                <c:pt idx="3086">
                  <c:v>3</c:v>
                </c:pt>
                <c:pt idx="3087">
                  <c:v>1</c:v>
                </c:pt>
                <c:pt idx="3088">
                  <c:v>1</c:v>
                </c:pt>
                <c:pt idx="3089">
                  <c:v>1</c:v>
                </c:pt>
                <c:pt idx="3090">
                  <c:v>1</c:v>
                </c:pt>
                <c:pt idx="3091">
                  <c:v>2</c:v>
                </c:pt>
                <c:pt idx="3092">
                  <c:v>1</c:v>
                </c:pt>
                <c:pt idx="3093">
                  <c:v>1</c:v>
                </c:pt>
                <c:pt idx="3094">
                  <c:v>1</c:v>
                </c:pt>
                <c:pt idx="3095">
                  <c:v>1</c:v>
                </c:pt>
                <c:pt idx="3096">
                  <c:v>1</c:v>
                </c:pt>
                <c:pt idx="3097">
                  <c:v>2</c:v>
                </c:pt>
                <c:pt idx="3098">
                  <c:v>1</c:v>
                </c:pt>
                <c:pt idx="3099">
                  <c:v>1</c:v>
                </c:pt>
                <c:pt idx="3100">
                  <c:v>4</c:v>
                </c:pt>
                <c:pt idx="3101">
                  <c:v>2</c:v>
                </c:pt>
                <c:pt idx="3102">
                  <c:v>2</c:v>
                </c:pt>
                <c:pt idx="3103">
                  <c:v>2</c:v>
                </c:pt>
                <c:pt idx="3104">
                  <c:v>2</c:v>
                </c:pt>
                <c:pt idx="3105">
                  <c:v>1</c:v>
                </c:pt>
                <c:pt idx="3106">
                  <c:v>1</c:v>
                </c:pt>
                <c:pt idx="3107">
                  <c:v>1</c:v>
                </c:pt>
                <c:pt idx="3108">
                  <c:v>1</c:v>
                </c:pt>
                <c:pt idx="3109">
                  <c:v>2</c:v>
                </c:pt>
                <c:pt idx="3110">
                  <c:v>1</c:v>
                </c:pt>
                <c:pt idx="3111">
                  <c:v>1</c:v>
                </c:pt>
                <c:pt idx="3112">
                  <c:v>1</c:v>
                </c:pt>
                <c:pt idx="3113">
                  <c:v>1</c:v>
                </c:pt>
                <c:pt idx="3114">
                  <c:v>3</c:v>
                </c:pt>
                <c:pt idx="3115">
                  <c:v>15</c:v>
                </c:pt>
                <c:pt idx="3116">
                  <c:v>1</c:v>
                </c:pt>
                <c:pt idx="3117">
                  <c:v>2</c:v>
                </c:pt>
                <c:pt idx="3118">
                  <c:v>2</c:v>
                </c:pt>
                <c:pt idx="3119">
                  <c:v>1</c:v>
                </c:pt>
                <c:pt idx="3120">
                  <c:v>19</c:v>
                </c:pt>
                <c:pt idx="3121">
                  <c:v>2</c:v>
                </c:pt>
                <c:pt idx="3122">
                  <c:v>1</c:v>
                </c:pt>
                <c:pt idx="3123">
                  <c:v>1</c:v>
                </c:pt>
                <c:pt idx="3124">
                  <c:v>7</c:v>
                </c:pt>
                <c:pt idx="3125">
                  <c:v>2</c:v>
                </c:pt>
                <c:pt idx="3126">
                  <c:v>1</c:v>
                </c:pt>
                <c:pt idx="3127">
                  <c:v>1</c:v>
                </c:pt>
                <c:pt idx="3128">
                  <c:v>3</c:v>
                </c:pt>
                <c:pt idx="3129">
                  <c:v>1</c:v>
                </c:pt>
                <c:pt idx="3130">
                  <c:v>2</c:v>
                </c:pt>
                <c:pt idx="3131">
                  <c:v>2</c:v>
                </c:pt>
                <c:pt idx="3132">
                  <c:v>1</c:v>
                </c:pt>
                <c:pt idx="3133">
                  <c:v>1</c:v>
                </c:pt>
                <c:pt idx="3134">
                  <c:v>4</c:v>
                </c:pt>
                <c:pt idx="3135">
                  <c:v>1</c:v>
                </c:pt>
                <c:pt idx="3136">
                  <c:v>1</c:v>
                </c:pt>
                <c:pt idx="3137">
                  <c:v>2</c:v>
                </c:pt>
                <c:pt idx="3138">
                  <c:v>2</c:v>
                </c:pt>
                <c:pt idx="3139">
                  <c:v>4</c:v>
                </c:pt>
                <c:pt idx="3140">
                  <c:v>2</c:v>
                </c:pt>
                <c:pt idx="3141">
                  <c:v>1</c:v>
                </c:pt>
                <c:pt idx="3142">
                  <c:v>2</c:v>
                </c:pt>
                <c:pt idx="3143">
                  <c:v>4</c:v>
                </c:pt>
                <c:pt idx="3144">
                  <c:v>3</c:v>
                </c:pt>
                <c:pt idx="3145">
                  <c:v>2</c:v>
                </c:pt>
                <c:pt idx="3146">
                  <c:v>2</c:v>
                </c:pt>
                <c:pt idx="3147">
                  <c:v>2</c:v>
                </c:pt>
                <c:pt idx="3148">
                  <c:v>2</c:v>
                </c:pt>
                <c:pt idx="3149">
                  <c:v>3</c:v>
                </c:pt>
                <c:pt idx="3150">
                  <c:v>8</c:v>
                </c:pt>
                <c:pt idx="3151">
                  <c:v>1</c:v>
                </c:pt>
                <c:pt idx="3152">
                  <c:v>11</c:v>
                </c:pt>
                <c:pt idx="3153">
                  <c:v>1</c:v>
                </c:pt>
                <c:pt idx="3154">
                  <c:v>4</c:v>
                </c:pt>
                <c:pt idx="3155">
                  <c:v>3</c:v>
                </c:pt>
                <c:pt idx="3156">
                  <c:v>5</c:v>
                </c:pt>
                <c:pt idx="3157">
                  <c:v>1</c:v>
                </c:pt>
                <c:pt idx="3158">
                  <c:v>1</c:v>
                </c:pt>
                <c:pt idx="3159">
                  <c:v>1</c:v>
                </c:pt>
                <c:pt idx="3160">
                  <c:v>1</c:v>
                </c:pt>
                <c:pt idx="3161">
                  <c:v>5</c:v>
                </c:pt>
                <c:pt idx="3162">
                  <c:v>10</c:v>
                </c:pt>
                <c:pt idx="3163">
                  <c:v>6</c:v>
                </c:pt>
                <c:pt idx="3164">
                  <c:v>9</c:v>
                </c:pt>
                <c:pt idx="3165">
                  <c:v>25</c:v>
                </c:pt>
                <c:pt idx="3166">
                  <c:v>12</c:v>
                </c:pt>
                <c:pt idx="3167">
                  <c:v>5</c:v>
                </c:pt>
                <c:pt idx="3168">
                  <c:v>12</c:v>
                </c:pt>
                <c:pt idx="3169">
                  <c:v>3</c:v>
                </c:pt>
                <c:pt idx="3170">
                  <c:v>1</c:v>
                </c:pt>
                <c:pt idx="3171">
                  <c:v>1</c:v>
                </c:pt>
                <c:pt idx="3172">
                  <c:v>1</c:v>
                </c:pt>
                <c:pt idx="3173">
                  <c:v>6</c:v>
                </c:pt>
                <c:pt idx="3174">
                  <c:v>2</c:v>
                </c:pt>
                <c:pt idx="3175">
                  <c:v>1</c:v>
                </c:pt>
                <c:pt idx="3176">
                  <c:v>1</c:v>
                </c:pt>
                <c:pt idx="3177">
                  <c:v>2</c:v>
                </c:pt>
                <c:pt idx="3178">
                  <c:v>1</c:v>
                </c:pt>
                <c:pt idx="3179">
                  <c:v>3</c:v>
                </c:pt>
                <c:pt idx="3180">
                  <c:v>9</c:v>
                </c:pt>
                <c:pt idx="3181">
                  <c:v>40</c:v>
                </c:pt>
                <c:pt idx="3182">
                  <c:v>1</c:v>
                </c:pt>
                <c:pt idx="3183">
                  <c:v>5</c:v>
                </c:pt>
                <c:pt idx="3184">
                  <c:v>11</c:v>
                </c:pt>
                <c:pt idx="3185">
                  <c:v>1</c:v>
                </c:pt>
                <c:pt idx="3186">
                  <c:v>2</c:v>
                </c:pt>
                <c:pt idx="3187">
                  <c:v>1</c:v>
                </c:pt>
                <c:pt idx="3188">
                  <c:v>1</c:v>
                </c:pt>
                <c:pt idx="3189">
                  <c:v>2</c:v>
                </c:pt>
                <c:pt idx="3190">
                  <c:v>2</c:v>
                </c:pt>
                <c:pt idx="3191">
                  <c:v>2</c:v>
                </c:pt>
                <c:pt idx="3192">
                  <c:v>23</c:v>
                </c:pt>
                <c:pt idx="3193">
                  <c:v>1</c:v>
                </c:pt>
                <c:pt idx="3194">
                  <c:v>1</c:v>
                </c:pt>
                <c:pt idx="3195">
                  <c:v>1</c:v>
                </c:pt>
                <c:pt idx="3196">
                  <c:v>9</c:v>
                </c:pt>
                <c:pt idx="3197">
                  <c:v>2</c:v>
                </c:pt>
                <c:pt idx="3198">
                  <c:v>9</c:v>
                </c:pt>
                <c:pt idx="3199">
                  <c:v>4</c:v>
                </c:pt>
                <c:pt idx="3200">
                  <c:v>13</c:v>
                </c:pt>
                <c:pt idx="3201">
                  <c:v>81</c:v>
                </c:pt>
                <c:pt idx="3202">
                  <c:v>1</c:v>
                </c:pt>
                <c:pt idx="3203">
                  <c:v>1</c:v>
                </c:pt>
                <c:pt idx="3204">
                  <c:v>1</c:v>
                </c:pt>
                <c:pt idx="3205">
                  <c:v>3</c:v>
                </c:pt>
                <c:pt idx="3206">
                  <c:v>1</c:v>
                </c:pt>
                <c:pt idx="3207">
                  <c:v>1</c:v>
                </c:pt>
                <c:pt idx="3208">
                  <c:v>1</c:v>
                </c:pt>
                <c:pt idx="3209">
                  <c:v>3</c:v>
                </c:pt>
                <c:pt idx="3210">
                  <c:v>2</c:v>
                </c:pt>
                <c:pt idx="3211">
                  <c:v>3</c:v>
                </c:pt>
                <c:pt idx="3212">
                  <c:v>6</c:v>
                </c:pt>
                <c:pt idx="3213">
                  <c:v>3</c:v>
                </c:pt>
                <c:pt idx="3214">
                  <c:v>1</c:v>
                </c:pt>
                <c:pt idx="3215">
                  <c:v>2</c:v>
                </c:pt>
                <c:pt idx="3216">
                  <c:v>1</c:v>
                </c:pt>
                <c:pt idx="3217">
                  <c:v>1</c:v>
                </c:pt>
                <c:pt idx="3218">
                  <c:v>1</c:v>
                </c:pt>
                <c:pt idx="3219">
                  <c:v>14</c:v>
                </c:pt>
                <c:pt idx="3220">
                  <c:v>1</c:v>
                </c:pt>
                <c:pt idx="3221">
                  <c:v>1</c:v>
                </c:pt>
                <c:pt idx="3222">
                  <c:v>1</c:v>
                </c:pt>
                <c:pt idx="3223">
                  <c:v>1</c:v>
                </c:pt>
                <c:pt idx="3224">
                  <c:v>7</c:v>
                </c:pt>
                <c:pt idx="3225">
                  <c:v>2</c:v>
                </c:pt>
                <c:pt idx="3226">
                  <c:v>7</c:v>
                </c:pt>
                <c:pt idx="3227">
                  <c:v>1</c:v>
                </c:pt>
                <c:pt idx="3228">
                  <c:v>2</c:v>
                </c:pt>
                <c:pt idx="3229">
                  <c:v>1</c:v>
                </c:pt>
                <c:pt idx="3230">
                  <c:v>2</c:v>
                </c:pt>
                <c:pt idx="3231">
                  <c:v>1</c:v>
                </c:pt>
                <c:pt idx="3232">
                  <c:v>1</c:v>
                </c:pt>
                <c:pt idx="3233">
                  <c:v>1</c:v>
                </c:pt>
                <c:pt idx="3234">
                  <c:v>1</c:v>
                </c:pt>
                <c:pt idx="3235">
                  <c:v>1</c:v>
                </c:pt>
                <c:pt idx="3236">
                  <c:v>2</c:v>
                </c:pt>
                <c:pt idx="3237">
                  <c:v>1</c:v>
                </c:pt>
                <c:pt idx="3238">
                  <c:v>1</c:v>
                </c:pt>
                <c:pt idx="3239">
                  <c:v>1</c:v>
                </c:pt>
                <c:pt idx="3240">
                  <c:v>1</c:v>
                </c:pt>
                <c:pt idx="3241">
                  <c:v>1</c:v>
                </c:pt>
                <c:pt idx="3242">
                  <c:v>1</c:v>
                </c:pt>
                <c:pt idx="3243">
                  <c:v>2</c:v>
                </c:pt>
                <c:pt idx="3244">
                  <c:v>2</c:v>
                </c:pt>
                <c:pt idx="3245">
                  <c:v>1</c:v>
                </c:pt>
                <c:pt idx="3246">
                  <c:v>1</c:v>
                </c:pt>
                <c:pt idx="3247">
                  <c:v>14</c:v>
                </c:pt>
                <c:pt idx="3248">
                  <c:v>2</c:v>
                </c:pt>
                <c:pt idx="3249">
                  <c:v>2</c:v>
                </c:pt>
                <c:pt idx="3250">
                  <c:v>1</c:v>
                </c:pt>
                <c:pt idx="3251">
                  <c:v>8</c:v>
                </c:pt>
                <c:pt idx="3252">
                  <c:v>1</c:v>
                </c:pt>
                <c:pt idx="3253">
                  <c:v>1</c:v>
                </c:pt>
                <c:pt idx="3254">
                  <c:v>22</c:v>
                </c:pt>
                <c:pt idx="3255">
                  <c:v>1</c:v>
                </c:pt>
                <c:pt idx="3256">
                  <c:v>2</c:v>
                </c:pt>
                <c:pt idx="3257">
                  <c:v>2</c:v>
                </c:pt>
                <c:pt idx="3258">
                  <c:v>10</c:v>
                </c:pt>
                <c:pt idx="3259">
                  <c:v>2</c:v>
                </c:pt>
                <c:pt idx="3260">
                  <c:v>1</c:v>
                </c:pt>
                <c:pt idx="3261">
                  <c:v>5</c:v>
                </c:pt>
                <c:pt idx="3262">
                  <c:v>1</c:v>
                </c:pt>
                <c:pt idx="3263">
                  <c:v>1</c:v>
                </c:pt>
                <c:pt idx="3264">
                  <c:v>4</c:v>
                </c:pt>
                <c:pt idx="3265">
                  <c:v>1</c:v>
                </c:pt>
                <c:pt idx="3266">
                  <c:v>2</c:v>
                </c:pt>
                <c:pt idx="3267">
                  <c:v>1</c:v>
                </c:pt>
                <c:pt idx="3268">
                  <c:v>3</c:v>
                </c:pt>
                <c:pt idx="3269">
                  <c:v>1</c:v>
                </c:pt>
                <c:pt idx="3270">
                  <c:v>1</c:v>
                </c:pt>
                <c:pt idx="3271">
                  <c:v>1</c:v>
                </c:pt>
                <c:pt idx="3272">
                  <c:v>4</c:v>
                </c:pt>
                <c:pt idx="3273">
                  <c:v>1</c:v>
                </c:pt>
                <c:pt idx="3274">
                  <c:v>1</c:v>
                </c:pt>
                <c:pt idx="3275">
                  <c:v>1</c:v>
                </c:pt>
                <c:pt idx="3276">
                  <c:v>1</c:v>
                </c:pt>
                <c:pt idx="3277">
                  <c:v>5</c:v>
                </c:pt>
                <c:pt idx="3278">
                  <c:v>1</c:v>
                </c:pt>
                <c:pt idx="3279">
                  <c:v>4</c:v>
                </c:pt>
                <c:pt idx="3280">
                  <c:v>1</c:v>
                </c:pt>
                <c:pt idx="3281">
                  <c:v>1</c:v>
                </c:pt>
                <c:pt idx="3282">
                  <c:v>2</c:v>
                </c:pt>
                <c:pt idx="3283">
                  <c:v>1</c:v>
                </c:pt>
                <c:pt idx="3284">
                  <c:v>1</c:v>
                </c:pt>
                <c:pt idx="3285">
                  <c:v>2</c:v>
                </c:pt>
                <c:pt idx="3286">
                  <c:v>8</c:v>
                </c:pt>
                <c:pt idx="3287">
                  <c:v>3</c:v>
                </c:pt>
                <c:pt idx="3288">
                  <c:v>3</c:v>
                </c:pt>
                <c:pt idx="3289">
                  <c:v>4</c:v>
                </c:pt>
                <c:pt idx="3290">
                  <c:v>1</c:v>
                </c:pt>
                <c:pt idx="3291">
                  <c:v>1</c:v>
                </c:pt>
                <c:pt idx="3292">
                  <c:v>2</c:v>
                </c:pt>
                <c:pt idx="3293">
                  <c:v>2</c:v>
                </c:pt>
                <c:pt idx="3294">
                  <c:v>1</c:v>
                </c:pt>
                <c:pt idx="3295">
                  <c:v>2</c:v>
                </c:pt>
                <c:pt idx="3296">
                  <c:v>2</c:v>
                </c:pt>
                <c:pt idx="3297">
                  <c:v>18</c:v>
                </c:pt>
                <c:pt idx="3298">
                  <c:v>1</c:v>
                </c:pt>
                <c:pt idx="3299">
                  <c:v>4</c:v>
                </c:pt>
                <c:pt idx="3300">
                  <c:v>10</c:v>
                </c:pt>
                <c:pt idx="3301">
                  <c:v>2</c:v>
                </c:pt>
                <c:pt idx="3302">
                  <c:v>1</c:v>
                </c:pt>
                <c:pt idx="3303">
                  <c:v>1</c:v>
                </c:pt>
                <c:pt idx="3304">
                  <c:v>6</c:v>
                </c:pt>
                <c:pt idx="3305">
                  <c:v>37</c:v>
                </c:pt>
                <c:pt idx="3306">
                  <c:v>7</c:v>
                </c:pt>
                <c:pt idx="3307">
                  <c:v>1</c:v>
                </c:pt>
                <c:pt idx="3308">
                  <c:v>3</c:v>
                </c:pt>
                <c:pt idx="3309">
                  <c:v>2</c:v>
                </c:pt>
                <c:pt idx="3310">
                  <c:v>1</c:v>
                </c:pt>
                <c:pt idx="3311">
                  <c:v>5</c:v>
                </c:pt>
                <c:pt idx="3312">
                  <c:v>2</c:v>
                </c:pt>
                <c:pt idx="3313">
                  <c:v>7</c:v>
                </c:pt>
                <c:pt idx="3314">
                  <c:v>5</c:v>
                </c:pt>
                <c:pt idx="3315">
                  <c:v>2</c:v>
                </c:pt>
                <c:pt idx="3316">
                  <c:v>2</c:v>
                </c:pt>
                <c:pt idx="3317">
                  <c:v>3</c:v>
                </c:pt>
                <c:pt idx="3318">
                  <c:v>13</c:v>
                </c:pt>
                <c:pt idx="3319">
                  <c:v>4</c:v>
                </c:pt>
                <c:pt idx="3320">
                  <c:v>2</c:v>
                </c:pt>
                <c:pt idx="3321">
                  <c:v>1</c:v>
                </c:pt>
                <c:pt idx="3322">
                  <c:v>1</c:v>
                </c:pt>
                <c:pt idx="3323">
                  <c:v>3</c:v>
                </c:pt>
                <c:pt idx="3324">
                  <c:v>1</c:v>
                </c:pt>
                <c:pt idx="3325">
                  <c:v>4</c:v>
                </c:pt>
                <c:pt idx="3326">
                  <c:v>1</c:v>
                </c:pt>
                <c:pt idx="3327">
                  <c:v>1</c:v>
                </c:pt>
                <c:pt idx="3328">
                  <c:v>1</c:v>
                </c:pt>
                <c:pt idx="3329">
                  <c:v>1</c:v>
                </c:pt>
                <c:pt idx="3330">
                  <c:v>1</c:v>
                </c:pt>
                <c:pt idx="3331">
                  <c:v>10</c:v>
                </c:pt>
                <c:pt idx="3332">
                  <c:v>1</c:v>
                </c:pt>
                <c:pt idx="3333">
                  <c:v>1</c:v>
                </c:pt>
                <c:pt idx="3334">
                  <c:v>7</c:v>
                </c:pt>
                <c:pt idx="3335">
                  <c:v>1</c:v>
                </c:pt>
                <c:pt idx="3336">
                  <c:v>1</c:v>
                </c:pt>
                <c:pt idx="3337">
                  <c:v>5</c:v>
                </c:pt>
                <c:pt idx="3338">
                  <c:v>1</c:v>
                </c:pt>
                <c:pt idx="3339">
                  <c:v>4</c:v>
                </c:pt>
                <c:pt idx="3340">
                  <c:v>3</c:v>
                </c:pt>
                <c:pt idx="3341">
                  <c:v>2</c:v>
                </c:pt>
                <c:pt idx="3342">
                  <c:v>3</c:v>
                </c:pt>
                <c:pt idx="3343">
                  <c:v>1</c:v>
                </c:pt>
                <c:pt idx="3344">
                  <c:v>8</c:v>
                </c:pt>
                <c:pt idx="3345">
                  <c:v>1</c:v>
                </c:pt>
                <c:pt idx="3346">
                  <c:v>1</c:v>
                </c:pt>
                <c:pt idx="3347">
                  <c:v>14</c:v>
                </c:pt>
                <c:pt idx="3348">
                  <c:v>3</c:v>
                </c:pt>
                <c:pt idx="3349">
                  <c:v>1</c:v>
                </c:pt>
                <c:pt idx="3350">
                  <c:v>1</c:v>
                </c:pt>
                <c:pt idx="3351">
                  <c:v>7</c:v>
                </c:pt>
                <c:pt idx="3352">
                  <c:v>1</c:v>
                </c:pt>
                <c:pt idx="3353">
                  <c:v>1</c:v>
                </c:pt>
                <c:pt idx="3354">
                  <c:v>2</c:v>
                </c:pt>
                <c:pt idx="3355">
                  <c:v>2</c:v>
                </c:pt>
                <c:pt idx="3356">
                  <c:v>7</c:v>
                </c:pt>
                <c:pt idx="3357">
                  <c:v>3</c:v>
                </c:pt>
                <c:pt idx="3358">
                  <c:v>1</c:v>
                </c:pt>
                <c:pt idx="3359">
                  <c:v>1</c:v>
                </c:pt>
                <c:pt idx="3360">
                  <c:v>2</c:v>
                </c:pt>
                <c:pt idx="3361">
                  <c:v>5</c:v>
                </c:pt>
                <c:pt idx="3362">
                  <c:v>1</c:v>
                </c:pt>
                <c:pt idx="3363">
                  <c:v>3</c:v>
                </c:pt>
                <c:pt idx="3364">
                  <c:v>1</c:v>
                </c:pt>
                <c:pt idx="3365">
                  <c:v>2</c:v>
                </c:pt>
                <c:pt idx="3366">
                  <c:v>2</c:v>
                </c:pt>
                <c:pt idx="3367">
                  <c:v>1</c:v>
                </c:pt>
                <c:pt idx="3368">
                  <c:v>1</c:v>
                </c:pt>
                <c:pt idx="3369">
                  <c:v>1</c:v>
                </c:pt>
                <c:pt idx="3370">
                  <c:v>7</c:v>
                </c:pt>
                <c:pt idx="3371">
                  <c:v>11</c:v>
                </c:pt>
                <c:pt idx="3372">
                  <c:v>1</c:v>
                </c:pt>
                <c:pt idx="3373">
                  <c:v>1</c:v>
                </c:pt>
                <c:pt idx="3374">
                  <c:v>4</c:v>
                </c:pt>
                <c:pt idx="3375">
                  <c:v>2</c:v>
                </c:pt>
                <c:pt idx="3376">
                  <c:v>1</c:v>
                </c:pt>
                <c:pt idx="3377">
                  <c:v>36</c:v>
                </c:pt>
                <c:pt idx="3378">
                  <c:v>1</c:v>
                </c:pt>
                <c:pt idx="3379">
                  <c:v>1</c:v>
                </c:pt>
                <c:pt idx="3380">
                  <c:v>10</c:v>
                </c:pt>
                <c:pt idx="3381">
                  <c:v>2</c:v>
                </c:pt>
                <c:pt idx="3382">
                  <c:v>9</c:v>
                </c:pt>
                <c:pt idx="3383">
                  <c:v>7</c:v>
                </c:pt>
                <c:pt idx="3384">
                  <c:v>6</c:v>
                </c:pt>
                <c:pt idx="3385">
                  <c:v>1</c:v>
                </c:pt>
                <c:pt idx="3386">
                  <c:v>22</c:v>
                </c:pt>
                <c:pt idx="3387">
                  <c:v>9</c:v>
                </c:pt>
                <c:pt idx="3388">
                  <c:v>15</c:v>
                </c:pt>
                <c:pt idx="3389">
                  <c:v>2</c:v>
                </c:pt>
                <c:pt idx="3390">
                  <c:v>8</c:v>
                </c:pt>
                <c:pt idx="3391">
                  <c:v>1</c:v>
                </c:pt>
                <c:pt idx="3392">
                  <c:v>3</c:v>
                </c:pt>
                <c:pt idx="3393">
                  <c:v>1</c:v>
                </c:pt>
                <c:pt idx="3394">
                  <c:v>1</c:v>
                </c:pt>
                <c:pt idx="3395">
                  <c:v>1</c:v>
                </c:pt>
                <c:pt idx="3396">
                  <c:v>3</c:v>
                </c:pt>
                <c:pt idx="3397">
                  <c:v>2</c:v>
                </c:pt>
                <c:pt idx="3398">
                  <c:v>1</c:v>
                </c:pt>
                <c:pt idx="3399">
                  <c:v>7</c:v>
                </c:pt>
                <c:pt idx="3400">
                  <c:v>3</c:v>
                </c:pt>
                <c:pt idx="3401">
                  <c:v>1</c:v>
                </c:pt>
                <c:pt idx="3402">
                  <c:v>8</c:v>
                </c:pt>
                <c:pt idx="3403">
                  <c:v>5</c:v>
                </c:pt>
                <c:pt idx="3404">
                  <c:v>1</c:v>
                </c:pt>
                <c:pt idx="3405">
                  <c:v>3</c:v>
                </c:pt>
                <c:pt idx="3406">
                  <c:v>2</c:v>
                </c:pt>
                <c:pt idx="3407">
                  <c:v>1</c:v>
                </c:pt>
                <c:pt idx="3408">
                  <c:v>1</c:v>
                </c:pt>
                <c:pt idx="3409">
                  <c:v>1</c:v>
                </c:pt>
                <c:pt idx="3410">
                  <c:v>4</c:v>
                </c:pt>
                <c:pt idx="3411">
                  <c:v>3</c:v>
                </c:pt>
                <c:pt idx="3412">
                  <c:v>1</c:v>
                </c:pt>
                <c:pt idx="3413">
                  <c:v>3</c:v>
                </c:pt>
                <c:pt idx="3414">
                  <c:v>1</c:v>
                </c:pt>
                <c:pt idx="3415">
                  <c:v>1</c:v>
                </c:pt>
                <c:pt idx="3416">
                  <c:v>7</c:v>
                </c:pt>
                <c:pt idx="3417">
                  <c:v>6</c:v>
                </c:pt>
                <c:pt idx="3418">
                  <c:v>2</c:v>
                </c:pt>
                <c:pt idx="3419">
                  <c:v>12</c:v>
                </c:pt>
                <c:pt idx="3420">
                  <c:v>5</c:v>
                </c:pt>
                <c:pt idx="3421">
                  <c:v>17</c:v>
                </c:pt>
                <c:pt idx="3422">
                  <c:v>5</c:v>
                </c:pt>
                <c:pt idx="3423">
                  <c:v>4</c:v>
                </c:pt>
                <c:pt idx="3424">
                  <c:v>7</c:v>
                </c:pt>
                <c:pt idx="3425">
                  <c:v>9</c:v>
                </c:pt>
                <c:pt idx="3426">
                  <c:v>1</c:v>
                </c:pt>
                <c:pt idx="3427">
                  <c:v>1</c:v>
                </c:pt>
                <c:pt idx="3428">
                  <c:v>4</c:v>
                </c:pt>
                <c:pt idx="3429">
                  <c:v>1</c:v>
                </c:pt>
                <c:pt idx="3430">
                  <c:v>16</c:v>
                </c:pt>
                <c:pt idx="3431">
                  <c:v>1</c:v>
                </c:pt>
                <c:pt idx="3432">
                  <c:v>3</c:v>
                </c:pt>
                <c:pt idx="3433">
                  <c:v>3</c:v>
                </c:pt>
                <c:pt idx="3434">
                  <c:v>2</c:v>
                </c:pt>
                <c:pt idx="3435">
                  <c:v>1</c:v>
                </c:pt>
                <c:pt idx="3436">
                  <c:v>1</c:v>
                </c:pt>
                <c:pt idx="3437">
                  <c:v>14</c:v>
                </c:pt>
                <c:pt idx="3438">
                  <c:v>10</c:v>
                </c:pt>
                <c:pt idx="3439">
                  <c:v>1</c:v>
                </c:pt>
                <c:pt idx="3440">
                  <c:v>2</c:v>
                </c:pt>
                <c:pt idx="3441">
                  <c:v>1</c:v>
                </c:pt>
                <c:pt idx="3442">
                  <c:v>1</c:v>
                </c:pt>
                <c:pt idx="3443">
                  <c:v>1</c:v>
                </c:pt>
                <c:pt idx="3444">
                  <c:v>3</c:v>
                </c:pt>
                <c:pt idx="3445">
                  <c:v>1</c:v>
                </c:pt>
                <c:pt idx="3446">
                  <c:v>3</c:v>
                </c:pt>
                <c:pt idx="3447">
                  <c:v>1</c:v>
                </c:pt>
                <c:pt idx="3448">
                  <c:v>1</c:v>
                </c:pt>
                <c:pt idx="3449">
                  <c:v>1</c:v>
                </c:pt>
                <c:pt idx="3450">
                  <c:v>3</c:v>
                </c:pt>
                <c:pt idx="3451">
                  <c:v>2</c:v>
                </c:pt>
                <c:pt idx="3452">
                  <c:v>1</c:v>
                </c:pt>
                <c:pt idx="3453">
                  <c:v>12</c:v>
                </c:pt>
                <c:pt idx="3454">
                  <c:v>1</c:v>
                </c:pt>
                <c:pt idx="3455">
                  <c:v>1</c:v>
                </c:pt>
                <c:pt idx="3456">
                  <c:v>5</c:v>
                </c:pt>
                <c:pt idx="3457">
                  <c:v>2</c:v>
                </c:pt>
                <c:pt idx="3458">
                  <c:v>3</c:v>
                </c:pt>
                <c:pt idx="3459">
                  <c:v>2</c:v>
                </c:pt>
                <c:pt idx="3460">
                  <c:v>1</c:v>
                </c:pt>
                <c:pt idx="3461">
                  <c:v>2</c:v>
                </c:pt>
                <c:pt idx="3462">
                  <c:v>1</c:v>
                </c:pt>
                <c:pt idx="3463">
                  <c:v>1</c:v>
                </c:pt>
                <c:pt idx="3464">
                  <c:v>1</c:v>
                </c:pt>
                <c:pt idx="3465">
                  <c:v>2</c:v>
                </c:pt>
                <c:pt idx="3466">
                  <c:v>2</c:v>
                </c:pt>
                <c:pt idx="3467">
                  <c:v>1</c:v>
                </c:pt>
                <c:pt idx="3468">
                  <c:v>1</c:v>
                </c:pt>
                <c:pt idx="3469">
                  <c:v>3</c:v>
                </c:pt>
                <c:pt idx="3470">
                  <c:v>1</c:v>
                </c:pt>
                <c:pt idx="3471">
                  <c:v>2</c:v>
                </c:pt>
                <c:pt idx="3472">
                  <c:v>3</c:v>
                </c:pt>
                <c:pt idx="3473">
                  <c:v>10</c:v>
                </c:pt>
                <c:pt idx="3474">
                  <c:v>8</c:v>
                </c:pt>
                <c:pt idx="3475">
                  <c:v>1</c:v>
                </c:pt>
                <c:pt idx="3476">
                  <c:v>20</c:v>
                </c:pt>
                <c:pt idx="3477">
                  <c:v>1</c:v>
                </c:pt>
                <c:pt idx="3478">
                  <c:v>1</c:v>
                </c:pt>
                <c:pt idx="3479">
                  <c:v>9</c:v>
                </c:pt>
                <c:pt idx="3480">
                  <c:v>1</c:v>
                </c:pt>
                <c:pt idx="3481">
                  <c:v>2</c:v>
                </c:pt>
                <c:pt idx="3482">
                  <c:v>52</c:v>
                </c:pt>
                <c:pt idx="3483">
                  <c:v>7</c:v>
                </c:pt>
                <c:pt idx="3484">
                  <c:v>1</c:v>
                </c:pt>
                <c:pt idx="3485">
                  <c:v>1</c:v>
                </c:pt>
                <c:pt idx="3486">
                  <c:v>1</c:v>
                </c:pt>
                <c:pt idx="3487">
                  <c:v>1</c:v>
                </c:pt>
                <c:pt idx="3488">
                  <c:v>2</c:v>
                </c:pt>
                <c:pt idx="3489">
                  <c:v>5</c:v>
                </c:pt>
                <c:pt idx="3490">
                  <c:v>3</c:v>
                </c:pt>
                <c:pt idx="3491">
                  <c:v>30</c:v>
                </c:pt>
                <c:pt idx="3492">
                  <c:v>1</c:v>
                </c:pt>
                <c:pt idx="3493">
                  <c:v>1</c:v>
                </c:pt>
                <c:pt idx="3494">
                  <c:v>3</c:v>
                </c:pt>
                <c:pt idx="3495">
                  <c:v>3</c:v>
                </c:pt>
                <c:pt idx="3496">
                  <c:v>2</c:v>
                </c:pt>
                <c:pt idx="3497">
                  <c:v>2</c:v>
                </c:pt>
                <c:pt idx="3498">
                  <c:v>3</c:v>
                </c:pt>
                <c:pt idx="3499">
                  <c:v>1</c:v>
                </c:pt>
                <c:pt idx="3500">
                  <c:v>1</c:v>
                </c:pt>
                <c:pt idx="3501">
                  <c:v>3</c:v>
                </c:pt>
                <c:pt idx="3502">
                  <c:v>1</c:v>
                </c:pt>
                <c:pt idx="3503">
                  <c:v>3</c:v>
                </c:pt>
                <c:pt idx="3504">
                  <c:v>1</c:v>
                </c:pt>
                <c:pt idx="3505">
                  <c:v>2</c:v>
                </c:pt>
                <c:pt idx="3506">
                  <c:v>1</c:v>
                </c:pt>
                <c:pt idx="3507">
                  <c:v>1</c:v>
                </c:pt>
                <c:pt idx="3508">
                  <c:v>2</c:v>
                </c:pt>
                <c:pt idx="3509">
                  <c:v>1</c:v>
                </c:pt>
                <c:pt idx="3510">
                  <c:v>2</c:v>
                </c:pt>
                <c:pt idx="3511">
                  <c:v>2</c:v>
                </c:pt>
                <c:pt idx="3512">
                  <c:v>1</c:v>
                </c:pt>
                <c:pt idx="3513">
                  <c:v>1</c:v>
                </c:pt>
                <c:pt idx="3514">
                  <c:v>1</c:v>
                </c:pt>
                <c:pt idx="3515">
                  <c:v>2</c:v>
                </c:pt>
                <c:pt idx="3516">
                  <c:v>1</c:v>
                </c:pt>
                <c:pt idx="3517">
                  <c:v>1</c:v>
                </c:pt>
                <c:pt idx="3518">
                  <c:v>2</c:v>
                </c:pt>
                <c:pt idx="3519">
                  <c:v>4</c:v>
                </c:pt>
                <c:pt idx="3520">
                  <c:v>4</c:v>
                </c:pt>
                <c:pt idx="3521">
                  <c:v>2</c:v>
                </c:pt>
                <c:pt idx="3522">
                  <c:v>1</c:v>
                </c:pt>
                <c:pt idx="3523">
                  <c:v>2</c:v>
                </c:pt>
                <c:pt idx="3524">
                  <c:v>8</c:v>
                </c:pt>
                <c:pt idx="3525">
                  <c:v>1</c:v>
                </c:pt>
                <c:pt idx="3526">
                  <c:v>2</c:v>
                </c:pt>
                <c:pt idx="3527">
                  <c:v>5</c:v>
                </c:pt>
                <c:pt idx="3528">
                  <c:v>4</c:v>
                </c:pt>
                <c:pt idx="3529">
                  <c:v>1</c:v>
                </c:pt>
                <c:pt idx="3530">
                  <c:v>2</c:v>
                </c:pt>
                <c:pt idx="3531">
                  <c:v>1</c:v>
                </c:pt>
                <c:pt idx="3532">
                  <c:v>1</c:v>
                </c:pt>
                <c:pt idx="3533">
                  <c:v>4</c:v>
                </c:pt>
                <c:pt idx="3534">
                  <c:v>2</c:v>
                </c:pt>
                <c:pt idx="3535">
                  <c:v>1</c:v>
                </c:pt>
                <c:pt idx="3536">
                  <c:v>2</c:v>
                </c:pt>
                <c:pt idx="3537">
                  <c:v>1</c:v>
                </c:pt>
                <c:pt idx="3538">
                  <c:v>1</c:v>
                </c:pt>
                <c:pt idx="3539">
                  <c:v>20</c:v>
                </c:pt>
                <c:pt idx="3540">
                  <c:v>2</c:v>
                </c:pt>
                <c:pt idx="3541">
                  <c:v>1</c:v>
                </c:pt>
                <c:pt idx="3542">
                  <c:v>2</c:v>
                </c:pt>
                <c:pt idx="3543">
                  <c:v>2</c:v>
                </c:pt>
                <c:pt idx="3544">
                  <c:v>67</c:v>
                </c:pt>
                <c:pt idx="3545">
                  <c:v>13</c:v>
                </c:pt>
                <c:pt idx="3546">
                  <c:v>3</c:v>
                </c:pt>
                <c:pt idx="3547">
                  <c:v>1</c:v>
                </c:pt>
                <c:pt idx="3548">
                  <c:v>6</c:v>
                </c:pt>
                <c:pt idx="3549">
                  <c:v>2</c:v>
                </c:pt>
                <c:pt idx="3550">
                  <c:v>5</c:v>
                </c:pt>
                <c:pt idx="3551">
                  <c:v>4</c:v>
                </c:pt>
                <c:pt idx="3552">
                  <c:v>10</c:v>
                </c:pt>
                <c:pt idx="3553">
                  <c:v>10</c:v>
                </c:pt>
                <c:pt idx="3554">
                  <c:v>26</c:v>
                </c:pt>
                <c:pt idx="3555">
                  <c:v>2</c:v>
                </c:pt>
                <c:pt idx="3556">
                  <c:v>1</c:v>
                </c:pt>
                <c:pt idx="3557">
                  <c:v>5</c:v>
                </c:pt>
                <c:pt idx="3558">
                  <c:v>2</c:v>
                </c:pt>
                <c:pt idx="3559">
                  <c:v>1</c:v>
                </c:pt>
                <c:pt idx="3560">
                  <c:v>1</c:v>
                </c:pt>
                <c:pt idx="3561">
                  <c:v>1</c:v>
                </c:pt>
                <c:pt idx="3562">
                  <c:v>4</c:v>
                </c:pt>
                <c:pt idx="3563">
                  <c:v>7</c:v>
                </c:pt>
                <c:pt idx="3564">
                  <c:v>5</c:v>
                </c:pt>
                <c:pt idx="3565">
                  <c:v>22</c:v>
                </c:pt>
                <c:pt idx="3566">
                  <c:v>26</c:v>
                </c:pt>
                <c:pt idx="3567">
                  <c:v>5</c:v>
                </c:pt>
                <c:pt idx="3568">
                  <c:v>1</c:v>
                </c:pt>
                <c:pt idx="3569">
                  <c:v>3</c:v>
                </c:pt>
                <c:pt idx="3570">
                  <c:v>1</c:v>
                </c:pt>
                <c:pt idx="3571">
                  <c:v>4</c:v>
                </c:pt>
                <c:pt idx="3572">
                  <c:v>3</c:v>
                </c:pt>
                <c:pt idx="3573">
                  <c:v>3</c:v>
                </c:pt>
                <c:pt idx="3574">
                  <c:v>10</c:v>
                </c:pt>
                <c:pt idx="3575">
                  <c:v>6</c:v>
                </c:pt>
                <c:pt idx="3576">
                  <c:v>6</c:v>
                </c:pt>
                <c:pt idx="3577">
                  <c:v>2</c:v>
                </c:pt>
                <c:pt idx="3578">
                  <c:v>3</c:v>
                </c:pt>
                <c:pt idx="3579">
                  <c:v>1</c:v>
                </c:pt>
                <c:pt idx="3580">
                  <c:v>1</c:v>
                </c:pt>
                <c:pt idx="3581">
                  <c:v>1</c:v>
                </c:pt>
                <c:pt idx="3582">
                  <c:v>1</c:v>
                </c:pt>
                <c:pt idx="3583">
                  <c:v>1</c:v>
                </c:pt>
                <c:pt idx="3584">
                  <c:v>1</c:v>
                </c:pt>
                <c:pt idx="3585">
                  <c:v>4</c:v>
                </c:pt>
                <c:pt idx="3586">
                  <c:v>3</c:v>
                </c:pt>
                <c:pt idx="3587">
                  <c:v>1</c:v>
                </c:pt>
                <c:pt idx="3588">
                  <c:v>2</c:v>
                </c:pt>
                <c:pt idx="3589">
                  <c:v>1</c:v>
                </c:pt>
                <c:pt idx="3590">
                  <c:v>1</c:v>
                </c:pt>
                <c:pt idx="3591">
                  <c:v>4</c:v>
                </c:pt>
                <c:pt idx="3592">
                  <c:v>3</c:v>
                </c:pt>
                <c:pt idx="3593">
                  <c:v>1</c:v>
                </c:pt>
                <c:pt idx="3594">
                  <c:v>3</c:v>
                </c:pt>
                <c:pt idx="3595">
                  <c:v>1</c:v>
                </c:pt>
                <c:pt idx="3596">
                  <c:v>1</c:v>
                </c:pt>
                <c:pt idx="3597">
                  <c:v>1</c:v>
                </c:pt>
                <c:pt idx="3598">
                  <c:v>1</c:v>
                </c:pt>
                <c:pt idx="3599">
                  <c:v>1</c:v>
                </c:pt>
                <c:pt idx="3600">
                  <c:v>1</c:v>
                </c:pt>
                <c:pt idx="3601">
                  <c:v>1</c:v>
                </c:pt>
                <c:pt idx="3602">
                  <c:v>1</c:v>
                </c:pt>
                <c:pt idx="3603">
                  <c:v>2</c:v>
                </c:pt>
                <c:pt idx="3604">
                  <c:v>1</c:v>
                </c:pt>
                <c:pt idx="3605">
                  <c:v>1</c:v>
                </c:pt>
                <c:pt idx="3606">
                  <c:v>2</c:v>
                </c:pt>
                <c:pt idx="3607">
                  <c:v>1</c:v>
                </c:pt>
                <c:pt idx="3608">
                  <c:v>2</c:v>
                </c:pt>
                <c:pt idx="3609">
                  <c:v>4</c:v>
                </c:pt>
                <c:pt idx="3610">
                  <c:v>2</c:v>
                </c:pt>
                <c:pt idx="3611">
                  <c:v>4</c:v>
                </c:pt>
                <c:pt idx="3612">
                  <c:v>3</c:v>
                </c:pt>
                <c:pt idx="3613">
                  <c:v>16</c:v>
                </c:pt>
                <c:pt idx="3614">
                  <c:v>1</c:v>
                </c:pt>
                <c:pt idx="3615">
                  <c:v>1</c:v>
                </c:pt>
                <c:pt idx="3616">
                  <c:v>2</c:v>
                </c:pt>
                <c:pt idx="3617">
                  <c:v>4</c:v>
                </c:pt>
                <c:pt idx="3618">
                  <c:v>9</c:v>
                </c:pt>
                <c:pt idx="3619">
                  <c:v>6</c:v>
                </c:pt>
                <c:pt idx="3620">
                  <c:v>1</c:v>
                </c:pt>
                <c:pt idx="3621">
                  <c:v>1</c:v>
                </c:pt>
                <c:pt idx="3622">
                  <c:v>1</c:v>
                </c:pt>
                <c:pt idx="3623">
                  <c:v>1</c:v>
                </c:pt>
                <c:pt idx="3624">
                  <c:v>1</c:v>
                </c:pt>
                <c:pt idx="3625">
                  <c:v>6</c:v>
                </c:pt>
                <c:pt idx="3626">
                  <c:v>1</c:v>
                </c:pt>
                <c:pt idx="3627">
                  <c:v>2</c:v>
                </c:pt>
                <c:pt idx="3628">
                  <c:v>7</c:v>
                </c:pt>
                <c:pt idx="3629">
                  <c:v>8</c:v>
                </c:pt>
                <c:pt idx="3630">
                  <c:v>3</c:v>
                </c:pt>
                <c:pt idx="3631">
                  <c:v>10</c:v>
                </c:pt>
                <c:pt idx="3632">
                  <c:v>1</c:v>
                </c:pt>
                <c:pt idx="3633">
                  <c:v>7</c:v>
                </c:pt>
                <c:pt idx="3634">
                  <c:v>5</c:v>
                </c:pt>
                <c:pt idx="3635">
                  <c:v>14</c:v>
                </c:pt>
                <c:pt idx="3636">
                  <c:v>9</c:v>
                </c:pt>
                <c:pt idx="3637">
                  <c:v>8</c:v>
                </c:pt>
                <c:pt idx="3638">
                  <c:v>6</c:v>
                </c:pt>
                <c:pt idx="3639">
                  <c:v>2</c:v>
                </c:pt>
                <c:pt idx="3640">
                  <c:v>1</c:v>
                </c:pt>
                <c:pt idx="3641">
                  <c:v>1</c:v>
                </c:pt>
                <c:pt idx="3642">
                  <c:v>1</c:v>
                </c:pt>
                <c:pt idx="3643">
                  <c:v>4</c:v>
                </c:pt>
                <c:pt idx="3644">
                  <c:v>5</c:v>
                </c:pt>
                <c:pt idx="3645">
                  <c:v>5</c:v>
                </c:pt>
                <c:pt idx="3646">
                  <c:v>2</c:v>
                </c:pt>
                <c:pt idx="3647">
                  <c:v>12</c:v>
                </c:pt>
                <c:pt idx="3648">
                  <c:v>1</c:v>
                </c:pt>
                <c:pt idx="3649">
                  <c:v>3</c:v>
                </c:pt>
                <c:pt idx="3650">
                  <c:v>5</c:v>
                </c:pt>
                <c:pt idx="3651">
                  <c:v>1</c:v>
                </c:pt>
                <c:pt idx="3652">
                  <c:v>6</c:v>
                </c:pt>
                <c:pt idx="3653">
                  <c:v>1</c:v>
                </c:pt>
                <c:pt idx="3654">
                  <c:v>1</c:v>
                </c:pt>
                <c:pt idx="3655">
                  <c:v>1</c:v>
                </c:pt>
                <c:pt idx="3656">
                  <c:v>4</c:v>
                </c:pt>
                <c:pt idx="3657">
                  <c:v>1</c:v>
                </c:pt>
                <c:pt idx="3658">
                  <c:v>1</c:v>
                </c:pt>
                <c:pt idx="3659">
                  <c:v>1</c:v>
                </c:pt>
                <c:pt idx="3660">
                  <c:v>5</c:v>
                </c:pt>
                <c:pt idx="3661">
                  <c:v>2</c:v>
                </c:pt>
                <c:pt idx="3662">
                  <c:v>4</c:v>
                </c:pt>
                <c:pt idx="3663">
                  <c:v>1</c:v>
                </c:pt>
                <c:pt idx="3664">
                  <c:v>1</c:v>
                </c:pt>
                <c:pt idx="3665">
                  <c:v>2</c:v>
                </c:pt>
                <c:pt idx="3666">
                  <c:v>3</c:v>
                </c:pt>
                <c:pt idx="3667">
                  <c:v>11</c:v>
                </c:pt>
                <c:pt idx="3668">
                  <c:v>5</c:v>
                </c:pt>
                <c:pt idx="3669">
                  <c:v>2</c:v>
                </c:pt>
                <c:pt idx="3670">
                  <c:v>8</c:v>
                </c:pt>
                <c:pt idx="3671">
                  <c:v>1</c:v>
                </c:pt>
                <c:pt idx="3672">
                  <c:v>2</c:v>
                </c:pt>
                <c:pt idx="3673">
                  <c:v>2</c:v>
                </c:pt>
                <c:pt idx="3674">
                  <c:v>5</c:v>
                </c:pt>
                <c:pt idx="3675">
                  <c:v>4</c:v>
                </c:pt>
                <c:pt idx="3676">
                  <c:v>2</c:v>
                </c:pt>
                <c:pt idx="3677">
                  <c:v>22</c:v>
                </c:pt>
                <c:pt idx="3678">
                  <c:v>1</c:v>
                </c:pt>
                <c:pt idx="3679">
                  <c:v>1</c:v>
                </c:pt>
                <c:pt idx="3680">
                  <c:v>2</c:v>
                </c:pt>
                <c:pt idx="3681">
                  <c:v>1</c:v>
                </c:pt>
                <c:pt idx="3682">
                  <c:v>4</c:v>
                </c:pt>
                <c:pt idx="3683">
                  <c:v>2</c:v>
                </c:pt>
                <c:pt idx="3684">
                  <c:v>1</c:v>
                </c:pt>
                <c:pt idx="3685">
                  <c:v>1</c:v>
                </c:pt>
                <c:pt idx="3686">
                  <c:v>1</c:v>
                </c:pt>
                <c:pt idx="3687">
                  <c:v>1</c:v>
                </c:pt>
                <c:pt idx="3688">
                  <c:v>2</c:v>
                </c:pt>
                <c:pt idx="3689">
                  <c:v>12</c:v>
                </c:pt>
                <c:pt idx="3690">
                  <c:v>2</c:v>
                </c:pt>
                <c:pt idx="3691">
                  <c:v>1</c:v>
                </c:pt>
                <c:pt idx="3692">
                  <c:v>1</c:v>
                </c:pt>
                <c:pt idx="3693">
                  <c:v>12</c:v>
                </c:pt>
                <c:pt idx="3694">
                  <c:v>2</c:v>
                </c:pt>
                <c:pt idx="3695">
                  <c:v>28</c:v>
                </c:pt>
                <c:pt idx="3696">
                  <c:v>7</c:v>
                </c:pt>
                <c:pt idx="3697">
                  <c:v>9</c:v>
                </c:pt>
                <c:pt idx="3698">
                  <c:v>11</c:v>
                </c:pt>
                <c:pt idx="3699">
                  <c:v>4</c:v>
                </c:pt>
                <c:pt idx="3700">
                  <c:v>6</c:v>
                </c:pt>
                <c:pt idx="3701">
                  <c:v>12</c:v>
                </c:pt>
                <c:pt idx="3702">
                  <c:v>4</c:v>
                </c:pt>
                <c:pt idx="3703">
                  <c:v>3</c:v>
                </c:pt>
                <c:pt idx="3704">
                  <c:v>2</c:v>
                </c:pt>
                <c:pt idx="3705">
                  <c:v>1</c:v>
                </c:pt>
                <c:pt idx="3706">
                  <c:v>6</c:v>
                </c:pt>
                <c:pt idx="3707">
                  <c:v>6</c:v>
                </c:pt>
                <c:pt idx="3708">
                  <c:v>1</c:v>
                </c:pt>
                <c:pt idx="3709">
                  <c:v>18</c:v>
                </c:pt>
                <c:pt idx="3710">
                  <c:v>1</c:v>
                </c:pt>
                <c:pt idx="3711">
                  <c:v>1</c:v>
                </c:pt>
                <c:pt idx="3712">
                  <c:v>1</c:v>
                </c:pt>
                <c:pt idx="3713">
                  <c:v>1</c:v>
                </c:pt>
                <c:pt idx="3714">
                  <c:v>1</c:v>
                </c:pt>
                <c:pt idx="3715">
                  <c:v>1</c:v>
                </c:pt>
                <c:pt idx="3716">
                  <c:v>1</c:v>
                </c:pt>
                <c:pt idx="3717">
                  <c:v>1</c:v>
                </c:pt>
                <c:pt idx="3718">
                  <c:v>1</c:v>
                </c:pt>
                <c:pt idx="3719">
                  <c:v>1</c:v>
                </c:pt>
                <c:pt idx="3720">
                  <c:v>1</c:v>
                </c:pt>
                <c:pt idx="3721">
                  <c:v>3</c:v>
                </c:pt>
                <c:pt idx="3722">
                  <c:v>7</c:v>
                </c:pt>
                <c:pt idx="3723">
                  <c:v>2</c:v>
                </c:pt>
                <c:pt idx="3724">
                  <c:v>6</c:v>
                </c:pt>
                <c:pt idx="3725">
                  <c:v>2</c:v>
                </c:pt>
                <c:pt idx="3726">
                  <c:v>1</c:v>
                </c:pt>
                <c:pt idx="3727">
                  <c:v>1</c:v>
                </c:pt>
                <c:pt idx="3728">
                  <c:v>1</c:v>
                </c:pt>
                <c:pt idx="3729">
                  <c:v>1</c:v>
                </c:pt>
                <c:pt idx="3730">
                  <c:v>1</c:v>
                </c:pt>
                <c:pt idx="3731">
                  <c:v>1</c:v>
                </c:pt>
                <c:pt idx="3732">
                  <c:v>2</c:v>
                </c:pt>
                <c:pt idx="3733">
                  <c:v>18</c:v>
                </c:pt>
                <c:pt idx="3734">
                  <c:v>1</c:v>
                </c:pt>
                <c:pt idx="3735">
                  <c:v>1</c:v>
                </c:pt>
                <c:pt idx="3736">
                  <c:v>2</c:v>
                </c:pt>
                <c:pt idx="3737">
                  <c:v>4</c:v>
                </c:pt>
                <c:pt idx="3738">
                  <c:v>55</c:v>
                </c:pt>
                <c:pt idx="3739">
                  <c:v>1</c:v>
                </c:pt>
                <c:pt idx="3740">
                  <c:v>1</c:v>
                </c:pt>
                <c:pt idx="3741">
                  <c:v>3</c:v>
                </c:pt>
                <c:pt idx="3742">
                  <c:v>3</c:v>
                </c:pt>
                <c:pt idx="3743">
                  <c:v>2</c:v>
                </c:pt>
                <c:pt idx="3744">
                  <c:v>4</c:v>
                </c:pt>
                <c:pt idx="3745">
                  <c:v>1</c:v>
                </c:pt>
                <c:pt idx="3746">
                  <c:v>1</c:v>
                </c:pt>
                <c:pt idx="3747">
                  <c:v>1</c:v>
                </c:pt>
                <c:pt idx="3748">
                  <c:v>1</c:v>
                </c:pt>
                <c:pt idx="3749">
                  <c:v>6</c:v>
                </c:pt>
                <c:pt idx="3750">
                  <c:v>2</c:v>
                </c:pt>
                <c:pt idx="3751">
                  <c:v>31</c:v>
                </c:pt>
                <c:pt idx="3752">
                  <c:v>8</c:v>
                </c:pt>
                <c:pt idx="3753">
                  <c:v>25</c:v>
                </c:pt>
                <c:pt idx="3754">
                  <c:v>3</c:v>
                </c:pt>
                <c:pt idx="3755">
                  <c:v>2</c:v>
                </c:pt>
                <c:pt idx="3756">
                  <c:v>1</c:v>
                </c:pt>
                <c:pt idx="3757">
                  <c:v>1</c:v>
                </c:pt>
                <c:pt idx="3758">
                  <c:v>4</c:v>
                </c:pt>
                <c:pt idx="3759">
                  <c:v>1</c:v>
                </c:pt>
                <c:pt idx="3760">
                  <c:v>3</c:v>
                </c:pt>
                <c:pt idx="3761">
                  <c:v>38</c:v>
                </c:pt>
                <c:pt idx="3762">
                  <c:v>6</c:v>
                </c:pt>
                <c:pt idx="3763">
                  <c:v>1</c:v>
                </c:pt>
                <c:pt idx="3764">
                  <c:v>4</c:v>
                </c:pt>
                <c:pt idx="3765">
                  <c:v>2</c:v>
                </c:pt>
                <c:pt idx="3766">
                  <c:v>3</c:v>
                </c:pt>
                <c:pt idx="3767">
                  <c:v>2</c:v>
                </c:pt>
                <c:pt idx="3768">
                  <c:v>5</c:v>
                </c:pt>
                <c:pt idx="3769">
                  <c:v>2</c:v>
                </c:pt>
                <c:pt idx="3770">
                  <c:v>1</c:v>
                </c:pt>
                <c:pt idx="3771">
                  <c:v>8</c:v>
                </c:pt>
                <c:pt idx="3772">
                  <c:v>1</c:v>
                </c:pt>
                <c:pt idx="3773">
                  <c:v>1</c:v>
                </c:pt>
                <c:pt idx="3774">
                  <c:v>1</c:v>
                </c:pt>
                <c:pt idx="3775">
                  <c:v>2</c:v>
                </c:pt>
                <c:pt idx="3776">
                  <c:v>2</c:v>
                </c:pt>
                <c:pt idx="3777">
                  <c:v>1</c:v>
                </c:pt>
                <c:pt idx="3778">
                  <c:v>4</c:v>
                </c:pt>
                <c:pt idx="3779">
                  <c:v>2</c:v>
                </c:pt>
                <c:pt idx="3780">
                  <c:v>1</c:v>
                </c:pt>
                <c:pt idx="3781">
                  <c:v>6</c:v>
                </c:pt>
                <c:pt idx="3782">
                  <c:v>16</c:v>
                </c:pt>
                <c:pt idx="3783">
                  <c:v>6</c:v>
                </c:pt>
                <c:pt idx="3784">
                  <c:v>3</c:v>
                </c:pt>
                <c:pt idx="3785">
                  <c:v>1</c:v>
                </c:pt>
                <c:pt idx="3786">
                  <c:v>1</c:v>
                </c:pt>
                <c:pt idx="3787">
                  <c:v>1</c:v>
                </c:pt>
                <c:pt idx="3788">
                  <c:v>3</c:v>
                </c:pt>
                <c:pt idx="3789">
                  <c:v>1</c:v>
                </c:pt>
                <c:pt idx="3790">
                  <c:v>1</c:v>
                </c:pt>
                <c:pt idx="3791">
                  <c:v>2</c:v>
                </c:pt>
                <c:pt idx="3792">
                  <c:v>101</c:v>
                </c:pt>
                <c:pt idx="3793">
                  <c:v>1</c:v>
                </c:pt>
                <c:pt idx="3794">
                  <c:v>4</c:v>
                </c:pt>
                <c:pt idx="3795">
                  <c:v>2</c:v>
                </c:pt>
                <c:pt idx="3796">
                  <c:v>4</c:v>
                </c:pt>
                <c:pt idx="3797">
                  <c:v>1</c:v>
                </c:pt>
                <c:pt idx="3798">
                  <c:v>5</c:v>
                </c:pt>
                <c:pt idx="3799">
                  <c:v>3</c:v>
                </c:pt>
                <c:pt idx="3800">
                  <c:v>1</c:v>
                </c:pt>
                <c:pt idx="3801">
                  <c:v>32</c:v>
                </c:pt>
                <c:pt idx="3802">
                  <c:v>1</c:v>
                </c:pt>
                <c:pt idx="3803">
                  <c:v>13</c:v>
                </c:pt>
                <c:pt idx="3804">
                  <c:v>1</c:v>
                </c:pt>
                <c:pt idx="3805">
                  <c:v>2</c:v>
                </c:pt>
                <c:pt idx="3806">
                  <c:v>4</c:v>
                </c:pt>
                <c:pt idx="3807">
                  <c:v>3</c:v>
                </c:pt>
                <c:pt idx="3808">
                  <c:v>1</c:v>
                </c:pt>
                <c:pt idx="3809">
                  <c:v>1</c:v>
                </c:pt>
                <c:pt idx="3810">
                  <c:v>1</c:v>
                </c:pt>
                <c:pt idx="3811">
                  <c:v>2</c:v>
                </c:pt>
                <c:pt idx="3812">
                  <c:v>5</c:v>
                </c:pt>
                <c:pt idx="3813">
                  <c:v>1</c:v>
                </c:pt>
                <c:pt idx="3814">
                  <c:v>2</c:v>
                </c:pt>
                <c:pt idx="3815">
                  <c:v>2</c:v>
                </c:pt>
                <c:pt idx="3816">
                  <c:v>1</c:v>
                </c:pt>
                <c:pt idx="3817">
                  <c:v>1</c:v>
                </c:pt>
                <c:pt idx="3818">
                  <c:v>3</c:v>
                </c:pt>
                <c:pt idx="3819">
                  <c:v>1</c:v>
                </c:pt>
                <c:pt idx="3820">
                  <c:v>3</c:v>
                </c:pt>
                <c:pt idx="3821">
                  <c:v>4</c:v>
                </c:pt>
                <c:pt idx="3822">
                  <c:v>3</c:v>
                </c:pt>
                <c:pt idx="3823">
                  <c:v>1</c:v>
                </c:pt>
                <c:pt idx="3824">
                  <c:v>2</c:v>
                </c:pt>
                <c:pt idx="3825">
                  <c:v>2</c:v>
                </c:pt>
                <c:pt idx="3826">
                  <c:v>1</c:v>
                </c:pt>
                <c:pt idx="3827">
                  <c:v>2</c:v>
                </c:pt>
                <c:pt idx="3828">
                  <c:v>1</c:v>
                </c:pt>
                <c:pt idx="3829">
                  <c:v>4</c:v>
                </c:pt>
                <c:pt idx="3830">
                  <c:v>14</c:v>
                </c:pt>
                <c:pt idx="3831">
                  <c:v>1</c:v>
                </c:pt>
                <c:pt idx="3832">
                  <c:v>1</c:v>
                </c:pt>
                <c:pt idx="3833">
                  <c:v>4</c:v>
                </c:pt>
                <c:pt idx="3834">
                  <c:v>1</c:v>
                </c:pt>
                <c:pt idx="3835">
                  <c:v>1</c:v>
                </c:pt>
                <c:pt idx="3836">
                  <c:v>2</c:v>
                </c:pt>
                <c:pt idx="3837">
                  <c:v>2</c:v>
                </c:pt>
                <c:pt idx="3838">
                  <c:v>2</c:v>
                </c:pt>
                <c:pt idx="3839">
                  <c:v>1</c:v>
                </c:pt>
                <c:pt idx="3840">
                  <c:v>1</c:v>
                </c:pt>
                <c:pt idx="3841">
                  <c:v>2</c:v>
                </c:pt>
                <c:pt idx="3842">
                  <c:v>1</c:v>
                </c:pt>
                <c:pt idx="3843">
                  <c:v>3</c:v>
                </c:pt>
                <c:pt idx="3844">
                  <c:v>4</c:v>
                </c:pt>
                <c:pt idx="3845">
                  <c:v>1</c:v>
                </c:pt>
                <c:pt idx="3846">
                  <c:v>2</c:v>
                </c:pt>
                <c:pt idx="3847">
                  <c:v>24</c:v>
                </c:pt>
                <c:pt idx="3848">
                  <c:v>5</c:v>
                </c:pt>
                <c:pt idx="3849">
                  <c:v>15</c:v>
                </c:pt>
                <c:pt idx="3850">
                  <c:v>16</c:v>
                </c:pt>
                <c:pt idx="3851">
                  <c:v>8</c:v>
                </c:pt>
                <c:pt idx="3852">
                  <c:v>1</c:v>
                </c:pt>
                <c:pt idx="3853">
                  <c:v>1</c:v>
                </c:pt>
                <c:pt idx="3854">
                  <c:v>3</c:v>
                </c:pt>
                <c:pt idx="3855">
                  <c:v>1</c:v>
                </c:pt>
                <c:pt idx="3856">
                  <c:v>4</c:v>
                </c:pt>
                <c:pt idx="3857">
                  <c:v>2</c:v>
                </c:pt>
                <c:pt idx="3858">
                  <c:v>1</c:v>
                </c:pt>
                <c:pt idx="3859">
                  <c:v>9</c:v>
                </c:pt>
                <c:pt idx="3860">
                  <c:v>2</c:v>
                </c:pt>
                <c:pt idx="3861">
                  <c:v>1</c:v>
                </c:pt>
                <c:pt idx="3862">
                  <c:v>1</c:v>
                </c:pt>
                <c:pt idx="3863">
                  <c:v>2</c:v>
                </c:pt>
                <c:pt idx="3864">
                  <c:v>2</c:v>
                </c:pt>
                <c:pt idx="3865">
                  <c:v>7</c:v>
                </c:pt>
                <c:pt idx="3866">
                  <c:v>1</c:v>
                </c:pt>
                <c:pt idx="3867">
                  <c:v>1</c:v>
                </c:pt>
                <c:pt idx="3868">
                  <c:v>5</c:v>
                </c:pt>
                <c:pt idx="3869">
                  <c:v>53</c:v>
                </c:pt>
                <c:pt idx="3870">
                  <c:v>1</c:v>
                </c:pt>
                <c:pt idx="3871">
                  <c:v>1</c:v>
                </c:pt>
                <c:pt idx="3872">
                  <c:v>12</c:v>
                </c:pt>
                <c:pt idx="3873">
                  <c:v>4</c:v>
                </c:pt>
                <c:pt idx="3874">
                  <c:v>1</c:v>
                </c:pt>
                <c:pt idx="3875">
                  <c:v>1</c:v>
                </c:pt>
                <c:pt idx="3876">
                  <c:v>1</c:v>
                </c:pt>
                <c:pt idx="3877">
                  <c:v>2</c:v>
                </c:pt>
                <c:pt idx="3878">
                  <c:v>1</c:v>
                </c:pt>
                <c:pt idx="3879">
                  <c:v>1</c:v>
                </c:pt>
                <c:pt idx="3880">
                  <c:v>1</c:v>
                </c:pt>
                <c:pt idx="3881">
                  <c:v>7</c:v>
                </c:pt>
                <c:pt idx="3882">
                  <c:v>2</c:v>
                </c:pt>
                <c:pt idx="3883">
                  <c:v>1</c:v>
                </c:pt>
                <c:pt idx="3884">
                  <c:v>24</c:v>
                </c:pt>
                <c:pt idx="3885">
                  <c:v>9</c:v>
                </c:pt>
                <c:pt idx="3886">
                  <c:v>1</c:v>
                </c:pt>
                <c:pt idx="3887">
                  <c:v>13</c:v>
                </c:pt>
                <c:pt idx="3888">
                  <c:v>4</c:v>
                </c:pt>
                <c:pt idx="3889">
                  <c:v>1</c:v>
                </c:pt>
                <c:pt idx="3890">
                  <c:v>4</c:v>
                </c:pt>
                <c:pt idx="3891">
                  <c:v>2</c:v>
                </c:pt>
                <c:pt idx="3892">
                  <c:v>2</c:v>
                </c:pt>
                <c:pt idx="3893">
                  <c:v>4</c:v>
                </c:pt>
                <c:pt idx="3894">
                  <c:v>2</c:v>
                </c:pt>
                <c:pt idx="3895">
                  <c:v>4</c:v>
                </c:pt>
                <c:pt idx="3896">
                  <c:v>1</c:v>
                </c:pt>
                <c:pt idx="3897">
                  <c:v>4</c:v>
                </c:pt>
                <c:pt idx="3898">
                  <c:v>21</c:v>
                </c:pt>
                <c:pt idx="3899">
                  <c:v>6</c:v>
                </c:pt>
                <c:pt idx="3900">
                  <c:v>1</c:v>
                </c:pt>
                <c:pt idx="3901">
                  <c:v>2</c:v>
                </c:pt>
                <c:pt idx="3902">
                  <c:v>2</c:v>
                </c:pt>
                <c:pt idx="3903">
                  <c:v>1</c:v>
                </c:pt>
                <c:pt idx="3904">
                  <c:v>1</c:v>
                </c:pt>
                <c:pt idx="3905">
                  <c:v>3</c:v>
                </c:pt>
                <c:pt idx="3906">
                  <c:v>4</c:v>
                </c:pt>
                <c:pt idx="3907">
                  <c:v>1</c:v>
                </c:pt>
                <c:pt idx="3908">
                  <c:v>4</c:v>
                </c:pt>
                <c:pt idx="3909">
                  <c:v>1</c:v>
                </c:pt>
                <c:pt idx="3910">
                  <c:v>1</c:v>
                </c:pt>
                <c:pt idx="3911">
                  <c:v>4</c:v>
                </c:pt>
                <c:pt idx="3912">
                  <c:v>62</c:v>
                </c:pt>
                <c:pt idx="3913">
                  <c:v>2</c:v>
                </c:pt>
                <c:pt idx="3914">
                  <c:v>31</c:v>
                </c:pt>
                <c:pt idx="3915">
                  <c:v>10</c:v>
                </c:pt>
                <c:pt idx="3916">
                  <c:v>2</c:v>
                </c:pt>
                <c:pt idx="3917">
                  <c:v>2</c:v>
                </c:pt>
                <c:pt idx="3918">
                  <c:v>1</c:v>
                </c:pt>
                <c:pt idx="3919">
                  <c:v>58</c:v>
                </c:pt>
                <c:pt idx="3920">
                  <c:v>1</c:v>
                </c:pt>
                <c:pt idx="3921">
                  <c:v>1</c:v>
                </c:pt>
                <c:pt idx="3922">
                  <c:v>1</c:v>
                </c:pt>
                <c:pt idx="3923">
                  <c:v>1</c:v>
                </c:pt>
                <c:pt idx="3924">
                  <c:v>5</c:v>
                </c:pt>
                <c:pt idx="3925">
                  <c:v>9</c:v>
                </c:pt>
                <c:pt idx="3926">
                  <c:v>5</c:v>
                </c:pt>
                <c:pt idx="3927">
                  <c:v>11</c:v>
                </c:pt>
                <c:pt idx="3928">
                  <c:v>42</c:v>
                </c:pt>
                <c:pt idx="3929">
                  <c:v>70</c:v>
                </c:pt>
                <c:pt idx="3930">
                  <c:v>42</c:v>
                </c:pt>
                <c:pt idx="3931">
                  <c:v>1</c:v>
                </c:pt>
                <c:pt idx="3932">
                  <c:v>1</c:v>
                </c:pt>
                <c:pt idx="3933">
                  <c:v>2</c:v>
                </c:pt>
                <c:pt idx="3934">
                  <c:v>14</c:v>
                </c:pt>
                <c:pt idx="3935">
                  <c:v>3</c:v>
                </c:pt>
                <c:pt idx="3936">
                  <c:v>2</c:v>
                </c:pt>
                <c:pt idx="3937">
                  <c:v>2</c:v>
                </c:pt>
                <c:pt idx="3938">
                  <c:v>8</c:v>
                </c:pt>
                <c:pt idx="3939">
                  <c:v>4</c:v>
                </c:pt>
                <c:pt idx="3940">
                  <c:v>12</c:v>
                </c:pt>
                <c:pt idx="3941">
                  <c:v>1</c:v>
                </c:pt>
                <c:pt idx="3942">
                  <c:v>3</c:v>
                </c:pt>
                <c:pt idx="3943">
                  <c:v>2</c:v>
                </c:pt>
                <c:pt idx="3944">
                  <c:v>5</c:v>
                </c:pt>
                <c:pt idx="3945">
                  <c:v>9</c:v>
                </c:pt>
                <c:pt idx="3946">
                  <c:v>3</c:v>
                </c:pt>
                <c:pt idx="3947">
                  <c:v>2</c:v>
                </c:pt>
                <c:pt idx="3948">
                  <c:v>2</c:v>
                </c:pt>
                <c:pt idx="3949">
                  <c:v>15</c:v>
                </c:pt>
                <c:pt idx="3950">
                  <c:v>14</c:v>
                </c:pt>
                <c:pt idx="3951">
                  <c:v>15</c:v>
                </c:pt>
                <c:pt idx="3952">
                  <c:v>22</c:v>
                </c:pt>
                <c:pt idx="3953">
                  <c:v>77</c:v>
                </c:pt>
                <c:pt idx="3954">
                  <c:v>12</c:v>
                </c:pt>
                <c:pt idx="3955">
                  <c:v>17</c:v>
                </c:pt>
                <c:pt idx="3956">
                  <c:v>1</c:v>
                </c:pt>
                <c:pt idx="3957">
                  <c:v>11</c:v>
                </c:pt>
                <c:pt idx="3958">
                  <c:v>38</c:v>
                </c:pt>
                <c:pt idx="3959">
                  <c:v>13</c:v>
                </c:pt>
                <c:pt idx="3960">
                  <c:v>2</c:v>
                </c:pt>
                <c:pt idx="3961">
                  <c:v>2</c:v>
                </c:pt>
                <c:pt idx="3962">
                  <c:v>1</c:v>
                </c:pt>
                <c:pt idx="3963">
                  <c:v>1</c:v>
                </c:pt>
                <c:pt idx="3964">
                  <c:v>1</c:v>
                </c:pt>
                <c:pt idx="3965">
                  <c:v>44</c:v>
                </c:pt>
                <c:pt idx="3966">
                  <c:v>4</c:v>
                </c:pt>
                <c:pt idx="3967">
                  <c:v>27</c:v>
                </c:pt>
                <c:pt idx="3968">
                  <c:v>1</c:v>
                </c:pt>
                <c:pt idx="3969">
                  <c:v>17</c:v>
                </c:pt>
                <c:pt idx="3970">
                  <c:v>11</c:v>
                </c:pt>
                <c:pt idx="3971">
                  <c:v>1</c:v>
                </c:pt>
                <c:pt idx="3972">
                  <c:v>33</c:v>
                </c:pt>
                <c:pt idx="3973">
                  <c:v>2</c:v>
                </c:pt>
                <c:pt idx="3974">
                  <c:v>1</c:v>
                </c:pt>
                <c:pt idx="3975">
                  <c:v>13</c:v>
                </c:pt>
                <c:pt idx="3976">
                  <c:v>1</c:v>
                </c:pt>
                <c:pt idx="3977">
                  <c:v>1</c:v>
                </c:pt>
                <c:pt idx="3978">
                  <c:v>23</c:v>
                </c:pt>
                <c:pt idx="3979">
                  <c:v>2</c:v>
                </c:pt>
                <c:pt idx="3980">
                  <c:v>1</c:v>
                </c:pt>
                <c:pt idx="3981">
                  <c:v>2</c:v>
                </c:pt>
                <c:pt idx="3982">
                  <c:v>10</c:v>
                </c:pt>
                <c:pt idx="3983">
                  <c:v>4</c:v>
                </c:pt>
                <c:pt idx="3984">
                  <c:v>1</c:v>
                </c:pt>
                <c:pt idx="3985">
                  <c:v>5</c:v>
                </c:pt>
                <c:pt idx="3986">
                  <c:v>1</c:v>
                </c:pt>
                <c:pt idx="3987">
                  <c:v>38</c:v>
                </c:pt>
                <c:pt idx="3988">
                  <c:v>23</c:v>
                </c:pt>
                <c:pt idx="3989">
                  <c:v>70</c:v>
                </c:pt>
                <c:pt idx="3990">
                  <c:v>25</c:v>
                </c:pt>
                <c:pt idx="3991">
                  <c:v>5</c:v>
                </c:pt>
                <c:pt idx="3992">
                  <c:v>56</c:v>
                </c:pt>
                <c:pt idx="3993">
                  <c:v>15</c:v>
                </c:pt>
                <c:pt idx="3994">
                  <c:v>10</c:v>
                </c:pt>
                <c:pt idx="3995">
                  <c:v>40</c:v>
                </c:pt>
                <c:pt idx="3996">
                  <c:v>4</c:v>
                </c:pt>
                <c:pt idx="3997">
                  <c:v>1</c:v>
                </c:pt>
                <c:pt idx="3998">
                  <c:v>22</c:v>
                </c:pt>
                <c:pt idx="3999">
                  <c:v>1</c:v>
                </c:pt>
                <c:pt idx="4000">
                  <c:v>1</c:v>
                </c:pt>
                <c:pt idx="4001">
                  <c:v>10</c:v>
                </c:pt>
                <c:pt idx="4002">
                  <c:v>2</c:v>
                </c:pt>
                <c:pt idx="4003">
                  <c:v>1</c:v>
                </c:pt>
                <c:pt idx="4004">
                  <c:v>34</c:v>
                </c:pt>
                <c:pt idx="4005">
                  <c:v>38</c:v>
                </c:pt>
                <c:pt idx="4006">
                  <c:v>1</c:v>
                </c:pt>
                <c:pt idx="4007">
                  <c:v>2</c:v>
                </c:pt>
                <c:pt idx="4008">
                  <c:v>27</c:v>
                </c:pt>
                <c:pt idx="4009">
                  <c:v>75</c:v>
                </c:pt>
                <c:pt idx="4010">
                  <c:v>1</c:v>
                </c:pt>
                <c:pt idx="4011">
                  <c:v>4</c:v>
                </c:pt>
                <c:pt idx="4012">
                  <c:v>2</c:v>
                </c:pt>
                <c:pt idx="4013">
                  <c:v>19</c:v>
                </c:pt>
                <c:pt idx="4014">
                  <c:v>1</c:v>
                </c:pt>
                <c:pt idx="4015">
                  <c:v>1</c:v>
                </c:pt>
                <c:pt idx="4016">
                  <c:v>1</c:v>
                </c:pt>
                <c:pt idx="4017">
                  <c:v>5</c:v>
                </c:pt>
                <c:pt idx="4018">
                  <c:v>1</c:v>
                </c:pt>
                <c:pt idx="4019">
                  <c:v>34</c:v>
                </c:pt>
                <c:pt idx="4020">
                  <c:v>2</c:v>
                </c:pt>
                <c:pt idx="4021">
                  <c:v>9</c:v>
                </c:pt>
                <c:pt idx="4022">
                  <c:v>1</c:v>
                </c:pt>
                <c:pt idx="4023">
                  <c:v>3</c:v>
                </c:pt>
                <c:pt idx="4024">
                  <c:v>1</c:v>
                </c:pt>
                <c:pt idx="4025">
                  <c:v>1</c:v>
                </c:pt>
                <c:pt idx="4026">
                  <c:v>4</c:v>
                </c:pt>
                <c:pt idx="4027">
                  <c:v>2</c:v>
                </c:pt>
                <c:pt idx="4028">
                  <c:v>6</c:v>
                </c:pt>
                <c:pt idx="4029">
                  <c:v>3</c:v>
                </c:pt>
                <c:pt idx="4030">
                  <c:v>1</c:v>
                </c:pt>
                <c:pt idx="4031">
                  <c:v>2</c:v>
                </c:pt>
                <c:pt idx="4032">
                  <c:v>9</c:v>
                </c:pt>
                <c:pt idx="4033">
                  <c:v>15</c:v>
                </c:pt>
                <c:pt idx="4034">
                  <c:v>1</c:v>
                </c:pt>
                <c:pt idx="4035">
                  <c:v>3</c:v>
                </c:pt>
                <c:pt idx="4036">
                  <c:v>1</c:v>
                </c:pt>
                <c:pt idx="4037">
                  <c:v>2</c:v>
                </c:pt>
                <c:pt idx="4038">
                  <c:v>1</c:v>
                </c:pt>
                <c:pt idx="4039">
                  <c:v>1</c:v>
                </c:pt>
                <c:pt idx="4040">
                  <c:v>5</c:v>
                </c:pt>
                <c:pt idx="4041">
                  <c:v>4</c:v>
                </c:pt>
                <c:pt idx="4042">
                  <c:v>1</c:v>
                </c:pt>
                <c:pt idx="4043">
                  <c:v>1</c:v>
                </c:pt>
                <c:pt idx="4044">
                  <c:v>1</c:v>
                </c:pt>
                <c:pt idx="4045">
                  <c:v>20</c:v>
                </c:pt>
                <c:pt idx="4046">
                  <c:v>1</c:v>
                </c:pt>
                <c:pt idx="4047">
                  <c:v>5</c:v>
                </c:pt>
                <c:pt idx="4048">
                  <c:v>2</c:v>
                </c:pt>
                <c:pt idx="4049">
                  <c:v>1</c:v>
                </c:pt>
                <c:pt idx="4050">
                  <c:v>1</c:v>
                </c:pt>
                <c:pt idx="4051">
                  <c:v>3</c:v>
                </c:pt>
                <c:pt idx="4052">
                  <c:v>3</c:v>
                </c:pt>
                <c:pt idx="4053">
                  <c:v>11</c:v>
                </c:pt>
                <c:pt idx="4054">
                  <c:v>1</c:v>
                </c:pt>
                <c:pt idx="4055">
                  <c:v>1</c:v>
                </c:pt>
                <c:pt idx="4056">
                  <c:v>1</c:v>
                </c:pt>
                <c:pt idx="4057">
                  <c:v>1</c:v>
                </c:pt>
                <c:pt idx="4058">
                  <c:v>1</c:v>
                </c:pt>
                <c:pt idx="4059">
                  <c:v>1</c:v>
                </c:pt>
                <c:pt idx="4060">
                  <c:v>11</c:v>
                </c:pt>
                <c:pt idx="4061">
                  <c:v>10</c:v>
                </c:pt>
                <c:pt idx="4062">
                  <c:v>33</c:v>
                </c:pt>
                <c:pt idx="4063">
                  <c:v>6</c:v>
                </c:pt>
                <c:pt idx="4064">
                  <c:v>3</c:v>
                </c:pt>
                <c:pt idx="4065">
                  <c:v>8</c:v>
                </c:pt>
                <c:pt idx="4066">
                  <c:v>6</c:v>
                </c:pt>
                <c:pt idx="4067">
                  <c:v>5</c:v>
                </c:pt>
                <c:pt idx="4068">
                  <c:v>1</c:v>
                </c:pt>
                <c:pt idx="4069">
                  <c:v>6</c:v>
                </c:pt>
                <c:pt idx="4070">
                  <c:v>2</c:v>
                </c:pt>
                <c:pt idx="4071">
                  <c:v>4</c:v>
                </c:pt>
                <c:pt idx="4072">
                  <c:v>3</c:v>
                </c:pt>
                <c:pt idx="4073">
                  <c:v>1</c:v>
                </c:pt>
                <c:pt idx="4074">
                  <c:v>3</c:v>
                </c:pt>
                <c:pt idx="4075">
                  <c:v>5</c:v>
                </c:pt>
                <c:pt idx="4076">
                  <c:v>24</c:v>
                </c:pt>
                <c:pt idx="4077">
                  <c:v>94</c:v>
                </c:pt>
                <c:pt idx="4078">
                  <c:v>2</c:v>
                </c:pt>
                <c:pt idx="4079">
                  <c:v>1</c:v>
                </c:pt>
                <c:pt idx="4080">
                  <c:v>7</c:v>
                </c:pt>
                <c:pt idx="4081">
                  <c:v>1</c:v>
                </c:pt>
                <c:pt idx="4082">
                  <c:v>1</c:v>
                </c:pt>
                <c:pt idx="4083">
                  <c:v>1</c:v>
                </c:pt>
                <c:pt idx="4084">
                  <c:v>1</c:v>
                </c:pt>
                <c:pt idx="4085">
                  <c:v>1</c:v>
                </c:pt>
                <c:pt idx="4086">
                  <c:v>6</c:v>
                </c:pt>
                <c:pt idx="4087">
                  <c:v>1</c:v>
                </c:pt>
                <c:pt idx="4088">
                  <c:v>7</c:v>
                </c:pt>
                <c:pt idx="4089">
                  <c:v>5</c:v>
                </c:pt>
                <c:pt idx="4090">
                  <c:v>1</c:v>
                </c:pt>
                <c:pt idx="4091">
                  <c:v>3</c:v>
                </c:pt>
                <c:pt idx="4092">
                  <c:v>2</c:v>
                </c:pt>
                <c:pt idx="4093">
                  <c:v>2</c:v>
                </c:pt>
                <c:pt idx="4094">
                  <c:v>1</c:v>
                </c:pt>
                <c:pt idx="4095">
                  <c:v>2</c:v>
                </c:pt>
                <c:pt idx="4096">
                  <c:v>43</c:v>
                </c:pt>
                <c:pt idx="4097">
                  <c:v>32</c:v>
                </c:pt>
                <c:pt idx="4098">
                  <c:v>1</c:v>
                </c:pt>
                <c:pt idx="4099">
                  <c:v>3</c:v>
                </c:pt>
                <c:pt idx="4100">
                  <c:v>9</c:v>
                </c:pt>
                <c:pt idx="4101">
                  <c:v>2</c:v>
                </c:pt>
                <c:pt idx="4102">
                  <c:v>1</c:v>
                </c:pt>
                <c:pt idx="4103">
                  <c:v>1</c:v>
                </c:pt>
                <c:pt idx="4104">
                  <c:v>9</c:v>
                </c:pt>
                <c:pt idx="4105">
                  <c:v>1</c:v>
                </c:pt>
                <c:pt idx="4106">
                  <c:v>2</c:v>
                </c:pt>
                <c:pt idx="4107">
                  <c:v>1</c:v>
                </c:pt>
                <c:pt idx="4108">
                  <c:v>6</c:v>
                </c:pt>
                <c:pt idx="4109">
                  <c:v>1</c:v>
                </c:pt>
                <c:pt idx="4110">
                  <c:v>1</c:v>
                </c:pt>
                <c:pt idx="4111">
                  <c:v>2</c:v>
                </c:pt>
                <c:pt idx="4112">
                  <c:v>1</c:v>
                </c:pt>
                <c:pt idx="4113">
                  <c:v>1</c:v>
                </c:pt>
                <c:pt idx="4114">
                  <c:v>1</c:v>
                </c:pt>
                <c:pt idx="4115">
                  <c:v>1</c:v>
                </c:pt>
                <c:pt idx="4116">
                  <c:v>1</c:v>
                </c:pt>
                <c:pt idx="4117">
                  <c:v>5</c:v>
                </c:pt>
                <c:pt idx="4118">
                  <c:v>13</c:v>
                </c:pt>
                <c:pt idx="4119">
                  <c:v>1</c:v>
                </c:pt>
                <c:pt idx="4120">
                  <c:v>1</c:v>
                </c:pt>
                <c:pt idx="4121">
                  <c:v>4</c:v>
                </c:pt>
                <c:pt idx="4122">
                  <c:v>1</c:v>
                </c:pt>
                <c:pt idx="4123">
                  <c:v>1</c:v>
                </c:pt>
                <c:pt idx="4124">
                  <c:v>8</c:v>
                </c:pt>
                <c:pt idx="4125">
                  <c:v>1</c:v>
                </c:pt>
                <c:pt idx="4126">
                  <c:v>3</c:v>
                </c:pt>
                <c:pt idx="4127">
                  <c:v>3</c:v>
                </c:pt>
                <c:pt idx="4128">
                  <c:v>1</c:v>
                </c:pt>
                <c:pt idx="4129">
                  <c:v>3</c:v>
                </c:pt>
                <c:pt idx="4130">
                  <c:v>1</c:v>
                </c:pt>
                <c:pt idx="4131">
                  <c:v>1</c:v>
                </c:pt>
                <c:pt idx="4132">
                  <c:v>1</c:v>
                </c:pt>
                <c:pt idx="4133">
                  <c:v>1</c:v>
                </c:pt>
                <c:pt idx="4134">
                  <c:v>4</c:v>
                </c:pt>
                <c:pt idx="4135">
                  <c:v>3</c:v>
                </c:pt>
                <c:pt idx="4136">
                  <c:v>1</c:v>
                </c:pt>
                <c:pt idx="4137">
                  <c:v>1</c:v>
                </c:pt>
                <c:pt idx="4138">
                  <c:v>1</c:v>
                </c:pt>
                <c:pt idx="4139">
                  <c:v>2</c:v>
                </c:pt>
                <c:pt idx="4140">
                  <c:v>1</c:v>
                </c:pt>
                <c:pt idx="4141">
                  <c:v>12</c:v>
                </c:pt>
                <c:pt idx="4142">
                  <c:v>2</c:v>
                </c:pt>
                <c:pt idx="4143">
                  <c:v>1</c:v>
                </c:pt>
                <c:pt idx="4144">
                  <c:v>2</c:v>
                </c:pt>
                <c:pt idx="4145">
                  <c:v>1</c:v>
                </c:pt>
                <c:pt idx="4146">
                  <c:v>1</c:v>
                </c:pt>
                <c:pt idx="4147">
                  <c:v>1</c:v>
                </c:pt>
                <c:pt idx="4148">
                  <c:v>2</c:v>
                </c:pt>
                <c:pt idx="4149">
                  <c:v>1</c:v>
                </c:pt>
                <c:pt idx="4150">
                  <c:v>1</c:v>
                </c:pt>
                <c:pt idx="4151">
                  <c:v>2</c:v>
                </c:pt>
                <c:pt idx="4152">
                  <c:v>2</c:v>
                </c:pt>
                <c:pt idx="4153">
                  <c:v>1</c:v>
                </c:pt>
                <c:pt idx="4154">
                  <c:v>2</c:v>
                </c:pt>
                <c:pt idx="4155">
                  <c:v>1</c:v>
                </c:pt>
                <c:pt idx="4156">
                  <c:v>1</c:v>
                </c:pt>
                <c:pt idx="4157">
                  <c:v>2</c:v>
                </c:pt>
                <c:pt idx="4158">
                  <c:v>5</c:v>
                </c:pt>
                <c:pt idx="4159">
                  <c:v>11</c:v>
                </c:pt>
                <c:pt idx="4160">
                  <c:v>1</c:v>
                </c:pt>
                <c:pt idx="4161">
                  <c:v>4</c:v>
                </c:pt>
                <c:pt idx="4162">
                  <c:v>1</c:v>
                </c:pt>
                <c:pt idx="4163">
                  <c:v>1</c:v>
                </c:pt>
                <c:pt idx="4164">
                  <c:v>2</c:v>
                </c:pt>
                <c:pt idx="4165">
                  <c:v>10</c:v>
                </c:pt>
                <c:pt idx="4166">
                  <c:v>152</c:v>
                </c:pt>
                <c:pt idx="4167">
                  <c:v>26</c:v>
                </c:pt>
                <c:pt idx="4168">
                  <c:v>43</c:v>
                </c:pt>
                <c:pt idx="4169">
                  <c:v>1</c:v>
                </c:pt>
                <c:pt idx="4170">
                  <c:v>1</c:v>
                </c:pt>
                <c:pt idx="4171">
                  <c:v>1</c:v>
                </c:pt>
                <c:pt idx="4172">
                  <c:v>1</c:v>
                </c:pt>
                <c:pt idx="4173">
                  <c:v>2</c:v>
                </c:pt>
                <c:pt idx="4174">
                  <c:v>20</c:v>
                </c:pt>
                <c:pt idx="4175">
                  <c:v>1</c:v>
                </c:pt>
                <c:pt idx="4176">
                  <c:v>6</c:v>
                </c:pt>
                <c:pt idx="4177">
                  <c:v>1</c:v>
                </c:pt>
                <c:pt idx="4178">
                  <c:v>1</c:v>
                </c:pt>
                <c:pt idx="4179">
                  <c:v>5</c:v>
                </c:pt>
                <c:pt idx="4180">
                  <c:v>6</c:v>
                </c:pt>
                <c:pt idx="4181">
                  <c:v>5</c:v>
                </c:pt>
                <c:pt idx="4182">
                  <c:v>1</c:v>
                </c:pt>
                <c:pt idx="4183">
                  <c:v>1</c:v>
                </c:pt>
                <c:pt idx="4184">
                  <c:v>1</c:v>
                </c:pt>
                <c:pt idx="4185">
                  <c:v>10</c:v>
                </c:pt>
                <c:pt idx="4186">
                  <c:v>2</c:v>
                </c:pt>
                <c:pt idx="4187">
                  <c:v>12</c:v>
                </c:pt>
                <c:pt idx="4188">
                  <c:v>2</c:v>
                </c:pt>
                <c:pt idx="4189">
                  <c:v>2</c:v>
                </c:pt>
                <c:pt idx="4190">
                  <c:v>2</c:v>
                </c:pt>
                <c:pt idx="4191">
                  <c:v>1</c:v>
                </c:pt>
                <c:pt idx="4192">
                  <c:v>1</c:v>
                </c:pt>
                <c:pt idx="4193">
                  <c:v>1</c:v>
                </c:pt>
                <c:pt idx="4194">
                  <c:v>4</c:v>
                </c:pt>
                <c:pt idx="4195">
                  <c:v>3</c:v>
                </c:pt>
                <c:pt idx="4196">
                  <c:v>3</c:v>
                </c:pt>
                <c:pt idx="4197">
                  <c:v>1</c:v>
                </c:pt>
                <c:pt idx="4198">
                  <c:v>1</c:v>
                </c:pt>
                <c:pt idx="4199">
                  <c:v>3</c:v>
                </c:pt>
                <c:pt idx="4200">
                  <c:v>1</c:v>
                </c:pt>
                <c:pt idx="4201">
                  <c:v>5</c:v>
                </c:pt>
                <c:pt idx="4202">
                  <c:v>6</c:v>
                </c:pt>
                <c:pt idx="4203">
                  <c:v>1</c:v>
                </c:pt>
                <c:pt idx="4204">
                  <c:v>1</c:v>
                </c:pt>
                <c:pt idx="4205">
                  <c:v>1</c:v>
                </c:pt>
                <c:pt idx="4206">
                  <c:v>2</c:v>
                </c:pt>
                <c:pt idx="4207">
                  <c:v>12</c:v>
                </c:pt>
                <c:pt idx="4208">
                  <c:v>1</c:v>
                </c:pt>
                <c:pt idx="4209">
                  <c:v>1</c:v>
                </c:pt>
                <c:pt idx="4210">
                  <c:v>4</c:v>
                </c:pt>
                <c:pt idx="4211">
                  <c:v>1</c:v>
                </c:pt>
                <c:pt idx="4212">
                  <c:v>1</c:v>
                </c:pt>
                <c:pt idx="4213">
                  <c:v>1</c:v>
                </c:pt>
                <c:pt idx="4214">
                  <c:v>1</c:v>
                </c:pt>
                <c:pt idx="4215">
                  <c:v>3</c:v>
                </c:pt>
                <c:pt idx="4216">
                  <c:v>1</c:v>
                </c:pt>
                <c:pt idx="4217">
                  <c:v>1</c:v>
                </c:pt>
                <c:pt idx="4218">
                  <c:v>3</c:v>
                </c:pt>
                <c:pt idx="4219">
                  <c:v>2</c:v>
                </c:pt>
                <c:pt idx="4220">
                  <c:v>1</c:v>
                </c:pt>
                <c:pt idx="4221">
                  <c:v>1</c:v>
                </c:pt>
                <c:pt idx="4222">
                  <c:v>5</c:v>
                </c:pt>
                <c:pt idx="4223">
                  <c:v>1</c:v>
                </c:pt>
                <c:pt idx="4224">
                  <c:v>3</c:v>
                </c:pt>
                <c:pt idx="4225">
                  <c:v>1</c:v>
                </c:pt>
                <c:pt idx="4226">
                  <c:v>1</c:v>
                </c:pt>
                <c:pt idx="4227">
                  <c:v>1</c:v>
                </c:pt>
                <c:pt idx="4228">
                  <c:v>4</c:v>
                </c:pt>
                <c:pt idx="4229">
                  <c:v>2</c:v>
                </c:pt>
                <c:pt idx="4230">
                  <c:v>1</c:v>
                </c:pt>
                <c:pt idx="4231">
                  <c:v>12</c:v>
                </c:pt>
                <c:pt idx="4232">
                  <c:v>1</c:v>
                </c:pt>
                <c:pt idx="4233">
                  <c:v>1</c:v>
                </c:pt>
                <c:pt idx="4234">
                  <c:v>2</c:v>
                </c:pt>
                <c:pt idx="4235">
                  <c:v>2</c:v>
                </c:pt>
                <c:pt idx="4236">
                  <c:v>1</c:v>
                </c:pt>
                <c:pt idx="4237">
                  <c:v>1</c:v>
                </c:pt>
                <c:pt idx="4238">
                  <c:v>1</c:v>
                </c:pt>
                <c:pt idx="4239">
                  <c:v>1</c:v>
                </c:pt>
                <c:pt idx="4240">
                  <c:v>1</c:v>
                </c:pt>
                <c:pt idx="4241">
                  <c:v>1</c:v>
                </c:pt>
                <c:pt idx="4242">
                  <c:v>5</c:v>
                </c:pt>
                <c:pt idx="4243">
                  <c:v>4</c:v>
                </c:pt>
                <c:pt idx="4244">
                  <c:v>2</c:v>
                </c:pt>
                <c:pt idx="4245">
                  <c:v>2</c:v>
                </c:pt>
                <c:pt idx="4246">
                  <c:v>1</c:v>
                </c:pt>
                <c:pt idx="4247">
                  <c:v>2</c:v>
                </c:pt>
                <c:pt idx="4248">
                  <c:v>2</c:v>
                </c:pt>
                <c:pt idx="4249">
                  <c:v>1</c:v>
                </c:pt>
                <c:pt idx="4250">
                  <c:v>2</c:v>
                </c:pt>
                <c:pt idx="4251">
                  <c:v>1</c:v>
                </c:pt>
                <c:pt idx="4252">
                  <c:v>2</c:v>
                </c:pt>
                <c:pt idx="4253">
                  <c:v>22</c:v>
                </c:pt>
                <c:pt idx="4254">
                  <c:v>3</c:v>
                </c:pt>
                <c:pt idx="4255">
                  <c:v>1</c:v>
                </c:pt>
                <c:pt idx="4256">
                  <c:v>1</c:v>
                </c:pt>
                <c:pt idx="4257">
                  <c:v>1</c:v>
                </c:pt>
                <c:pt idx="4258">
                  <c:v>4</c:v>
                </c:pt>
                <c:pt idx="4259">
                  <c:v>4</c:v>
                </c:pt>
                <c:pt idx="4260">
                  <c:v>1</c:v>
                </c:pt>
                <c:pt idx="4261">
                  <c:v>5</c:v>
                </c:pt>
                <c:pt idx="4262">
                  <c:v>8</c:v>
                </c:pt>
                <c:pt idx="4263">
                  <c:v>1</c:v>
                </c:pt>
                <c:pt idx="4264">
                  <c:v>1</c:v>
                </c:pt>
                <c:pt idx="4265">
                  <c:v>3</c:v>
                </c:pt>
                <c:pt idx="4266">
                  <c:v>2</c:v>
                </c:pt>
                <c:pt idx="4267">
                  <c:v>1</c:v>
                </c:pt>
                <c:pt idx="4268">
                  <c:v>1</c:v>
                </c:pt>
                <c:pt idx="4269">
                  <c:v>1</c:v>
                </c:pt>
                <c:pt idx="4270">
                  <c:v>1</c:v>
                </c:pt>
                <c:pt idx="4271">
                  <c:v>1</c:v>
                </c:pt>
                <c:pt idx="4272">
                  <c:v>1</c:v>
                </c:pt>
                <c:pt idx="4273">
                  <c:v>37</c:v>
                </c:pt>
                <c:pt idx="4274">
                  <c:v>1</c:v>
                </c:pt>
                <c:pt idx="4275">
                  <c:v>3</c:v>
                </c:pt>
                <c:pt idx="4276">
                  <c:v>3</c:v>
                </c:pt>
                <c:pt idx="4277">
                  <c:v>1</c:v>
                </c:pt>
                <c:pt idx="4278">
                  <c:v>1</c:v>
                </c:pt>
                <c:pt idx="4279">
                  <c:v>1</c:v>
                </c:pt>
                <c:pt idx="4280">
                  <c:v>1</c:v>
                </c:pt>
                <c:pt idx="4281">
                  <c:v>1</c:v>
                </c:pt>
                <c:pt idx="4282">
                  <c:v>2</c:v>
                </c:pt>
                <c:pt idx="4283">
                  <c:v>1</c:v>
                </c:pt>
                <c:pt idx="4284">
                  <c:v>6</c:v>
                </c:pt>
                <c:pt idx="4285">
                  <c:v>1</c:v>
                </c:pt>
                <c:pt idx="4286">
                  <c:v>6</c:v>
                </c:pt>
                <c:pt idx="4287">
                  <c:v>1</c:v>
                </c:pt>
                <c:pt idx="4288">
                  <c:v>6</c:v>
                </c:pt>
                <c:pt idx="4289">
                  <c:v>36</c:v>
                </c:pt>
                <c:pt idx="4290">
                  <c:v>16</c:v>
                </c:pt>
                <c:pt idx="4291">
                  <c:v>33</c:v>
                </c:pt>
                <c:pt idx="4292">
                  <c:v>3</c:v>
                </c:pt>
                <c:pt idx="4293">
                  <c:v>1</c:v>
                </c:pt>
                <c:pt idx="4294">
                  <c:v>3</c:v>
                </c:pt>
                <c:pt idx="4295">
                  <c:v>1</c:v>
                </c:pt>
                <c:pt idx="4296">
                  <c:v>1</c:v>
                </c:pt>
                <c:pt idx="4297">
                  <c:v>1</c:v>
                </c:pt>
                <c:pt idx="4298">
                  <c:v>1</c:v>
                </c:pt>
                <c:pt idx="4299">
                  <c:v>1</c:v>
                </c:pt>
                <c:pt idx="4300">
                  <c:v>1</c:v>
                </c:pt>
                <c:pt idx="4301">
                  <c:v>1</c:v>
                </c:pt>
                <c:pt idx="4302">
                  <c:v>1</c:v>
                </c:pt>
                <c:pt idx="4303">
                  <c:v>1</c:v>
                </c:pt>
                <c:pt idx="4304">
                  <c:v>2</c:v>
                </c:pt>
                <c:pt idx="4305">
                  <c:v>1</c:v>
                </c:pt>
                <c:pt idx="4306">
                  <c:v>2</c:v>
                </c:pt>
                <c:pt idx="4307">
                  <c:v>2</c:v>
                </c:pt>
                <c:pt idx="4308">
                  <c:v>4</c:v>
                </c:pt>
                <c:pt idx="4309">
                  <c:v>1</c:v>
                </c:pt>
                <c:pt idx="4310">
                  <c:v>1</c:v>
                </c:pt>
                <c:pt idx="4311">
                  <c:v>3</c:v>
                </c:pt>
                <c:pt idx="4312">
                  <c:v>1</c:v>
                </c:pt>
                <c:pt idx="4313">
                  <c:v>3</c:v>
                </c:pt>
                <c:pt idx="4314">
                  <c:v>3</c:v>
                </c:pt>
                <c:pt idx="4315">
                  <c:v>1</c:v>
                </c:pt>
                <c:pt idx="4316">
                  <c:v>1</c:v>
                </c:pt>
                <c:pt idx="4317">
                  <c:v>1</c:v>
                </c:pt>
                <c:pt idx="4318">
                  <c:v>8</c:v>
                </c:pt>
                <c:pt idx="4319">
                  <c:v>4</c:v>
                </c:pt>
                <c:pt idx="4320">
                  <c:v>22</c:v>
                </c:pt>
                <c:pt idx="4321">
                  <c:v>2</c:v>
                </c:pt>
                <c:pt idx="4322">
                  <c:v>3</c:v>
                </c:pt>
                <c:pt idx="4323">
                  <c:v>1</c:v>
                </c:pt>
                <c:pt idx="4324">
                  <c:v>2</c:v>
                </c:pt>
                <c:pt idx="4325">
                  <c:v>10</c:v>
                </c:pt>
                <c:pt idx="4326">
                  <c:v>1</c:v>
                </c:pt>
                <c:pt idx="4327">
                  <c:v>10</c:v>
                </c:pt>
                <c:pt idx="4328">
                  <c:v>8</c:v>
                </c:pt>
                <c:pt idx="4329">
                  <c:v>1</c:v>
                </c:pt>
                <c:pt idx="4330">
                  <c:v>7</c:v>
                </c:pt>
                <c:pt idx="4331">
                  <c:v>2</c:v>
                </c:pt>
                <c:pt idx="4332">
                  <c:v>1</c:v>
                </c:pt>
                <c:pt idx="4333">
                  <c:v>10</c:v>
                </c:pt>
                <c:pt idx="4334">
                  <c:v>5</c:v>
                </c:pt>
                <c:pt idx="4335">
                  <c:v>9</c:v>
                </c:pt>
                <c:pt idx="4336">
                  <c:v>10</c:v>
                </c:pt>
                <c:pt idx="4337">
                  <c:v>1</c:v>
                </c:pt>
                <c:pt idx="4338">
                  <c:v>1</c:v>
                </c:pt>
                <c:pt idx="4339">
                  <c:v>3</c:v>
                </c:pt>
                <c:pt idx="4340">
                  <c:v>1</c:v>
                </c:pt>
                <c:pt idx="4341">
                  <c:v>3</c:v>
                </c:pt>
                <c:pt idx="4342">
                  <c:v>6</c:v>
                </c:pt>
                <c:pt idx="4343">
                  <c:v>2</c:v>
                </c:pt>
                <c:pt idx="4344">
                  <c:v>1</c:v>
                </c:pt>
                <c:pt idx="4345">
                  <c:v>1</c:v>
                </c:pt>
                <c:pt idx="4346">
                  <c:v>2</c:v>
                </c:pt>
                <c:pt idx="4347">
                  <c:v>3</c:v>
                </c:pt>
                <c:pt idx="4348">
                  <c:v>1</c:v>
                </c:pt>
                <c:pt idx="4349">
                  <c:v>1</c:v>
                </c:pt>
                <c:pt idx="4350">
                  <c:v>1</c:v>
                </c:pt>
                <c:pt idx="4351">
                  <c:v>4</c:v>
                </c:pt>
                <c:pt idx="4352">
                  <c:v>2</c:v>
                </c:pt>
                <c:pt idx="4353">
                  <c:v>1</c:v>
                </c:pt>
                <c:pt idx="4354">
                  <c:v>15</c:v>
                </c:pt>
                <c:pt idx="4355">
                  <c:v>1</c:v>
                </c:pt>
                <c:pt idx="4356">
                  <c:v>1</c:v>
                </c:pt>
                <c:pt idx="4357">
                  <c:v>1</c:v>
                </c:pt>
                <c:pt idx="4358">
                  <c:v>10</c:v>
                </c:pt>
                <c:pt idx="4359">
                  <c:v>5</c:v>
                </c:pt>
                <c:pt idx="4360">
                  <c:v>20</c:v>
                </c:pt>
                <c:pt idx="4361">
                  <c:v>4</c:v>
                </c:pt>
                <c:pt idx="4362">
                  <c:v>1</c:v>
                </c:pt>
                <c:pt idx="4363">
                  <c:v>1</c:v>
                </c:pt>
                <c:pt idx="4364">
                  <c:v>1</c:v>
                </c:pt>
                <c:pt idx="4365">
                  <c:v>3</c:v>
                </c:pt>
                <c:pt idx="4366">
                  <c:v>1</c:v>
                </c:pt>
                <c:pt idx="4367">
                  <c:v>1</c:v>
                </c:pt>
                <c:pt idx="4368">
                  <c:v>1</c:v>
                </c:pt>
                <c:pt idx="4369">
                  <c:v>1</c:v>
                </c:pt>
                <c:pt idx="4370">
                  <c:v>6</c:v>
                </c:pt>
                <c:pt idx="4371">
                  <c:v>1</c:v>
                </c:pt>
                <c:pt idx="4372">
                  <c:v>1</c:v>
                </c:pt>
                <c:pt idx="4373">
                  <c:v>1</c:v>
                </c:pt>
                <c:pt idx="4374">
                  <c:v>1</c:v>
                </c:pt>
                <c:pt idx="4375">
                  <c:v>3</c:v>
                </c:pt>
                <c:pt idx="4376">
                  <c:v>1</c:v>
                </c:pt>
                <c:pt idx="4377">
                  <c:v>1</c:v>
                </c:pt>
                <c:pt idx="4378">
                  <c:v>6</c:v>
                </c:pt>
                <c:pt idx="4379">
                  <c:v>9</c:v>
                </c:pt>
                <c:pt idx="4380">
                  <c:v>1</c:v>
                </c:pt>
                <c:pt idx="4381">
                  <c:v>1</c:v>
                </c:pt>
                <c:pt idx="4382">
                  <c:v>5</c:v>
                </c:pt>
                <c:pt idx="4383">
                  <c:v>20</c:v>
                </c:pt>
                <c:pt idx="4384">
                  <c:v>9</c:v>
                </c:pt>
                <c:pt idx="4385">
                  <c:v>1</c:v>
                </c:pt>
                <c:pt idx="4386">
                  <c:v>2</c:v>
                </c:pt>
                <c:pt idx="4387">
                  <c:v>2</c:v>
                </c:pt>
                <c:pt idx="4388">
                  <c:v>15</c:v>
                </c:pt>
                <c:pt idx="4389">
                  <c:v>1</c:v>
                </c:pt>
                <c:pt idx="4390">
                  <c:v>2</c:v>
                </c:pt>
                <c:pt idx="4391">
                  <c:v>1</c:v>
                </c:pt>
                <c:pt idx="4392">
                  <c:v>2</c:v>
                </c:pt>
                <c:pt idx="4393">
                  <c:v>2</c:v>
                </c:pt>
                <c:pt idx="4394">
                  <c:v>2</c:v>
                </c:pt>
                <c:pt idx="4395">
                  <c:v>1</c:v>
                </c:pt>
                <c:pt idx="4396">
                  <c:v>1</c:v>
                </c:pt>
                <c:pt idx="4397">
                  <c:v>3</c:v>
                </c:pt>
                <c:pt idx="4398">
                  <c:v>1</c:v>
                </c:pt>
                <c:pt idx="4399">
                  <c:v>2</c:v>
                </c:pt>
                <c:pt idx="4400">
                  <c:v>2</c:v>
                </c:pt>
                <c:pt idx="4401">
                  <c:v>2</c:v>
                </c:pt>
                <c:pt idx="4402">
                  <c:v>1</c:v>
                </c:pt>
                <c:pt idx="4403">
                  <c:v>1</c:v>
                </c:pt>
                <c:pt idx="4404">
                  <c:v>1</c:v>
                </c:pt>
                <c:pt idx="4405">
                  <c:v>5</c:v>
                </c:pt>
                <c:pt idx="4406">
                  <c:v>1</c:v>
                </c:pt>
                <c:pt idx="4407">
                  <c:v>5</c:v>
                </c:pt>
                <c:pt idx="4408">
                  <c:v>1</c:v>
                </c:pt>
                <c:pt idx="4409">
                  <c:v>1</c:v>
                </c:pt>
                <c:pt idx="4410">
                  <c:v>2</c:v>
                </c:pt>
                <c:pt idx="4411">
                  <c:v>2</c:v>
                </c:pt>
                <c:pt idx="4412">
                  <c:v>1</c:v>
                </c:pt>
                <c:pt idx="4413">
                  <c:v>7</c:v>
                </c:pt>
                <c:pt idx="4414">
                  <c:v>1</c:v>
                </c:pt>
                <c:pt idx="4415">
                  <c:v>1</c:v>
                </c:pt>
                <c:pt idx="4416">
                  <c:v>5</c:v>
                </c:pt>
                <c:pt idx="4417">
                  <c:v>2</c:v>
                </c:pt>
                <c:pt idx="4418">
                  <c:v>1</c:v>
                </c:pt>
                <c:pt idx="4419">
                  <c:v>1</c:v>
                </c:pt>
                <c:pt idx="4420">
                  <c:v>1</c:v>
                </c:pt>
                <c:pt idx="4421">
                  <c:v>1</c:v>
                </c:pt>
                <c:pt idx="4422">
                  <c:v>18</c:v>
                </c:pt>
                <c:pt idx="4423">
                  <c:v>18</c:v>
                </c:pt>
                <c:pt idx="4424">
                  <c:v>1</c:v>
                </c:pt>
                <c:pt idx="4425">
                  <c:v>9</c:v>
                </c:pt>
                <c:pt idx="4426">
                  <c:v>1</c:v>
                </c:pt>
                <c:pt idx="4427">
                  <c:v>1</c:v>
                </c:pt>
                <c:pt idx="4428">
                  <c:v>4</c:v>
                </c:pt>
                <c:pt idx="4429">
                  <c:v>6</c:v>
                </c:pt>
                <c:pt idx="4430">
                  <c:v>3</c:v>
                </c:pt>
                <c:pt idx="4431">
                  <c:v>2</c:v>
                </c:pt>
                <c:pt idx="4432">
                  <c:v>1</c:v>
                </c:pt>
                <c:pt idx="4433">
                  <c:v>2</c:v>
                </c:pt>
                <c:pt idx="4434">
                  <c:v>1</c:v>
                </c:pt>
                <c:pt idx="4435">
                  <c:v>1</c:v>
                </c:pt>
                <c:pt idx="4436">
                  <c:v>2</c:v>
                </c:pt>
                <c:pt idx="4437">
                  <c:v>2</c:v>
                </c:pt>
                <c:pt idx="4438">
                  <c:v>16</c:v>
                </c:pt>
                <c:pt idx="4439">
                  <c:v>6</c:v>
                </c:pt>
                <c:pt idx="4440">
                  <c:v>1</c:v>
                </c:pt>
                <c:pt idx="4441">
                  <c:v>1</c:v>
                </c:pt>
                <c:pt idx="4442">
                  <c:v>2</c:v>
                </c:pt>
                <c:pt idx="4443">
                  <c:v>2</c:v>
                </c:pt>
                <c:pt idx="4444">
                  <c:v>1</c:v>
                </c:pt>
                <c:pt idx="4445">
                  <c:v>1</c:v>
                </c:pt>
                <c:pt idx="4446">
                  <c:v>1</c:v>
                </c:pt>
                <c:pt idx="4447">
                  <c:v>1</c:v>
                </c:pt>
                <c:pt idx="4448">
                  <c:v>10</c:v>
                </c:pt>
                <c:pt idx="4449">
                  <c:v>1</c:v>
                </c:pt>
                <c:pt idx="4450">
                  <c:v>1</c:v>
                </c:pt>
                <c:pt idx="4451">
                  <c:v>4</c:v>
                </c:pt>
                <c:pt idx="4452">
                  <c:v>2</c:v>
                </c:pt>
                <c:pt idx="4453">
                  <c:v>4</c:v>
                </c:pt>
                <c:pt idx="4454">
                  <c:v>3</c:v>
                </c:pt>
                <c:pt idx="4455">
                  <c:v>1</c:v>
                </c:pt>
                <c:pt idx="4456">
                  <c:v>1</c:v>
                </c:pt>
                <c:pt idx="4457">
                  <c:v>1</c:v>
                </c:pt>
                <c:pt idx="4458">
                  <c:v>2</c:v>
                </c:pt>
                <c:pt idx="4459">
                  <c:v>10</c:v>
                </c:pt>
                <c:pt idx="4460">
                  <c:v>9</c:v>
                </c:pt>
                <c:pt idx="4461">
                  <c:v>45</c:v>
                </c:pt>
                <c:pt idx="4462">
                  <c:v>4</c:v>
                </c:pt>
                <c:pt idx="4463">
                  <c:v>79</c:v>
                </c:pt>
                <c:pt idx="4464">
                  <c:v>1</c:v>
                </c:pt>
                <c:pt idx="4465">
                  <c:v>2</c:v>
                </c:pt>
                <c:pt idx="4466">
                  <c:v>1</c:v>
                </c:pt>
                <c:pt idx="4467">
                  <c:v>2</c:v>
                </c:pt>
                <c:pt idx="4468">
                  <c:v>94</c:v>
                </c:pt>
                <c:pt idx="4469">
                  <c:v>24</c:v>
                </c:pt>
                <c:pt idx="4470">
                  <c:v>4</c:v>
                </c:pt>
                <c:pt idx="4471">
                  <c:v>2</c:v>
                </c:pt>
                <c:pt idx="4472">
                  <c:v>1</c:v>
                </c:pt>
                <c:pt idx="4473">
                  <c:v>1</c:v>
                </c:pt>
                <c:pt idx="4474">
                  <c:v>8</c:v>
                </c:pt>
                <c:pt idx="4475">
                  <c:v>5</c:v>
                </c:pt>
                <c:pt idx="4476">
                  <c:v>2</c:v>
                </c:pt>
                <c:pt idx="4477">
                  <c:v>2</c:v>
                </c:pt>
                <c:pt idx="4478">
                  <c:v>2</c:v>
                </c:pt>
                <c:pt idx="4479">
                  <c:v>2</c:v>
                </c:pt>
                <c:pt idx="4480">
                  <c:v>1</c:v>
                </c:pt>
                <c:pt idx="4481">
                  <c:v>2</c:v>
                </c:pt>
                <c:pt idx="4482">
                  <c:v>9</c:v>
                </c:pt>
                <c:pt idx="4483">
                  <c:v>1</c:v>
                </c:pt>
                <c:pt idx="4484">
                  <c:v>1</c:v>
                </c:pt>
                <c:pt idx="4485">
                  <c:v>1</c:v>
                </c:pt>
                <c:pt idx="4486">
                  <c:v>4</c:v>
                </c:pt>
                <c:pt idx="4487">
                  <c:v>1</c:v>
                </c:pt>
                <c:pt idx="4488">
                  <c:v>2</c:v>
                </c:pt>
                <c:pt idx="4489">
                  <c:v>1</c:v>
                </c:pt>
                <c:pt idx="4490">
                  <c:v>5</c:v>
                </c:pt>
                <c:pt idx="4491">
                  <c:v>1</c:v>
                </c:pt>
                <c:pt idx="4492">
                  <c:v>1</c:v>
                </c:pt>
                <c:pt idx="4493">
                  <c:v>11</c:v>
                </c:pt>
                <c:pt idx="4494">
                  <c:v>1</c:v>
                </c:pt>
                <c:pt idx="4495">
                  <c:v>2</c:v>
                </c:pt>
                <c:pt idx="4496">
                  <c:v>34</c:v>
                </c:pt>
                <c:pt idx="4497">
                  <c:v>7</c:v>
                </c:pt>
                <c:pt idx="4498">
                  <c:v>1</c:v>
                </c:pt>
                <c:pt idx="4499">
                  <c:v>44</c:v>
                </c:pt>
                <c:pt idx="4500">
                  <c:v>8</c:v>
                </c:pt>
                <c:pt idx="4501">
                  <c:v>2</c:v>
                </c:pt>
                <c:pt idx="4502">
                  <c:v>1</c:v>
                </c:pt>
                <c:pt idx="4503">
                  <c:v>1</c:v>
                </c:pt>
                <c:pt idx="4504">
                  <c:v>9</c:v>
                </c:pt>
                <c:pt idx="4505">
                  <c:v>1</c:v>
                </c:pt>
                <c:pt idx="4506">
                  <c:v>3</c:v>
                </c:pt>
                <c:pt idx="4507">
                  <c:v>1</c:v>
                </c:pt>
                <c:pt idx="4508">
                  <c:v>1</c:v>
                </c:pt>
                <c:pt idx="4509">
                  <c:v>7</c:v>
                </c:pt>
                <c:pt idx="4510">
                  <c:v>3</c:v>
                </c:pt>
                <c:pt idx="4511">
                  <c:v>6</c:v>
                </c:pt>
                <c:pt idx="4512">
                  <c:v>5</c:v>
                </c:pt>
                <c:pt idx="4513">
                  <c:v>24</c:v>
                </c:pt>
                <c:pt idx="4514">
                  <c:v>6</c:v>
                </c:pt>
                <c:pt idx="4515">
                  <c:v>1</c:v>
                </c:pt>
                <c:pt idx="4516">
                  <c:v>13</c:v>
                </c:pt>
                <c:pt idx="4517">
                  <c:v>5</c:v>
                </c:pt>
                <c:pt idx="4518">
                  <c:v>1</c:v>
                </c:pt>
                <c:pt idx="4519">
                  <c:v>1</c:v>
                </c:pt>
                <c:pt idx="4520">
                  <c:v>13</c:v>
                </c:pt>
                <c:pt idx="4521">
                  <c:v>6</c:v>
                </c:pt>
                <c:pt idx="4522">
                  <c:v>1</c:v>
                </c:pt>
                <c:pt idx="4523">
                  <c:v>1</c:v>
                </c:pt>
                <c:pt idx="4524">
                  <c:v>6</c:v>
                </c:pt>
                <c:pt idx="4525">
                  <c:v>2</c:v>
                </c:pt>
                <c:pt idx="4526">
                  <c:v>1</c:v>
                </c:pt>
                <c:pt idx="4527">
                  <c:v>1</c:v>
                </c:pt>
                <c:pt idx="4528">
                  <c:v>4</c:v>
                </c:pt>
                <c:pt idx="4529">
                  <c:v>1</c:v>
                </c:pt>
                <c:pt idx="4530">
                  <c:v>4</c:v>
                </c:pt>
                <c:pt idx="4531">
                  <c:v>1</c:v>
                </c:pt>
                <c:pt idx="4532">
                  <c:v>2</c:v>
                </c:pt>
                <c:pt idx="4533">
                  <c:v>1</c:v>
                </c:pt>
                <c:pt idx="4534">
                  <c:v>128</c:v>
                </c:pt>
                <c:pt idx="4535">
                  <c:v>23</c:v>
                </c:pt>
                <c:pt idx="4536">
                  <c:v>68</c:v>
                </c:pt>
                <c:pt idx="4537">
                  <c:v>2</c:v>
                </c:pt>
                <c:pt idx="4538">
                  <c:v>1</c:v>
                </c:pt>
                <c:pt idx="4539">
                  <c:v>1</c:v>
                </c:pt>
                <c:pt idx="4540">
                  <c:v>1</c:v>
                </c:pt>
                <c:pt idx="4541">
                  <c:v>2</c:v>
                </c:pt>
                <c:pt idx="4542">
                  <c:v>192</c:v>
                </c:pt>
                <c:pt idx="4543">
                  <c:v>1</c:v>
                </c:pt>
                <c:pt idx="4544">
                  <c:v>17</c:v>
                </c:pt>
                <c:pt idx="4545">
                  <c:v>1</c:v>
                </c:pt>
                <c:pt idx="4546">
                  <c:v>1</c:v>
                </c:pt>
                <c:pt idx="4547">
                  <c:v>214</c:v>
                </c:pt>
                <c:pt idx="4548">
                  <c:v>1</c:v>
                </c:pt>
                <c:pt idx="4549">
                  <c:v>1</c:v>
                </c:pt>
                <c:pt idx="4550">
                  <c:v>1</c:v>
                </c:pt>
                <c:pt idx="4551">
                  <c:v>2</c:v>
                </c:pt>
                <c:pt idx="4552">
                  <c:v>51</c:v>
                </c:pt>
                <c:pt idx="4553">
                  <c:v>15</c:v>
                </c:pt>
                <c:pt idx="4554">
                  <c:v>3</c:v>
                </c:pt>
                <c:pt idx="4555">
                  <c:v>6</c:v>
                </c:pt>
                <c:pt idx="4556">
                  <c:v>1</c:v>
                </c:pt>
                <c:pt idx="4557">
                  <c:v>3</c:v>
                </c:pt>
                <c:pt idx="4558">
                  <c:v>13</c:v>
                </c:pt>
                <c:pt idx="4559">
                  <c:v>2</c:v>
                </c:pt>
                <c:pt idx="4560">
                  <c:v>1</c:v>
                </c:pt>
                <c:pt idx="4561">
                  <c:v>5</c:v>
                </c:pt>
                <c:pt idx="4562">
                  <c:v>1</c:v>
                </c:pt>
                <c:pt idx="4563">
                  <c:v>6</c:v>
                </c:pt>
                <c:pt idx="4564">
                  <c:v>6</c:v>
                </c:pt>
                <c:pt idx="4565">
                  <c:v>4</c:v>
                </c:pt>
                <c:pt idx="4566">
                  <c:v>3</c:v>
                </c:pt>
                <c:pt idx="4567">
                  <c:v>1</c:v>
                </c:pt>
                <c:pt idx="4568">
                  <c:v>1</c:v>
                </c:pt>
                <c:pt idx="4569">
                  <c:v>2</c:v>
                </c:pt>
                <c:pt idx="4570">
                  <c:v>4</c:v>
                </c:pt>
                <c:pt idx="4571">
                  <c:v>1</c:v>
                </c:pt>
                <c:pt idx="4572">
                  <c:v>2</c:v>
                </c:pt>
                <c:pt idx="4573">
                  <c:v>1</c:v>
                </c:pt>
                <c:pt idx="4574">
                  <c:v>3</c:v>
                </c:pt>
                <c:pt idx="4575">
                  <c:v>1</c:v>
                </c:pt>
                <c:pt idx="4576">
                  <c:v>1</c:v>
                </c:pt>
                <c:pt idx="4577">
                  <c:v>1</c:v>
                </c:pt>
                <c:pt idx="4578">
                  <c:v>17</c:v>
                </c:pt>
                <c:pt idx="4579">
                  <c:v>16</c:v>
                </c:pt>
                <c:pt idx="4580">
                  <c:v>33</c:v>
                </c:pt>
                <c:pt idx="4581">
                  <c:v>61</c:v>
                </c:pt>
                <c:pt idx="4582">
                  <c:v>1</c:v>
                </c:pt>
                <c:pt idx="4583">
                  <c:v>2</c:v>
                </c:pt>
                <c:pt idx="4584">
                  <c:v>1</c:v>
                </c:pt>
                <c:pt idx="4585">
                  <c:v>2</c:v>
                </c:pt>
                <c:pt idx="4586">
                  <c:v>18</c:v>
                </c:pt>
                <c:pt idx="4587">
                  <c:v>38</c:v>
                </c:pt>
                <c:pt idx="4588">
                  <c:v>8</c:v>
                </c:pt>
                <c:pt idx="4589">
                  <c:v>2</c:v>
                </c:pt>
                <c:pt idx="4590">
                  <c:v>2</c:v>
                </c:pt>
                <c:pt idx="4591">
                  <c:v>5</c:v>
                </c:pt>
                <c:pt idx="4592">
                  <c:v>2</c:v>
                </c:pt>
                <c:pt idx="4593">
                  <c:v>1</c:v>
                </c:pt>
                <c:pt idx="4594">
                  <c:v>2</c:v>
                </c:pt>
                <c:pt idx="4595">
                  <c:v>12</c:v>
                </c:pt>
                <c:pt idx="4596">
                  <c:v>4</c:v>
                </c:pt>
                <c:pt idx="4597">
                  <c:v>1</c:v>
                </c:pt>
                <c:pt idx="4598">
                  <c:v>2</c:v>
                </c:pt>
                <c:pt idx="4599">
                  <c:v>6</c:v>
                </c:pt>
                <c:pt idx="4600">
                  <c:v>1</c:v>
                </c:pt>
                <c:pt idx="4601">
                  <c:v>1</c:v>
                </c:pt>
                <c:pt idx="4602">
                  <c:v>1</c:v>
                </c:pt>
                <c:pt idx="4603">
                  <c:v>1</c:v>
                </c:pt>
                <c:pt idx="4604">
                  <c:v>1</c:v>
                </c:pt>
                <c:pt idx="4605">
                  <c:v>12</c:v>
                </c:pt>
                <c:pt idx="4606">
                  <c:v>7</c:v>
                </c:pt>
                <c:pt idx="4607">
                  <c:v>8</c:v>
                </c:pt>
                <c:pt idx="4608">
                  <c:v>3</c:v>
                </c:pt>
                <c:pt idx="4609">
                  <c:v>1</c:v>
                </c:pt>
                <c:pt idx="4610">
                  <c:v>3</c:v>
                </c:pt>
                <c:pt idx="4611">
                  <c:v>8</c:v>
                </c:pt>
                <c:pt idx="4612">
                  <c:v>35</c:v>
                </c:pt>
                <c:pt idx="4613">
                  <c:v>5</c:v>
                </c:pt>
                <c:pt idx="4614">
                  <c:v>9</c:v>
                </c:pt>
                <c:pt idx="4615">
                  <c:v>2</c:v>
                </c:pt>
                <c:pt idx="4616">
                  <c:v>6</c:v>
                </c:pt>
                <c:pt idx="4617">
                  <c:v>9</c:v>
                </c:pt>
                <c:pt idx="4618">
                  <c:v>1</c:v>
                </c:pt>
                <c:pt idx="4619">
                  <c:v>8</c:v>
                </c:pt>
                <c:pt idx="4620">
                  <c:v>1</c:v>
                </c:pt>
                <c:pt idx="4621">
                  <c:v>3</c:v>
                </c:pt>
                <c:pt idx="4622">
                  <c:v>15</c:v>
                </c:pt>
                <c:pt idx="4623">
                  <c:v>1</c:v>
                </c:pt>
                <c:pt idx="4624">
                  <c:v>1</c:v>
                </c:pt>
                <c:pt idx="4625">
                  <c:v>22</c:v>
                </c:pt>
                <c:pt idx="4626">
                  <c:v>2</c:v>
                </c:pt>
                <c:pt idx="4627">
                  <c:v>7</c:v>
                </c:pt>
                <c:pt idx="4628">
                  <c:v>4</c:v>
                </c:pt>
                <c:pt idx="4629">
                  <c:v>1</c:v>
                </c:pt>
                <c:pt idx="4630">
                  <c:v>6</c:v>
                </c:pt>
                <c:pt idx="4631">
                  <c:v>7</c:v>
                </c:pt>
                <c:pt idx="4632">
                  <c:v>2</c:v>
                </c:pt>
                <c:pt idx="4633">
                  <c:v>2</c:v>
                </c:pt>
                <c:pt idx="4634">
                  <c:v>2</c:v>
                </c:pt>
                <c:pt idx="4635">
                  <c:v>1</c:v>
                </c:pt>
                <c:pt idx="4636">
                  <c:v>1</c:v>
                </c:pt>
                <c:pt idx="4637">
                  <c:v>5</c:v>
                </c:pt>
                <c:pt idx="4638">
                  <c:v>3</c:v>
                </c:pt>
                <c:pt idx="4639">
                  <c:v>3</c:v>
                </c:pt>
                <c:pt idx="4640">
                  <c:v>1</c:v>
                </c:pt>
                <c:pt idx="4641">
                  <c:v>22</c:v>
                </c:pt>
                <c:pt idx="4642">
                  <c:v>11</c:v>
                </c:pt>
                <c:pt idx="4643">
                  <c:v>7</c:v>
                </c:pt>
                <c:pt idx="4644">
                  <c:v>5</c:v>
                </c:pt>
                <c:pt idx="4645">
                  <c:v>1</c:v>
                </c:pt>
                <c:pt idx="4646">
                  <c:v>1</c:v>
                </c:pt>
                <c:pt idx="4647">
                  <c:v>3</c:v>
                </c:pt>
                <c:pt idx="4648">
                  <c:v>6</c:v>
                </c:pt>
                <c:pt idx="4649">
                  <c:v>1</c:v>
                </c:pt>
                <c:pt idx="4650">
                  <c:v>1</c:v>
                </c:pt>
                <c:pt idx="4651">
                  <c:v>1</c:v>
                </c:pt>
                <c:pt idx="4652">
                  <c:v>3</c:v>
                </c:pt>
                <c:pt idx="4653">
                  <c:v>8</c:v>
                </c:pt>
                <c:pt idx="4654">
                  <c:v>1</c:v>
                </c:pt>
                <c:pt idx="4655">
                  <c:v>1</c:v>
                </c:pt>
                <c:pt idx="4656">
                  <c:v>10</c:v>
                </c:pt>
                <c:pt idx="4657">
                  <c:v>5</c:v>
                </c:pt>
                <c:pt idx="4658">
                  <c:v>4</c:v>
                </c:pt>
                <c:pt idx="4659">
                  <c:v>2</c:v>
                </c:pt>
                <c:pt idx="4660">
                  <c:v>1</c:v>
                </c:pt>
                <c:pt idx="4661">
                  <c:v>35</c:v>
                </c:pt>
                <c:pt idx="4662">
                  <c:v>10</c:v>
                </c:pt>
                <c:pt idx="4663">
                  <c:v>1</c:v>
                </c:pt>
                <c:pt idx="4664">
                  <c:v>1</c:v>
                </c:pt>
                <c:pt idx="4665">
                  <c:v>2</c:v>
                </c:pt>
                <c:pt idx="4666">
                  <c:v>9</c:v>
                </c:pt>
                <c:pt idx="4667">
                  <c:v>8</c:v>
                </c:pt>
                <c:pt idx="4668">
                  <c:v>11</c:v>
                </c:pt>
                <c:pt idx="4669">
                  <c:v>1</c:v>
                </c:pt>
                <c:pt idx="4670">
                  <c:v>29</c:v>
                </c:pt>
                <c:pt idx="4671">
                  <c:v>25</c:v>
                </c:pt>
                <c:pt idx="4672">
                  <c:v>3</c:v>
                </c:pt>
                <c:pt idx="4673">
                  <c:v>5</c:v>
                </c:pt>
                <c:pt idx="4674">
                  <c:v>1</c:v>
                </c:pt>
                <c:pt idx="4675">
                  <c:v>1</c:v>
                </c:pt>
                <c:pt idx="4676">
                  <c:v>8</c:v>
                </c:pt>
                <c:pt idx="4677">
                  <c:v>2</c:v>
                </c:pt>
                <c:pt idx="4678">
                  <c:v>1</c:v>
                </c:pt>
                <c:pt idx="4679">
                  <c:v>1</c:v>
                </c:pt>
                <c:pt idx="4680">
                  <c:v>1</c:v>
                </c:pt>
                <c:pt idx="4681">
                  <c:v>66</c:v>
                </c:pt>
                <c:pt idx="4682">
                  <c:v>6</c:v>
                </c:pt>
                <c:pt idx="4683">
                  <c:v>58</c:v>
                </c:pt>
                <c:pt idx="4684">
                  <c:v>1</c:v>
                </c:pt>
                <c:pt idx="4685">
                  <c:v>1</c:v>
                </c:pt>
                <c:pt idx="4686">
                  <c:v>3</c:v>
                </c:pt>
                <c:pt idx="4687">
                  <c:v>1</c:v>
                </c:pt>
                <c:pt idx="4688">
                  <c:v>1</c:v>
                </c:pt>
                <c:pt idx="4689">
                  <c:v>2</c:v>
                </c:pt>
                <c:pt idx="4690">
                  <c:v>3</c:v>
                </c:pt>
                <c:pt idx="4691">
                  <c:v>11</c:v>
                </c:pt>
                <c:pt idx="4692">
                  <c:v>2</c:v>
                </c:pt>
                <c:pt idx="4693">
                  <c:v>19</c:v>
                </c:pt>
                <c:pt idx="4694">
                  <c:v>12</c:v>
                </c:pt>
                <c:pt idx="4695">
                  <c:v>6</c:v>
                </c:pt>
                <c:pt idx="4696">
                  <c:v>5</c:v>
                </c:pt>
                <c:pt idx="4697">
                  <c:v>2</c:v>
                </c:pt>
                <c:pt idx="4698">
                  <c:v>7</c:v>
                </c:pt>
                <c:pt idx="4699">
                  <c:v>5</c:v>
                </c:pt>
                <c:pt idx="4700">
                  <c:v>25</c:v>
                </c:pt>
                <c:pt idx="4701">
                  <c:v>1</c:v>
                </c:pt>
                <c:pt idx="4702">
                  <c:v>1</c:v>
                </c:pt>
                <c:pt idx="4703">
                  <c:v>1</c:v>
                </c:pt>
                <c:pt idx="4704">
                  <c:v>3</c:v>
                </c:pt>
                <c:pt idx="4705">
                  <c:v>6</c:v>
                </c:pt>
                <c:pt idx="4706">
                  <c:v>37</c:v>
                </c:pt>
                <c:pt idx="4707">
                  <c:v>1</c:v>
                </c:pt>
                <c:pt idx="4708">
                  <c:v>1</c:v>
                </c:pt>
                <c:pt idx="4709">
                  <c:v>14</c:v>
                </c:pt>
                <c:pt idx="4710">
                  <c:v>5</c:v>
                </c:pt>
                <c:pt idx="4711">
                  <c:v>3</c:v>
                </c:pt>
                <c:pt idx="4712">
                  <c:v>1</c:v>
                </c:pt>
                <c:pt idx="4713">
                  <c:v>12</c:v>
                </c:pt>
                <c:pt idx="4714">
                  <c:v>3</c:v>
                </c:pt>
                <c:pt idx="4715">
                  <c:v>3</c:v>
                </c:pt>
                <c:pt idx="4716">
                  <c:v>1</c:v>
                </c:pt>
                <c:pt idx="4717">
                  <c:v>5</c:v>
                </c:pt>
                <c:pt idx="4718">
                  <c:v>4</c:v>
                </c:pt>
                <c:pt idx="4719">
                  <c:v>24</c:v>
                </c:pt>
                <c:pt idx="4720">
                  <c:v>5</c:v>
                </c:pt>
                <c:pt idx="4721">
                  <c:v>3</c:v>
                </c:pt>
                <c:pt idx="4722">
                  <c:v>13</c:v>
                </c:pt>
                <c:pt idx="4723">
                  <c:v>1</c:v>
                </c:pt>
                <c:pt idx="4724">
                  <c:v>7</c:v>
                </c:pt>
                <c:pt idx="4725">
                  <c:v>10</c:v>
                </c:pt>
                <c:pt idx="4726">
                  <c:v>2</c:v>
                </c:pt>
                <c:pt idx="4727">
                  <c:v>1</c:v>
                </c:pt>
                <c:pt idx="4728">
                  <c:v>4</c:v>
                </c:pt>
                <c:pt idx="4729">
                  <c:v>2</c:v>
                </c:pt>
                <c:pt idx="4730">
                  <c:v>3</c:v>
                </c:pt>
                <c:pt idx="4731">
                  <c:v>1</c:v>
                </c:pt>
                <c:pt idx="4732">
                  <c:v>6</c:v>
                </c:pt>
                <c:pt idx="4733">
                  <c:v>6</c:v>
                </c:pt>
                <c:pt idx="4734">
                  <c:v>5</c:v>
                </c:pt>
                <c:pt idx="4735">
                  <c:v>6</c:v>
                </c:pt>
                <c:pt idx="4736">
                  <c:v>1</c:v>
                </c:pt>
                <c:pt idx="4737">
                  <c:v>10</c:v>
                </c:pt>
                <c:pt idx="4738">
                  <c:v>1</c:v>
                </c:pt>
                <c:pt idx="4739">
                  <c:v>3</c:v>
                </c:pt>
                <c:pt idx="4740">
                  <c:v>8</c:v>
                </c:pt>
                <c:pt idx="4741">
                  <c:v>20</c:v>
                </c:pt>
                <c:pt idx="4742">
                  <c:v>11</c:v>
                </c:pt>
                <c:pt idx="4743">
                  <c:v>2</c:v>
                </c:pt>
                <c:pt idx="4744">
                  <c:v>1</c:v>
                </c:pt>
                <c:pt idx="4745">
                  <c:v>3</c:v>
                </c:pt>
                <c:pt idx="4746">
                  <c:v>5</c:v>
                </c:pt>
                <c:pt idx="4747">
                  <c:v>1</c:v>
                </c:pt>
                <c:pt idx="4748">
                  <c:v>13</c:v>
                </c:pt>
                <c:pt idx="4749">
                  <c:v>4</c:v>
                </c:pt>
                <c:pt idx="4750">
                  <c:v>6</c:v>
                </c:pt>
                <c:pt idx="4751">
                  <c:v>1</c:v>
                </c:pt>
                <c:pt idx="4752">
                  <c:v>1</c:v>
                </c:pt>
                <c:pt idx="4753">
                  <c:v>1</c:v>
                </c:pt>
                <c:pt idx="4754">
                  <c:v>5</c:v>
                </c:pt>
                <c:pt idx="4755">
                  <c:v>22</c:v>
                </c:pt>
                <c:pt idx="4756">
                  <c:v>5</c:v>
                </c:pt>
                <c:pt idx="4757">
                  <c:v>6</c:v>
                </c:pt>
                <c:pt idx="4758">
                  <c:v>1</c:v>
                </c:pt>
                <c:pt idx="4759">
                  <c:v>6</c:v>
                </c:pt>
                <c:pt idx="4760">
                  <c:v>2</c:v>
                </c:pt>
                <c:pt idx="4761">
                  <c:v>1</c:v>
                </c:pt>
                <c:pt idx="4762">
                  <c:v>8</c:v>
                </c:pt>
                <c:pt idx="4763">
                  <c:v>2</c:v>
                </c:pt>
                <c:pt idx="4764">
                  <c:v>6</c:v>
                </c:pt>
                <c:pt idx="4765">
                  <c:v>2</c:v>
                </c:pt>
                <c:pt idx="4766">
                  <c:v>2</c:v>
                </c:pt>
                <c:pt idx="4767">
                  <c:v>4</c:v>
                </c:pt>
                <c:pt idx="4768">
                  <c:v>1</c:v>
                </c:pt>
                <c:pt idx="4769">
                  <c:v>6</c:v>
                </c:pt>
                <c:pt idx="4770">
                  <c:v>22</c:v>
                </c:pt>
                <c:pt idx="4771">
                  <c:v>7</c:v>
                </c:pt>
                <c:pt idx="4772">
                  <c:v>10</c:v>
                </c:pt>
                <c:pt idx="4773">
                  <c:v>2</c:v>
                </c:pt>
                <c:pt idx="4774">
                  <c:v>1</c:v>
                </c:pt>
                <c:pt idx="4775">
                  <c:v>1</c:v>
                </c:pt>
                <c:pt idx="4776">
                  <c:v>2</c:v>
                </c:pt>
                <c:pt idx="4777">
                  <c:v>1</c:v>
                </c:pt>
                <c:pt idx="4778">
                  <c:v>21</c:v>
                </c:pt>
                <c:pt idx="4779">
                  <c:v>38</c:v>
                </c:pt>
                <c:pt idx="4780">
                  <c:v>28</c:v>
                </c:pt>
                <c:pt idx="4781">
                  <c:v>10</c:v>
                </c:pt>
                <c:pt idx="4782">
                  <c:v>10</c:v>
                </c:pt>
                <c:pt idx="4783">
                  <c:v>4</c:v>
                </c:pt>
                <c:pt idx="4784">
                  <c:v>2</c:v>
                </c:pt>
                <c:pt idx="4785">
                  <c:v>1</c:v>
                </c:pt>
                <c:pt idx="4786">
                  <c:v>1</c:v>
                </c:pt>
                <c:pt idx="4787">
                  <c:v>6</c:v>
                </c:pt>
                <c:pt idx="4788">
                  <c:v>1</c:v>
                </c:pt>
                <c:pt idx="4789">
                  <c:v>1</c:v>
                </c:pt>
                <c:pt idx="4790">
                  <c:v>4</c:v>
                </c:pt>
                <c:pt idx="4791">
                  <c:v>2</c:v>
                </c:pt>
                <c:pt idx="4792">
                  <c:v>1</c:v>
                </c:pt>
                <c:pt idx="4793">
                  <c:v>10</c:v>
                </c:pt>
                <c:pt idx="4794">
                  <c:v>1</c:v>
                </c:pt>
                <c:pt idx="4795">
                  <c:v>16</c:v>
                </c:pt>
                <c:pt idx="4796">
                  <c:v>18</c:v>
                </c:pt>
                <c:pt idx="4797">
                  <c:v>16</c:v>
                </c:pt>
                <c:pt idx="4798">
                  <c:v>1</c:v>
                </c:pt>
                <c:pt idx="4799">
                  <c:v>22</c:v>
                </c:pt>
                <c:pt idx="4800">
                  <c:v>2</c:v>
                </c:pt>
                <c:pt idx="4801">
                  <c:v>4</c:v>
                </c:pt>
                <c:pt idx="4802">
                  <c:v>3</c:v>
                </c:pt>
                <c:pt idx="4803">
                  <c:v>6</c:v>
                </c:pt>
                <c:pt idx="4804">
                  <c:v>25</c:v>
                </c:pt>
                <c:pt idx="4805">
                  <c:v>2</c:v>
                </c:pt>
                <c:pt idx="4806">
                  <c:v>3</c:v>
                </c:pt>
                <c:pt idx="4807">
                  <c:v>6</c:v>
                </c:pt>
                <c:pt idx="4808">
                  <c:v>1</c:v>
                </c:pt>
                <c:pt idx="4809">
                  <c:v>6</c:v>
                </c:pt>
                <c:pt idx="4810">
                  <c:v>4</c:v>
                </c:pt>
                <c:pt idx="4811">
                  <c:v>8</c:v>
                </c:pt>
                <c:pt idx="4812">
                  <c:v>2</c:v>
                </c:pt>
                <c:pt idx="4813">
                  <c:v>1</c:v>
                </c:pt>
                <c:pt idx="4814">
                  <c:v>7</c:v>
                </c:pt>
                <c:pt idx="4815">
                  <c:v>3</c:v>
                </c:pt>
                <c:pt idx="4816">
                  <c:v>3</c:v>
                </c:pt>
                <c:pt idx="4817">
                  <c:v>36</c:v>
                </c:pt>
                <c:pt idx="4818">
                  <c:v>11</c:v>
                </c:pt>
                <c:pt idx="4819">
                  <c:v>6</c:v>
                </c:pt>
                <c:pt idx="4820">
                  <c:v>13</c:v>
                </c:pt>
                <c:pt idx="4821">
                  <c:v>4</c:v>
                </c:pt>
                <c:pt idx="4822">
                  <c:v>5</c:v>
                </c:pt>
                <c:pt idx="4823">
                  <c:v>18</c:v>
                </c:pt>
                <c:pt idx="4824">
                  <c:v>3</c:v>
                </c:pt>
                <c:pt idx="4825">
                  <c:v>3</c:v>
                </c:pt>
                <c:pt idx="4826">
                  <c:v>9</c:v>
                </c:pt>
                <c:pt idx="4827">
                  <c:v>2</c:v>
                </c:pt>
                <c:pt idx="4828">
                  <c:v>7</c:v>
                </c:pt>
                <c:pt idx="4829">
                  <c:v>9</c:v>
                </c:pt>
                <c:pt idx="4830">
                  <c:v>1</c:v>
                </c:pt>
                <c:pt idx="4831">
                  <c:v>1</c:v>
                </c:pt>
                <c:pt idx="4832">
                  <c:v>2</c:v>
                </c:pt>
                <c:pt idx="4833">
                  <c:v>1</c:v>
                </c:pt>
                <c:pt idx="4834">
                  <c:v>2</c:v>
                </c:pt>
                <c:pt idx="4835">
                  <c:v>1</c:v>
                </c:pt>
                <c:pt idx="4836">
                  <c:v>1</c:v>
                </c:pt>
                <c:pt idx="4837">
                  <c:v>1</c:v>
                </c:pt>
                <c:pt idx="4838">
                  <c:v>1</c:v>
                </c:pt>
                <c:pt idx="4839">
                  <c:v>14</c:v>
                </c:pt>
                <c:pt idx="4840">
                  <c:v>6</c:v>
                </c:pt>
                <c:pt idx="4841">
                  <c:v>4</c:v>
                </c:pt>
                <c:pt idx="4842">
                  <c:v>5</c:v>
                </c:pt>
                <c:pt idx="4843">
                  <c:v>11</c:v>
                </c:pt>
                <c:pt idx="4844">
                  <c:v>15</c:v>
                </c:pt>
                <c:pt idx="4845">
                  <c:v>9</c:v>
                </c:pt>
                <c:pt idx="4846">
                  <c:v>4</c:v>
                </c:pt>
                <c:pt idx="4847">
                  <c:v>3</c:v>
                </c:pt>
                <c:pt idx="4848">
                  <c:v>5</c:v>
                </c:pt>
                <c:pt idx="4849">
                  <c:v>3</c:v>
                </c:pt>
                <c:pt idx="4850">
                  <c:v>4</c:v>
                </c:pt>
                <c:pt idx="4851">
                  <c:v>2</c:v>
                </c:pt>
                <c:pt idx="4852">
                  <c:v>1</c:v>
                </c:pt>
                <c:pt idx="4853">
                  <c:v>3</c:v>
                </c:pt>
                <c:pt idx="4854">
                  <c:v>2</c:v>
                </c:pt>
                <c:pt idx="4855">
                  <c:v>4</c:v>
                </c:pt>
                <c:pt idx="4856">
                  <c:v>2</c:v>
                </c:pt>
                <c:pt idx="4857">
                  <c:v>6</c:v>
                </c:pt>
                <c:pt idx="4858">
                  <c:v>8</c:v>
                </c:pt>
                <c:pt idx="4859">
                  <c:v>26</c:v>
                </c:pt>
                <c:pt idx="4860">
                  <c:v>12</c:v>
                </c:pt>
                <c:pt idx="4861">
                  <c:v>8</c:v>
                </c:pt>
                <c:pt idx="4862">
                  <c:v>7</c:v>
                </c:pt>
                <c:pt idx="4863">
                  <c:v>48</c:v>
                </c:pt>
                <c:pt idx="4864">
                  <c:v>19</c:v>
                </c:pt>
                <c:pt idx="4865">
                  <c:v>7</c:v>
                </c:pt>
                <c:pt idx="4866">
                  <c:v>2</c:v>
                </c:pt>
                <c:pt idx="4867">
                  <c:v>2</c:v>
                </c:pt>
                <c:pt idx="4868">
                  <c:v>6</c:v>
                </c:pt>
                <c:pt idx="4869">
                  <c:v>11</c:v>
                </c:pt>
                <c:pt idx="4870">
                  <c:v>1</c:v>
                </c:pt>
                <c:pt idx="4871">
                  <c:v>4</c:v>
                </c:pt>
                <c:pt idx="4872">
                  <c:v>1</c:v>
                </c:pt>
                <c:pt idx="4873">
                  <c:v>9</c:v>
                </c:pt>
                <c:pt idx="4874">
                  <c:v>2</c:v>
                </c:pt>
                <c:pt idx="4875">
                  <c:v>5</c:v>
                </c:pt>
                <c:pt idx="4876">
                  <c:v>9</c:v>
                </c:pt>
                <c:pt idx="4877">
                  <c:v>14</c:v>
                </c:pt>
                <c:pt idx="4878">
                  <c:v>2</c:v>
                </c:pt>
                <c:pt idx="4879">
                  <c:v>5</c:v>
                </c:pt>
                <c:pt idx="4880">
                  <c:v>20</c:v>
                </c:pt>
                <c:pt idx="4881">
                  <c:v>2</c:v>
                </c:pt>
                <c:pt idx="4882">
                  <c:v>9</c:v>
                </c:pt>
                <c:pt idx="4883">
                  <c:v>9</c:v>
                </c:pt>
                <c:pt idx="4884">
                  <c:v>3</c:v>
                </c:pt>
                <c:pt idx="4885">
                  <c:v>3</c:v>
                </c:pt>
                <c:pt idx="4886">
                  <c:v>1</c:v>
                </c:pt>
                <c:pt idx="4887">
                  <c:v>2</c:v>
                </c:pt>
                <c:pt idx="4888">
                  <c:v>19</c:v>
                </c:pt>
                <c:pt idx="4889">
                  <c:v>19</c:v>
                </c:pt>
                <c:pt idx="4890">
                  <c:v>20</c:v>
                </c:pt>
                <c:pt idx="4891">
                  <c:v>3</c:v>
                </c:pt>
                <c:pt idx="4892">
                  <c:v>6</c:v>
                </c:pt>
                <c:pt idx="4893">
                  <c:v>17</c:v>
                </c:pt>
                <c:pt idx="4894">
                  <c:v>7</c:v>
                </c:pt>
                <c:pt idx="4895">
                  <c:v>2</c:v>
                </c:pt>
                <c:pt idx="4896">
                  <c:v>2</c:v>
                </c:pt>
                <c:pt idx="4897">
                  <c:v>1</c:v>
                </c:pt>
                <c:pt idx="4898">
                  <c:v>4</c:v>
                </c:pt>
                <c:pt idx="4899">
                  <c:v>23</c:v>
                </c:pt>
                <c:pt idx="4900">
                  <c:v>12</c:v>
                </c:pt>
                <c:pt idx="4901">
                  <c:v>3</c:v>
                </c:pt>
                <c:pt idx="4902">
                  <c:v>4</c:v>
                </c:pt>
                <c:pt idx="4903">
                  <c:v>2</c:v>
                </c:pt>
                <c:pt idx="4904">
                  <c:v>1</c:v>
                </c:pt>
                <c:pt idx="4905">
                  <c:v>5</c:v>
                </c:pt>
                <c:pt idx="4906">
                  <c:v>2</c:v>
                </c:pt>
                <c:pt idx="4907">
                  <c:v>13</c:v>
                </c:pt>
                <c:pt idx="4908">
                  <c:v>2</c:v>
                </c:pt>
                <c:pt idx="4909">
                  <c:v>1</c:v>
                </c:pt>
                <c:pt idx="4910">
                  <c:v>1</c:v>
                </c:pt>
                <c:pt idx="4911">
                  <c:v>1</c:v>
                </c:pt>
                <c:pt idx="4912">
                  <c:v>19</c:v>
                </c:pt>
                <c:pt idx="4913">
                  <c:v>34</c:v>
                </c:pt>
                <c:pt idx="4914">
                  <c:v>14</c:v>
                </c:pt>
                <c:pt idx="4915">
                  <c:v>20</c:v>
                </c:pt>
                <c:pt idx="4916">
                  <c:v>3</c:v>
                </c:pt>
                <c:pt idx="4917">
                  <c:v>37</c:v>
                </c:pt>
                <c:pt idx="4918">
                  <c:v>11</c:v>
                </c:pt>
                <c:pt idx="4919">
                  <c:v>1</c:v>
                </c:pt>
                <c:pt idx="4920">
                  <c:v>9</c:v>
                </c:pt>
                <c:pt idx="4921">
                  <c:v>15</c:v>
                </c:pt>
                <c:pt idx="4922">
                  <c:v>4</c:v>
                </c:pt>
                <c:pt idx="4923">
                  <c:v>1</c:v>
                </c:pt>
                <c:pt idx="4924">
                  <c:v>11</c:v>
                </c:pt>
                <c:pt idx="4925">
                  <c:v>1</c:v>
                </c:pt>
                <c:pt idx="4926">
                  <c:v>1</c:v>
                </c:pt>
                <c:pt idx="4927">
                  <c:v>8</c:v>
                </c:pt>
                <c:pt idx="4928">
                  <c:v>3</c:v>
                </c:pt>
                <c:pt idx="4929">
                  <c:v>1</c:v>
                </c:pt>
                <c:pt idx="4930">
                  <c:v>12</c:v>
                </c:pt>
                <c:pt idx="4931">
                  <c:v>18</c:v>
                </c:pt>
                <c:pt idx="4932">
                  <c:v>1</c:v>
                </c:pt>
                <c:pt idx="4933">
                  <c:v>11</c:v>
                </c:pt>
                <c:pt idx="4934">
                  <c:v>3</c:v>
                </c:pt>
                <c:pt idx="4935">
                  <c:v>13</c:v>
                </c:pt>
                <c:pt idx="4936">
                  <c:v>18</c:v>
                </c:pt>
                <c:pt idx="4937">
                  <c:v>1</c:v>
                </c:pt>
                <c:pt idx="4938">
                  <c:v>1</c:v>
                </c:pt>
                <c:pt idx="4939">
                  <c:v>1</c:v>
                </c:pt>
                <c:pt idx="4940">
                  <c:v>1</c:v>
                </c:pt>
                <c:pt idx="4941">
                  <c:v>30</c:v>
                </c:pt>
                <c:pt idx="4942">
                  <c:v>2</c:v>
                </c:pt>
                <c:pt idx="4943">
                  <c:v>4</c:v>
                </c:pt>
                <c:pt idx="4944">
                  <c:v>1</c:v>
                </c:pt>
                <c:pt idx="4945">
                  <c:v>18</c:v>
                </c:pt>
                <c:pt idx="4946">
                  <c:v>7</c:v>
                </c:pt>
                <c:pt idx="4947">
                  <c:v>18</c:v>
                </c:pt>
                <c:pt idx="4948">
                  <c:v>10</c:v>
                </c:pt>
                <c:pt idx="4949">
                  <c:v>12</c:v>
                </c:pt>
                <c:pt idx="4950">
                  <c:v>17</c:v>
                </c:pt>
                <c:pt idx="4951">
                  <c:v>2</c:v>
                </c:pt>
                <c:pt idx="4952">
                  <c:v>4</c:v>
                </c:pt>
                <c:pt idx="4953">
                  <c:v>5</c:v>
                </c:pt>
                <c:pt idx="4954">
                  <c:v>4</c:v>
                </c:pt>
                <c:pt idx="4955">
                  <c:v>7</c:v>
                </c:pt>
                <c:pt idx="4956">
                  <c:v>1</c:v>
                </c:pt>
                <c:pt idx="4957">
                  <c:v>1</c:v>
                </c:pt>
                <c:pt idx="4958">
                  <c:v>2</c:v>
                </c:pt>
                <c:pt idx="4959">
                  <c:v>34</c:v>
                </c:pt>
                <c:pt idx="4960">
                  <c:v>10</c:v>
                </c:pt>
                <c:pt idx="4961">
                  <c:v>7</c:v>
                </c:pt>
                <c:pt idx="4962">
                  <c:v>6</c:v>
                </c:pt>
                <c:pt idx="4963">
                  <c:v>6</c:v>
                </c:pt>
                <c:pt idx="4964">
                  <c:v>16</c:v>
                </c:pt>
                <c:pt idx="4965">
                  <c:v>3</c:v>
                </c:pt>
                <c:pt idx="4966">
                  <c:v>2</c:v>
                </c:pt>
                <c:pt idx="4967">
                  <c:v>1</c:v>
                </c:pt>
                <c:pt idx="4968">
                  <c:v>6</c:v>
                </c:pt>
                <c:pt idx="4969">
                  <c:v>18</c:v>
                </c:pt>
                <c:pt idx="4970">
                  <c:v>26</c:v>
                </c:pt>
                <c:pt idx="4971">
                  <c:v>2</c:v>
                </c:pt>
                <c:pt idx="4972">
                  <c:v>46</c:v>
                </c:pt>
                <c:pt idx="4973">
                  <c:v>3</c:v>
                </c:pt>
                <c:pt idx="4974">
                  <c:v>2</c:v>
                </c:pt>
                <c:pt idx="4975">
                  <c:v>10</c:v>
                </c:pt>
                <c:pt idx="4976">
                  <c:v>4</c:v>
                </c:pt>
                <c:pt idx="4977">
                  <c:v>3</c:v>
                </c:pt>
                <c:pt idx="4978">
                  <c:v>7</c:v>
                </c:pt>
                <c:pt idx="4979">
                  <c:v>1</c:v>
                </c:pt>
                <c:pt idx="4980">
                  <c:v>4</c:v>
                </c:pt>
                <c:pt idx="4981">
                  <c:v>4</c:v>
                </c:pt>
                <c:pt idx="4982">
                  <c:v>4</c:v>
                </c:pt>
                <c:pt idx="4983">
                  <c:v>1</c:v>
                </c:pt>
                <c:pt idx="4984">
                  <c:v>2</c:v>
                </c:pt>
                <c:pt idx="4985">
                  <c:v>3</c:v>
                </c:pt>
                <c:pt idx="4986">
                  <c:v>1</c:v>
                </c:pt>
                <c:pt idx="4987">
                  <c:v>8</c:v>
                </c:pt>
                <c:pt idx="4988">
                  <c:v>9</c:v>
                </c:pt>
                <c:pt idx="4989">
                  <c:v>2</c:v>
                </c:pt>
                <c:pt idx="4990">
                  <c:v>1</c:v>
                </c:pt>
                <c:pt idx="4991">
                  <c:v>10</c:v>
                </c:pt>
                <c:pt idx="4992">
                  <c:v>1</c:v>
                </c:pt>
                <c:pt idx="4993">
                  <c:v>4</c:v>
                </c:pt>
                <c:pt idx="4994">
                  <c:v>8</c:v>
                </c:pt>
                <c:pt idx="4995">
                  <c:v>13</c:v>
                </c:pt>
                <c:pt idx="4996">
                  <c:v>10</c:v>
                </c:pt>
                <c:pt idx="4997">
                  <c:v>14</c:v>
                </c:pt>
                <c:pt idx="4998">
                  <c:v>8</c:v>
                </c:pt>
                <c:pt idx="4999">
                  <c:v>2</c:v>
                </c:pt>
                <c:pt idx="5000">
                  <c:v>10</c:v>
                </c:pt>
                <c:pt idx="5001">
                  <c:v>3</c:v>
                </c:pt>
                <c:pt idx="5002">
                  <c:v>1</c:v>
                </c:pt>
                <c:pt idx="5003">
                  <c:v>3</c:v>
                </c:pt>
                <c:pt idx="5004">
                  <c:v>7</c:v>
                </c:pt>
                <c:pt idx="5005">
                  <c:v>19</c:v>
                </c:pt>
                <c:pt idx="5006">
                  <c:v>1</c:v>
                </c:pt>
                <c:pt idx="5007">
                  <c:v>3</c:v>
                </c:pt>
                <c:pt idx="5008">
                  <c:v>1</c:v>
                </c:pt>
                <c:pt idx="5009">
                  <c:v>1</c:v>
                </c:pt>
                <c:pt idx="5010">
                  <c:v>33</c:v>
                </c:pt>
                <c:pt idx="5011">
                  <c:v>1</c:v>
                </c:pt>
                <c:pt idx="5012">
                  <c:v>13</c:v>
                </c:pt>
                <c:pt idx="5013">
                  <c:v>6</c:v>
                </c:pt>
                <c:pt idx="5014">
                  <c:v>7</c:v>
                </c:pt>
                <c:pt idx="5015">
                  <c:v>9</c:v>
                </c:pt>
                <c:pt idx="5016">
                  <c:v>1</c:v>
                </c:pt>
                <c:pt idx="5017">
                  <c:v>14</c:v>
                </c:pt>
                <c:pt idx="5018">
                  <c:v>5</c:v>
                </c:pt>
                <c:pt idx="5019">
                  <c:v>4</c:v>
                </c:pt>
                <c:pt idx="5020">
                  <c:v>7</c:v>
                </c:pt>
                <c:pt idx="5021">
                  <c:v>1</c:v>
                </c:pt>
                <c:pt idx="5022">
                  <c:v>9</c:v>
                </c:pt>
                <c:pt idx="5023">
                  <c:v>2</c:v>
                </c:pt>
                <c:pt idx="5024">
                  <c:v>7</c:v>
                </c:pt>
                <c:pt idx="5025">
                  <c:v>1</c:v>
                </c:pt>
                <c:pt idx="5026">
                  <c:v>31</c:v>
                </c:pt>
                <c:pt idx="5027">
                  <c:v>32</c:v>
                </c:pt>
                <c:pt idx="5028">
                  <c:v>25</c:v>
                </c:pt>
                <c:pt idx="5029">
                  <c:v>5</c:v>
                </c:pt>
                <c:pt idx="5030">
                  <c:v>40</c:v>
                </c:pt>
                <c:pt idx="5031">
                  <c:v>8</c:v>
                </c:pt>
                <c:pt idx="5032">
                  <c:v>2</c:v>
                </c:pt>
                <c:pt idx="5033">
                  <c:v>4</c:v>
                </c:pt>
                <c:pt idx="5034">
                  <c:v>4</c:v>
                </c:pt>
                <c:pt idx="5035">
                  <c:v>9</c:v>
                </c:pt>
                <c:pt idx="5036">
                  <c:v>19</c:v>
                </c:pt>
                <c:pt idx="5037">
                  <c:v>6</c:v>
                </c:pt>
                <c:pt idx="5038">
                  <c:v>1</c:v>
                </c:pt>
                <c:pt idx="5039">
                  <c:v>9</c:v>
                </c:pt>
                <c:pt idx="5040">
                  <c:v>8</c:v>
                </c:pt>
                <c:pt idx="5041">
                  <c:v>7</c:v>
                </c:pt>
                <c:pt idx="5042">
                  <c:v>1</c:v>
                </c:pt>
                <c:pt idx="5043">
                  <c:v>1</c:v>
                </c:pt>
                <c:pt idx="5044">
                  <c:v>1</c:v>
                </c:pt>
                <c:pt idx="5045">
                  <c:v>1</c:v>
                </c:pt>
                <c:pt idx="5046">
                  <c:v>5</c:v>
                </c:pt>
                <c:pt idx="5047">
                  <c:v>1</c:v>
                </c:pt>
                <c:pt idx="5048">
                  <c:v>3</c:v>
                </c:pt>
                <c:pt idx="5049">
                  <c:v>1</c:v>
                </c:pt>
                <c:pt idx="5050">
                  <c:v>1</c:v>
                </c:pt>
                <c:pt idx="5051">
                  <c:v>16</c:v>
                </c:pt>
                <c:pt idx="5052">
                  <c:v>1</c:v>
                </c:pt>
                <c:pt idx="5053">
                  <c:v>10</c:v>
                </c:pt>
                <c:pt idx="5054">
                  <c:v>7</c:v>
                </c:pt>
                <c:pt idx="5055">
                  <c:v>18</c:v>
                </c:pt>
                <c:pt idx="5056">
                  <c:v>8</c:v>
                </c:pt>
                <c:pt idx="5057">
                  <c:v>16</c:v>
                </c:pt>
                <c:pt idx="5058">
                  <c:v>6</c:v>
                </c:pt>
                <c:pt idx="5059">
                  <c:v>8</c:v>
                </c:pt>
                <c:pt idx="5060">
                  <c:v>2</c:v>
                </c:pt>
                <c:pt idx="5061">
                  <c:v>1</c:v>
                </c:pt>
                <c:pt idx="5062">
                  <c:v>1</c:v>
                </c:pt>
                <c:pt idx="5063">
                  <c:v>5</c:v>
                </c:pt>
                <c:pt idx="5064">
                  <c:v>7</c:v>
                </c:pt>
                <c:pt idx="5065">
                  <c:v>15</c:v>
                </c:pt>
                <c:pt idx="5066">
                  <c:v>7</c:v>
                </c:pt>
                <c:pt idx="5067">
                  <c:v>3</c:v>
                </c:pt>
                <c:pt idx="5068">
                  <c:v>41</c:v>
                </c:pt>
                <c:pt idx="5069">
                  <c:v>20</c:v>
                </c:pt>
                <c:pt idx="5070">
                  <c:v>2</c:v>
                </c:pt>
                <c:pt idx="5071">
                  <c:v>30</c:v>
                </c:pt>
                <c:pt idx="5072">
                  <c:v>7</c:v>
                </c:pt>
                <c:pt idx="5073">
                  <c:v>1</c:v>
                </c:pt>
                <c:pt idx="5074">
                  <c:v>8</c:v>
                </c:pt>
                <c:pt idx="5075">
                  <c:v>10</c:v>
                </c:pt>
                <c:pt idx="5076">
                  <c:v>2</c:v>
                </c:pt>
                <c:pt idx="5077">
                  <c:v>1</c:v>
                </c:pt>
                <c:pt idx="5078">
                  <c:v>4</c:v>
                </c:pt>
                <c:pt idx="5079">
                  <c:v>20</c:v>
                </c:pt>
                <c:pt idx="5080">
                  <c:v>2</c:v>
                </c:pt>
                <c:pt idx="5081">
                  <c:v>5</c:v>
                </c:pt>
                <c:pt idx="5082">
                  <c:v>2</c:v>
                </c:pt>
                <c:pt idx="5083">
                  <c:v>1</c:v>
                </c:pt>
                <c:pt idx="5084">
                  <c:v>1</c:v>
                </c:pt>
                <c:pt idx="5085">
                  <c:v>1</c:v>
                </c:pt>
                <c:pt idx="5086">
                  <c:v>4</c:v>
                </c:pt>
                <c:pt idx="5087">
                  <c:v>2</c:v>
                </c:pt>
                <c:pt idx="5088">
                  <c:v>1</c:v>
                </c:pt>
                <c:pt idx="5089">
                  <c:v>7</c:v>
                </c:pt>
                <c:pt idx="5090">
                  <c:v>10</c:v>
                </c:pt>
                <c:pt idx="5091">
                  <c:v>2</c:v>
                </c:pt>
                <c:pt idx="5092">
                  <c:v>7</c:v>
                </c:pt>
                <c:pt idx="5093">
                  <c:v>1</c:v>
                </c:pt>
                <c:pt idx="5094">
                  <c:v>1</c:v>
                </c:pt>
                <c:pt idx="5095">
                  <c:v>18</c:v>
                </c:pt>
                <c:pt idx="5096">
                  <c:v>19</c:v>
                </c:pt>
                <c:pt idx="5097">
                  <c:v>10</c:v>
                </c:pt>
                <c:pt idx="5098">
                  <c:v>2</c:v>
                </c:pt>
                <c:pt idx="5099">
                  <c:v>17</c:v>
                </c:pt>
                <c:pt idx="5100">
                  <c:v>1</c:v>
                </c:pt>
                <c:pt idx="5101">
                  <c:v>3</c:v>
                </c:pt>
                <c:pt idx="5102">
                  <c:v>2</c:v>
                </c:pt>
                <c:pt idx="5103">
                  <c:v>11</c:v>
                </c:pt>
                <c:pt idx="5104">
                  <c:v>6</c:v>
                </c:pt>
                <c:pt idx="5105">
                  <c:v>1</c:v>
                </c:pt>
                <c:pt idx="5106">
                  <c:v>16</c:v>
                </c:pt>
                <c:pt idx="5107">
                  <c:v>8</c:v>
                </c:pt>
                <c:pt idx="5108">
                  <c:v>32</c:v>
                </c:pt>
                <c:pt idx="5109">
                  <c:v>13</c:v>
                </c:pt>
                <c:pt idx="5110">
                  <c:v>17</c:v>
                </c:pt>
                <c:pt idx="5111">
                  <c:v>26</c:v>
                </c:pt>
                <c:pt idx="5112">
                  <c:v>2</c:v>
                </c:pt>
                <c:pt idx="5113">
                  <c:v>12</c:v>
                </c:pt>
                <c:pt idx="5114">
                  <c:v>29</c:v>
                </c:pt>
                <c:pt idx="5115">
                  <c:v>75</c:v>
                </c:pt>
                <c:pt idx="5116">
                  <c:v>12</c:v>
                </c:pt>
                <c:pt idx="5117">
                  <c:v>1</c:v>
                </c:pt>
                <c:pt idx="5118">
                  <c:v>8</c:v>
                </c:pt>
                <c:pt idx="5119">
                  <c:v>13</c:v>
                </c:pt>
                <c:pt idx="5120">
                  <c:v>20</c:v>
                </c:pt>
                <c:pt idx="5121">
                  <c:v>23</c:v>
                </c:pt>
                <c:pt idx="5122">
                  <c:v>56</c:v>
                </c:pt>
                <c:pt idx="5123">
                  <c:v>15</c:v>
                </c:pt>
                <c:pt idx="5124">
                  <c:v>62</c:v>
                </c:pt>
                <c:pt idx="5125">
                  <c:v>2</c:v>
                </c:pt>
                <c:pt idx="5126">
                  <c:v>13</c:v>
                </c:pt>
                <c:pt idx="5127">
                  <c:v>7</c:v>
                </c:pt>
                <c:pt idx="5128">
                  <c:v>8</c:v>
                </c:pt>
                <c:pt idx="5129">
                  <c:v>11</c:v>
                </c:pt>
                <c:pt idx="5130">
                  <c:v>9</c:v>
                </c:pt>
                <c:pt idx="5131">
                  <c:v>3</c:v>
                </c:pt>
                <c:pt idx="5132">
                  <c:v>4</c:v>
                </c:pt>
                <c:pt idx="5133">
                  <c:v>1</c:v>
                </c:pt>
                <c:pt idx="5134">
                  <c:v>13</c:v>
                </c:pt>
                <c:pt idx="5135">
                  <c:v>36</c:v>
                </c:pt>
                <c:pt idx="5136">
                  <c:v>1</c:v>
                </c:pt>
                <c:pt idx="5137">
                  <c:v>3</c:v>
                </c:pt>
                <c:pt idx="5138">
                  <c:v>15</c:v>
                </c:pt>
                <c:pt idx="5139">
                  <c:v>3</c:v>
                </c:pt>
                <c:pt idx="5140">
                  <c:v>2</c:v>
                </c:pt>
                <c:pt idx="5141">
                  <c:v>1</c:v>
                </c:pt>
                <c:pt idx="5142">
                  <c:v>2</c:v>
                </c:pt>
                <c:pt idx="5143">
                  <c:v>16</c:v>
                </c:pt>
                <c:pt idx="5144">
                  <c:v>1</c:v>
                </c:pt>
                <c:pt idx="5145">
                  <c:v>4</c:v>
                </c:pt>
                <c:pt idx="5146">
                  <c:v>1</c:v>
                </c:pt>
                <c:pt idx="5147">
                  <c:v>1</c:v>
                </c:pt>
                <c:pt idx="5148">
                  <c:v>1</c:v>
                </c:pt>
                <c:pt idx="5149">
                  <c:v>1</c:v>
                </c:pt>
                <c:pt idx="5150">
                  <c:v>5</c:v>
                </c:pt>
                <c:pt idx="5151">
                  <c:v>19</c:v>
                </c:pt>
                <c:pt idx="5152">
                  <c:v>23</c:v>
                </c:pt>
                <c:pt idx="5153">
                  <c:v>3</c:v>
                </c:pt>
                <c:pt idx="5154">
                  <c:v>1</c:v>
                </c:pt>
                <c:pt idx="5155">
                  <c:v>3</c:v>
                </c:pt>
                <c:pt idx="5156">
                  <c:v>9</c:v>
                </c:pt>
                <c:pt idx="5157">
                  <c:v>6</c:v>
                </c:pt>
                <c:pt idx="5158">
                  <c:v>1</c:v>
                </c:pt>
                <c:pt idx="5159">
                  <c:v>1</c:v>
                </c:pt>
                <c:pt idx="5160">
                  <c:v>1</c:v>
                </c:pt>
                <c:pt idx="5161">
                  <c:v>8</c:v>
                </c:pt>
                <c:pt idx="5162">
                  <c:v>7</c:v>
                </c:pt>
                <c:pt idx="5163">
                  <c:v>4</c:v>
                </c:pt>
                <c:pt idx="5164">
                  <c:v>2</c:v>
                </c:pt>
                <c:pt idx="5165">
                  <c:v>2</c:v>
                </c:pt>
                <c:pt idx="5166">
                  <c:v>4</c:v>
                </c:pt>
                <c:pt idx="5167">
                  <c:v>4</c:v>
                </c:pt>
                <c:pt idx="5168">
                  <c:v>1</c:v>
                </c:pt>
                <c:pt idx="5169">
                  <c:v>5</c:v>
                </c:pt>
                <c:pt idx="5170">
                  <c:v>1</c:v>
                </c:pt>
                <c:pt idx="5171">
                  <c:v>11</c:v>
                </c:pt>
                <c:pt idx="5172">
                  <c:v>2</c:v>
                </c:pt>
                <c:pt idx="5173">
                  <c:v>2</c:v>
                </c:pt>
                <c:pt idx="5174">
                  <c:v>1</c:v>
                </c:pt>
                <c:pt idx="5175">
                  <c:v>1</c:v>
                </c:pt>
                <c:pt idx="5176">
                  <c:v>1</c:v>
                </c:pt>
                <c:pt idx="5177">
                  <c:v>1</c:v>
                </c:pt>
                <c:pt idx="5178">
                  <c:v>1</c:v>
                </c:pt>
                <c:pt idx="5179">
                  <c:v>8</c:v>
                </c:pt>
                <c:pt idx="5180">
                  <c:v>1</c:v>
                </c:pt>
                <c:pt idx="5181">
                  <c:v>1</c:v>
                </c:pt>
                <c:pt idx="5182">
                  <c:v>1</c:v>
                </c:pt>
                <c:pt idx="5183">
                  <c:v>1</c:v>
                </c:pt>
                <c:pt idx="5184">
                  <c:v>2</c:v>
                </c:pt>
                <c:pt idx="5185">
                  <c:v>6</c:v>
                </c:pt>
                <c:pt idx="5186">
                  <c:v>1</c:v>
                </c:pt>
                <c:pt idx="5187">
                  <c:v>8</c:v>
                </c:pt>
                <c:pt idx="5188">
                  <c:v>4</c:v>
                </c:pt>
                <c:pt idx="5189">
                  <c:v>1</c:v>
                </c:pt>
                <c:pt idx="5190">
                  <c:v>8</c:v>
                </c:pt>
                <c:pt idx="5191">
                  <c:v>3</c:v>
                </c:pt>
                <c:pt idx="5192">
                  <c:v>12</c:v>
                </c:pt>
                <c:pt idx="5193">
                  <c:v>1</c:v>
                </c:pt>
                <c:pt idx="5194">
                  <c:v>1</c:v>
                </c:pt>
                <c:pt idx="5195">
                  <c:v>23</c:v>
                </c:pt>
                <c:pt idx="5196">
                  <c:v>9</c:v>
                </c:pt>
                <c:pt idx="5197">
                  <c:v>5</c:v>
                </c:pt>
                <c:pt idx="5198">
                  <c:v>1</c:v>
                </c:pt>
                <c:pt idx="5199">
                  <c:v>1</c:v>
                </c:pt>
                <c:pt idx="5200">
                  <c:v>2</c:v>
                </c:pt>
                <c:pt idx="5201">
                  <c:v>1</c:v>
                </c:pt>
                <c:pt idx="5202">
                  <c:v>6</c:v>
                </c:pt>
                <c:pt idx="5203">
                  <c:v>3</c:v>
                </c:pt>
                <c:pt idx="5204">
                  <c:v>1</c:v>
                </c:pt>
                <c:pt idx="5205">
                  <c:v>1</c:v>
                </c:pt>
                <c:pt idx="5206">
                  <c:v>1</c:v>
                </c:pt>
                <c:pt idx="5207">
                  <c:v>28</c:v>
                </c:pt>
                <c:pt idx="5208">
                  <c:v>1</c:v>
                </c:pt>
                <c:pt idx="5209">
                  <c:v>2</c:v>
                </c:pt>
                <c:pt idx="5210">
                  <c:v>1</c:v>
                </c:pt>
                <c:pt idx="5211">
                  <c:v>1</c:v>
                </c:pt>
                <c:pt idx="5212">
                  <c:v>1</c:v>
                </c:pt>
                <c:pt idx="5213">
                  <c:v>5</c:v>
                </c:pt>
                <c:pt idx="5214">
                  <c:v>1</c:v>
                </c:pt>
                <c:pt idx="5215">
                  <c:v>6</c:v>
                </c:pt>
                <c:pt idx="5216">
                  <c:v>1</c:v>
                </c:pt>
                <c:pt idx="5217">
                  <c:v>3</c:v>
                </c:pt>
                <c:pt idx="5218">
                  <c:v>1</c:v>
                </c:pt>
                <c:pt idx="5219">
                  <c:v>3</c:v>
                </c:pt>
                <c:pt idx="5220">
                  <c:v>9</c:v>
                </c:pt>
                <c:pt idx="5221">
                  <c:v>11</c:v>
                </c:pt>
                <c:pt idx="5222">
                  <c:v>9</c:v>
                </c:pt>
                <c:pt idx="5223">
                  <c:v>2</c:v>
                </c:pt>
                <c:pt idx="5224">
                  <c:v>17</c:v>
                </c:pt>
                <c:pt idx="5225">
                  <c:v>1</c:v>
                </c:pt>
                <c:pt idx="5226">
                  <c:v>2</c:v>
                </c:pt>
                <c:pt idx="5227">
                  <c:v>12</c:v>
                </c:pt>
                <c:pt idx="5228">
                  <c:v>5</c:v>
                </c:pt>
                <c:pt idx="5229">
                  <c:v>3</c:v>
                </c:pt>
                <c:pt idx="5230">
                  <c:v>10</c:v>
                </c:pt>
                <c:pt idx="5231">
                  <c:v>1</c:v>
                </c:pt>
                <c:pt idx="5232">
                  <c:v>1</c:v>
                </c:pt>
                <c:pt idx="5233">
                  <c:v>6</c:v>
                </c:pt>
                <c:pt idx="5234">
                  <c:v>1</c:v>
                </c:pt>
                <c:pt idx="5235">
                  <c:v>2</c:v>
                </c:pt>
                <c:pt idx="5236">
                  <c:v>3</c:v>
                </c:pt>
              </c:numCache>
            </c:numRef>
          </c:val>
        </c:ser>
        <c:dLbls>
          <c:showLegendKey val="0"/>
          <c:showVal val="0"/>
          <c:showCatName val="0"/>
          <c:showSerName val="0"/>
          <c:showPercent val="0"/>
          <c:showBubbleSize val="0"/>
        </c:dLbls>
        <c:gapWidth val="219"/>
        <c:overlap val="-27"/>
        <c:axId val="163060240"/>
        <c:axId val="163050448"/>
      </c:barChart>
      <c:catAx>
        <c:axId val="163060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050448"/>
        <c:crosses val="autoZero"/>
        <c:auto val="1"/>
        <c:lblAlgn val="ctr"/>
        <c:lblOffset val="100"/>
        <c:noMultiLvlLbl val="0"/>
      </c:catAx>
      <c:valAx>
        <c:axId val="16305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63060240"/>
        <c:crosses val="autoZero"/>
        <c:crossBetween val="between"/>
      </c:valAx>
      <c:spPr>
        <a:noFill/>
        <a:ln>
          <a:noFill/>
        </a:ln>
        <a:effectLst/>
      </c:spPr>
    </c:plotArea>
    <c:legend>
      <c:legendPos val="r"/>
      <c:layout>
        <c:manualLayout>
          <c:xMode val="edge"/>
          <c:yMode val="edge"/>
          <c:x val="0.86721327809278792"/>
          <c:y val="0.396054145558555"/>
          <c:w val="4.6062528123025442E-2"/>
          <c:h val="4.10116749006946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[ImportBeetleDataWithDateAsYMD_ForPivotTableDateFrequency.xlsx]Sheet4!PivotTable6</c:name>
    <c:fmtId val="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0.11472295831842028"/>
          <c:y val="2.9219290671914009E-2"/>
          <c:w val="0.80882583035602262"/>
          <c:h val="0.52874533997282624"/>
        </c:manualLayout>
      </c:layout>
      <c:barChart>
        <c:barDir val="col"/>
        <c:grouping val="clustered"/>
        <c:varyColors val="0"/>
        <c:ser>
          <c:idx val="0"/>
          <c:order val="0"/>
          <c:tx>
            <c:strRef>
              <c:f>Sheet4!$B$3</c:f>
              <c:strCache>
                <c:ptCount val="1"/>
                <c:pt idx="0">
                  <c:v>Total</c:v>
                </c:pt>
              </c:strCache>
            </c:strRef>
          </c:tx>
          <c:spPr>
            <a:solidFill>
              <a:schemeClr val="accent1"/>
            </a:solidFill>
            <a:ln>
              <a:noFill/>
            </a:ln>
            <a:effectLst/>
          </c:spPr>
          <c:invertIfNegative val="0"/>
          <c:cat>
            <c:strRef>
              <c:f>Sheet4!$A$4:$A$12</c:f>
              <c:strCache>
                <c:ptCount val="8"/>
                <c:pt idx="0">
                  <c:v>-1972</c:v>
                </c:pt>
                <c:pt idx="1">
                  <c:v>-196</c:v>
                </c:pt>
                <c:pt idx="2">
                  <c:v>0000-00-00</c:v>
                </c:pt>
                <c:pt idx="3">
                  <c:v>0000-07-04</c:v>
                </c:pt>
                <c:pt idx="4">
                  <c:v>1700-01-01/1874-12-31</c:v>
                </c:pt>
                <c:pt idx="5">
                  <c:v>1879-1-1/1879-12-31</c:v>
                </c:pt>
                <c:pt idx="6">
                  <c:v>1891-04-01/1891-04-00</c:v>
                </c:pt>
                <c:pt idx="7">
                  <c:v>(blank)</c:v>
                </c:pt>
              </c:strCache>
            </c:strRef>
          </c:cat>
          <c:val>
            <c:numRef>
              <c:f>Sheet4!$B$4:$B$12</c:f>
              <c:numCache>
                <c:formatCode>General</c:formatCode>
                <c:ptCount val="8"/>
                <c:pt idx="0">
                  <c:v>2</c:v>
                </c:pt>
                <c:pt idx="1">
                  <c:v>1</c:v>
                </c:pt>
                <c:pt idx="2">
                  <c:v>6</c:v>
                </c:pt>
                <c:pt idx="3">
                  <c:v>3</c:v>
                </c:pt>
                <c:pt idx="4">
                  <c:v>1</c:v>
                </c:pt>
                <c:pt idx="5">
                  <c:v>2</c:v>
                </c:pt>
                <c:pt idx="6">
                  <c:v>3</c:v>
                </c:pt>
              </c:numCache>
            </c:numRef>
          </c:val>
        </c:ser>
        <c:dLbls>
          <c:showLegendKey val="0"/>
          <c:showVal val="0"/>
          <c:showCatName val="0"/>
          <c:showSerName val="0"/>
          <c:showPercent val="0"/>
          <c:showBubbleSize val="0"/>
        </c:dLbls>
        <c:gapWidth val="219"/>
        <c:overlap val="-27"/>
        <c:axId val="163058608"/>
        <c:axId val="163061328"/>
      </c:barChart>
      <c:catAx>
        <c:axId val="16305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61328"/>
        <c:crosses val="autoZero"/>
        <c:auto val="1"/>
        <c:lblAlgn val="ctr"/>
        <c:lblOffset val="100"/>
        <c:noMultiLvlLbl val="0"/>
      </c:catAx>
      <c:valAx>
        <c:axId val="16306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aseline="0" dirty="0" smtClean="0"/>
                  <a:t>Count of occurrence dates</a:t>
                </a:r>
                <a:endParaRPr lang="en-US" sz="1800" baseline="0" dirty="0"/>
              </a:p>
            </c:rich>
          </c:tx>
          <c:layout>
            <c:manualLayout>
              <c:xMode val="edge"/>
              <c:yMode val="edge"/>
              <c:x val="3.5496097357050053E-2"/>
              <c:y val="2.9219290671914009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58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layout>
        <c:manualLayout>
          <c:xMode val="edge"/>
          <c:yMode val="edge"/>
          <c:x val="0.86333377470194606"/>
          <c:y val="6.1777570293623553E-2"/>
          <c:w val="5.1484010410131661E-2"/>
          <c:h val="4.2366716529794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531530-B645-4256-93AD-80AF12A7D6BA}" type="datetimeFigureOut">
              <a:rPr lang="en-US" smtClean="0"/>
              <a:t>2016-10-06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9CC81-F13F-44D3-A18E-F0408A57FD46}" type="slidenum">
              <a:rPr lang="en-US" smtClean="0"/>
              <a:t>‹#›</a:t>
            </a:fld>
            <a:endParaRPr lang="en-US"/>
          </a:p>
        </p:txBody>
      </p:sp>
    </p:spTree>
    <p:extLst>
      <p:ext uri="{BB962C8B-B14F-4D97-AF65-F5344CB8AC3E}">
        <p14:creationId xmlns:p14="http://schemas.microsoft.com/office/powerpoint/2010/main" val="346891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a:lvl1pPr>
            <a:lvl2pPr marL="457200" marR="0" lvl="1" indent="0" algn="l" rtl="0">
              <a:spcBef>
                <a:spcPts val="360"/>
              </a:spcBef>
              <a:spcAft>
                <a:spcPts val="0"/>
              </a:spcAft>
              <a:defRPr/>
            </a:lvl2pPr>
            <a:lvl3pPr marL="914400" marR="0" lvl="2" indent="0" algn="l" rtl="0">
              <a:spcBef>
                <a:spcPts val="360"/>
              </a:spcBef>
              <a:spcAft>
                <a:spcPts val="0"/>
              </a:spcAft>
              <a:defRPr/>
            </a:lvl3pPr>
            <a:lvl4pPr marL="1371600" marR="0" lvl="3" indent="0" algn="l" rtl="0">
              <a:spcBef>
                <a:spcPts val="360"/>
              </a:spcBef>
              <a:spcAft>
                <a:spcPts val="0"/>
              </a:spcAft>
              <a:defRPr/>
            </a:lvl4pPr>
            <a:lvl5pPr marL="1828800" marR="0" lvl="4" indent="0" algn="l" rtl="0">
              <a:spcBef>
                <a:spcPts val="36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spcAft>
                <a:spcPts val="0"/>
              </a:spcAft>
            </a:pPr>
            <a:endParaRPr/>
          </a:p>
          <a:p>
            <a:pPr marL="457200" marR="0" lvl="1" indent="0" algn="l" rtl="0">
              <a:spcBef>
                <a:spcPts val="0"/>
              </a:spcBef>
              <a:spcAft>
                <a:spcPts val="0"/>
              </a:spcAft>
            </a:pPr>
            <a:endParaRPr/>
          </a:p>
          <a:p>
            <a:pPr marL="914400" marR="0" lvl="2" indent="0" algn="l" rtl="0">
              <a:spcBef>
                <a:spcPts val="0"/>
              </a:spcBef>
              <a:spcAft>
                <a:spcPts val="0"/>
              </a:spcAft>
            </a:pPr>
            <a:endParaRPr/>
          </a:p>
          <a:p>
            <a:pPr marL="1371600" marR="0" lvl="3" indent="0" algn="l" rtl="0">
              <a:spcBef>
                <a:spcPts val="0"/>
              </a:spcBef>
              <a:spcAft>
                <a:spcPts val="0"/>
              </a:spcAft>
            </a:pPr>
            <a:endParaRPr/>
          </a:p>
          <a:p>
            <a:pPr marL="1828800" marR="0" lvl="4" indent="0" algn="l" rtl="0">
              <a:spcBef>
                <a:spcPts val="0"/>
              </a:spcBef>
              <a:spcAft>
                <a:spcPts val="0"/>
              </a:spcAft>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extLst>
      <p:ext uri="{BB962C8B-B14F-4D97-AF65-F5344CB8AC3E}">
        <p14:creationId xmlns:p14="http://schemas.microsoft.com/office/powerpoint/2010/main" val="22477915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sz="1100" dirty="0">
                <a:solidFill>
                  <a:schemeClr val="dk1"/>
                </a:solidFill>
              </a:rPr>
              <a:t>Symposium Section: Frontiers in Entomology</a:t>
            </a:r>
          </a:p>
          <a:p>
            <a:pPr lvl="0">
              <a:spcBef>
                <a:spcPts val="0"/>
              </a:spcBef>
              <a:buClr>
                <a:schemeClr val="dk1"/>
              </a:buClr>
              <a:buSzPct val="100000"/>
              <a:buFont typeface="Arial"/>
              <a:buNone/>
            </a:pPr>
            <a:r>
              <a:rPr lang="en-US" sz="1100" dirty="0">
                <a:solidFill>
                  <a:schemeClr val="dk1"/>
                </a:solidFill>
              </a:rPr>
              <a:t>Symposium Title: Entomology in the Digital Age</a:t>
            </a:r>
          </a:p>
          <a:p>
            <a:pPr lvl="0">
              <a:spcBef>
                <a:spcPts val="0"/>
              </a:spcBef>
              <a:buClr>
                <a:schemeClr val="dk1"/>
              </a:buClr>
              <a:buSzPct val="100000"/>
              <a:buFont typeface="Arial"/>
              <a:buNone/>
            </a:pPr>
            <a:r>
              <a:rPr lang="en-US" sz="1100" dirty="0">
                <a:solidFill>
                  <a:schemeClr val="dk1"/>
                </a:solidFill>
              </a:rPr>
              <a:t>Talk Title: </a:t>
            </a:r>
            <a:r>
              <a:rPr lang="en-US" sz="1100" b="1" dirty="0">
                <a:solidFill>
                  <a:schemeClr val="dk1"/>
                </a:solidFill>
              </a:rPr>
              <a:t>Biodiversity informatics skills for collections and research in the 21</a:t>
            </a:r>
            <a:r>
              <a:rPr lang="en-US" sz="1100" b="1" baseline="30000" dirty="0">
                <a:solidFill>
                  <a:schemeClr val="dk1"/>
                </a:solidFill>
              </a:rPr>
              <a:t>st</a:t>
            </a:r>
            <a:r>
              <a:rPr lang="en-US" sz="1100" b="1" dirty="0">
                <a:solidFill>
                  <a:schemeClr val="dk1"/>
                </a:solidFill>
              </a:rPr>
              <a:t> Century</a:t>
            </a:r>
          </a:p>
          <a:p>
            <a:pPr lvl="0">
              <a:spcBef>
                <a:spcPts val="0"/>
              </a:spcBef>
              <a:buClr>
                <a:schemeClr val="dk1"/>
              </a:buClr>
              <a:buSzPct val="100000"/>
              <a:buFont typeface="Arial"/>
              <a:buNone/>
            </a:pPr>
            <a:r>
              <a:rPr lang="en-US" sz="1100" b="1" dirty="0">
                <a:solidFill>
                  <a:schemeClr val="dk1"/>
                </a:solidFill>
              </a:rPr>
              <a:t>Author: </a:t>
            </a:r>
            <a:r>
              <a:rPr lang="en-US" sz="1100" dirty="0">
                <a:solidFill>
                  <a:schemeClr val="dk1"/>
                </a:solidFill>
              </a:rPr>
              <a:t>Deborah L. Paul, Pam </a:t>
            </a:r>
            <a:r>
              <a:rPr lang="en-US" sz="1100" dirty="0" err="1">
                <a:solidFill>
                  <a:schemeClr val="dk1"/>
                </a:solidFill>
              </a:rPr>
              <a:t>Soltis</a:t>
            </a:r>
            <a:r>
              <a:rPr lang="en-US" sz="1100" dirty="0">
                <a:solidFill>
                  <a:schemeClr val="dk1"/>
                </a:solidFill>
              </a:rPr>
              <a:t>, Matt Collins</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At iDigBio, beyond mobilizing data, we’re working with our data providers and the informatics community to enhance museum specimen data and ensure the data and media are fit-for-use. We are engaging researchers and data providers to help them take advantage of ever-growing datasets, and the tools, methods, and apps that support robust data creation and research data use. For the last six years, through our collaborations with NSF bio-centers (</a:t>
            </a:r>
            <a:r>
              <a:rPr lang="en-US" sz="1100" dirty="0" err="1">
                <a:solidFill>
                  <a:schemeClr val="dk1"/>
                </a:solidFill>
              </a:rPr>
              <a:t>NESCent</a:t>
            </a:r>
            <a:r>
              <a:rPr lang="en-US" sz="1100" dirty="0">
                <a:solidFill>
                  <a:schemeClr val="dk1"/>
                </a:solidFill>
              </a:rPr>
              <a:t>, </a:t>
            </a:r>
            <a:r>
              <a:rPr lang="en-US" sz="1100" dirty="0" smtClean="0">
                <a:solidFill>
                  <a:schemeClr val="dk1"/>
                </a:solidFill>
              </a:rPr>
              <a:t>NEON, BEACON</a:t>
            </a:r>
            <a:r>
              <a:rPr lang="en-US" sz="1100" dirty="0">
                <a:solidFill>
                  <a:schemeClr val="dk1"/>
                </a:solidFill>
              </a:rPr>
              <a:t>, </a:t>
            </a:r>
            <a:r>
              <a:rPr lang="en-US" sz="1100" dirty="0" err="1">
                <a:solidFill>
                  <a:schemeClr val="dk1"/>
                </a:solidFill>
              </a:rPr>
              <a:t>SESYNC</a:t>
            </a:r>
            <a:r>
              <a:rPr lang="en-US" sz="1100" dirty="0">
                <a:solidFill>
                  <a:schemeClr val="dk1"/>
                </a:solidFill>
              </a:rPr>
              <a:t>, </a:t>
            </a:r>
            <a:r>
              <a:rPr lang="en-US" sz="1100" dirty="0" err="1">
                <a:solidFill>
                  <a:schemeClr val="dk1"/>
                </a:solidFill>
              </a:rPr>
              <a:t>DataONE</a:t>
            </a:r>
            <a:r>
              <a:rPr lang="en-US" sz="1100" dirty="0">
                <a:solidFill>
                  <a:schemeClr val="dk1"/>
                </a:solidFill>
              </a:rPr>
              <a:t>, …), Data Carpentry, iDigBio workshops, symposia, surveys, and webinars we’re learning a lot about the computational and data literacy skills needs of our stakeholders. People in our collections data pipeline include: scientists and students collecting future specimens-to-be-accessioned, collection managers, data managers, data aggregators, downstream researchers, and the general public.</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As museum collections mobilize to digitize their holdings, contributing more-and-richer data to our community portals -- students, museum staff, and researchers are often finding it’s not a small task to be good custodians of the data. While formal science programs are teaching bioinformatics skills for genomic and </a:t>
            </a:r>
            <a:r>
              <a:rPr lang="en-US" sz="1100" dirty="0" err="1">
                <a:solidFill>
                  <a:schemeClr val="dk1"/>
                </a:solidFill>
              </a:rPr>
              <a:t>metagenomics</a:t>
            </a:r>
            <a:r>
              <a:rPr lang="en-US" sz="1100" dirty="0">
                <a:solidFill>
                  <a:schemeClr val="dk1"/>
                </a:solidFill>
              </a:rPr>
              <a:t> research, few are strategically teaching the pre-requisite skills to current researchers, students and staff that are necessary to manage data effectively over a lifetime. These skills help insure data is discoverable, </a:t>
            </a:r>
            <a:r>
              <a:rPr lang="en-US" sz="1100" dirty="0" smtClean="0">
                <a:solidFill>
                  <a:schemeClr val="dk1"/>
                </a:solidFill>
              </a:rPr>
              <a:t>and</a:t>
            </a:r>
            <a:r>
              <a:rPr lang="en-US" sz="1100" baseline="0" dirty="0" smtClean="0">
                <a:solidFill>
                  <a:schemeClr val="dk1"/>
                </a:solidFill>
              </a:rPr>
              <a:t> in a</a:t>
            </a:r>
            <a:r>
              <a:rPr lang="en-US" sz="1100" dirty="0" smtClean="0">
                <a:solidFill>
                  <a:schemeClr val="dk1"/>
                </a:solidFill>
              </a:rPr>
              <a:t> </a:t>
            </a:r>
            <a:r>
              <a:rPr lang="en-US" sz="1100" dirty="0">
                <a:solidFill>
                  <a:schemeClr val="dk1"/>
                </a:solidFill>
              </a:rPr>
              <a:t>standardized format that supports research analysis reproducibility.</a:t>
            </a:r>
          </a:p>
          <a:p>
            <a:pPr lvl="0">
              <a:spcBef>
                <a:spcPts val="0"/>
              </a:spcBef>
              <a:buClr>
                <a:schemeClr val="dk1"/>
              </a:buClr>
              <a:buSzPct val="100000"/>
              <a:buFont typeface="Arial"/>
              <a:buNone/>
            </a:pPr>
            <a:r>
              <a:rPr lang="en-US" sz="1100" dirty="0">
                <a:solidFill>
                  <a:schemeClr val="dk1"/>
                </a:solidFill>
              </a:rPr>
              <a:t> </a:t>
            </a:r>
          </a:p>
          <a:p>
            <a:pPr lvl="0">
              <a:spcBef>
                <a:spcPts val="0"/>
              </a:spcBef>
              <a:buNone/>
            </a:pPr>
            <a:r>
              <a:rPr lang="en-US" sz="1100" dirty="0">
                <a:solidFill>
                  <a:schemeClr val="dk1"/>
                </a:solidFill>
              </a:rPr>
              <a:t>This talk provides an overview of the current landscape for biodiversity informatics skills from our experiences at iDigBio. You are invited to share your experiences and insights about what it will take to address these needs into the future.</a:t>
            </a: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12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Latitude Ranges 1 point is </a:t>
            </a:r>
            <a:r>
              <a:rPr lang="en-US" baseline="0" dirty="0" err="1" smtClean="0"/>
              <a:t>lat</a:t>
            </a:r>
            <a:r>
              <a:rPr lang="en-US" baseline="0" dirty="0" smtClean="0"/>
              <a:t> 43 degrees, 11 points questionable at -109 and -113</a:t>
            </a:r>
          </a:p>
          <a:p>
            <a:r>
              <a:rPr lang="en-US" baseline="0" dirty="0" smtClean="0"/>
              <a:t>And others have </a:t>
            </a:r>
            <a:r>
              <a:rPr lang="en-US" baseline="0" dirty="0" err="1" smtClean="0"/>
              <a:t>lat</a:t>
            </a:r>
            <a:r>
              <a:rPr lang="en-US" baseline="0" dirty="0" smtClean="0"/>
              <a:t> &lt; 32 so these are Mexico.</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406373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272610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Editing: Find and Replace</a:t>
            </a:r>
          </a:p>
          <a:p>
            <a:r>
              <a:rPr lang="en-US" dirty="0" smtClean="0"/>
              <a:t>Data Tools: Text to Columns</a:t>
            </a:r>
          </a:p>
          <a:p>
            <a:endParaRPr lang="en-US" dirty="0" smtClean="0"/>
          </a:p>
          <a:p>
            <a:r>
              <a:rPr lang="en-US" sz="1200" b="0" i="0" u="none" strike="noStrike" kern="1200" dirty="0" smtClean="0">
                <a:solidFill>
                  <a:schemeClr val="tx1"/>
                </a:solidFill>
                <a:effectLst/>
                <a:latin typeface="+mn-lt"/>
                <a:ea typeface="+mn-ea"/>
                <a:cs typeface="+mn-cs"/>
              </a:rPr>
              <a:t>alameda</a:t>
            </a:r>
            <a:r>
              <a:rPr lang="en-US" dirty="0" smtClean="0"/>
              <a:t> </a:t>
            </a:r>
            <a:r>
              <a:rPr lang="en-US" sz="1200" b="0" i="0" u="none" strike="noStrike" kern="1200" dirty="0" smtClean="0">
                <a:solidFill>
                  <a:schemeClr val="tx1"/>
                </a:solidFill>
                <a:effectLst/>
                <a:latin typeface="+mn-lt"/>
                <a:ea typeface="+mn-ea"/>
                <a:cs typeface="+mn-cs"/>
              </a:rPr>
              <a:t>alameda county</a:t>
            </a:r>
            <a:r>
              <a:rPr lang="en-US" dirty="0" smtClean="0"/>
              <a:t> </a:t>
            </a:r>
            <a:r>
              <a:rPr lang="en-US" sz="1200" b="0" i="0" u="none" strike="noStrike" kern="1200" dirty="0" smtClean="0">
                <a:solidFill>
                  <a:schemeClr val="tx1"/>
                </a:solidFill>
                <a:effectLst/>
                <a:latin typeface="+mn-lt"/>
                <a:ea typeface="+mn-ea"/>
                <a:cs typeface="+mn-cs"/>
              </a:rPr>
              <a:t>alameda/contra costa county</a:t>
            </a:r>
            <a:r>
              <a:rPr lang="en-US" dirty="0" smtClean="0"/>
              <a:t> </a:t>
            </a:r>
            <a:r>
              <a:rPr lang="en-US" sz="1200" b="0" i="0" u="none" strike="noStrike" kern="1200" dirty="0" smtClean="0">
                <a:solidFill>
                  <a:schemeClr val="tx1"/>
                </a:solidFill>
                <a:effectLst/>
                <a:latin typeface="+mn-lt"/>
                <a:ea typeface="+mn-ea"/>
                <a:cs typeface="+mn-cs"/>
              </a:rPr>
              <a:t>alpine</a:t>
            </a:r>
            <a:r>
              <a:rPr lang="en-US" dirty="0" smtClean="0"/>
              <a:t> </a:t>
            </a:r>
            <a:r>
              <a:rPr lang="en-US" sz="1200" b="0" i="0" u="none" strike="noStrike" kern="1200" dirty="0" smtClean="0">
                <a:solidFill>
                  <a:schemeClr val="tx1"/>
                </a:solidFill>
                <a:effectLst/>
                <a:latin typeface="+mn-lt"/>
                <a:ea typeface="+mn-ea"/>
                <a:cs typeface="+mn-cs"/>
              </a:rPr>
              <a:t>alpine county</a:t>
            </a:r>
            <a:r>
              <a:rPr lang="en-US" dirty="0" smtClean="0"/>
              <a:t> </a:t>
            </a:r>
            <a:r>
              <a:rPr lang="en-US" sz="1200" b="0" i="0" u="none" strike="noStrike" kern="1200" dirty="0" err="1" smtClean="0">
                <a:solidFill>
                  <a:schemeClr val="tx1"/>
                </a:solidFill>
                <a:effectLst/>
                <a:latin typeface="+mn-lt"/>
                <a:ea typeface="+mn-ea"/>
                <a:cs typeface="+mn-cs"/>
              </a:rPr>
              <a:t>amador</a:t>
            </a:r>
            <a:r>
              <a:rPr lang="en-US" dirty="0" smtClean="0"/>
              <a:t> </a:t>
            </a:r>
            <a:r>
              <a:rPr lang="en-US" sz="1200" b="0" i="0" u="none" strike="noStrike" kern="1200" dirty="0" err="1" smtClean="0">
                <a:solidFill>
                  <a:schemeClr val="tx1"/>
                </a:solidFill>
                <a:effectLst/>
                <a:latin typeface="+mn-lt"/>
                <a:ea typeface="+mn-ea"/>
                <a:cs typeface="+mn-cs"/>
              </a:rPr>
              <a:t>amador</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bay area (9 counties)</a:t>
            </a:r>
            <a:r>
              <a:rPr lang="en-US" dirty="0" smtClean="0"/>
              <a:t> </a:t>
            </a:r>
            <a:r>
              <a:rPr lang="en-US" sz="1200" b="0" i="0" u="none" strike="noStrike" kern="1200" dirty="0" smtClean="0">
                <a:solidFill>
                  <a:schemeClr val="tx1"/>
                </a:solidFill>
                <a:effectLst/>
                <a:latin typeface="+mn-lt"/>
                <a:ea typeface="+mn-ea"/>
                <a:cs typeface="+mn-cs"/>
              </a:rPr>
              <a:t>butte</a:t>
            </a:r>
            <a:r>
              <a:rPr lang="en-US" dirty="0" smtClean="0"/>
              <a:t> </a:t>
            </a:r>
            <a:r>
              <a:rPr lang="en-US" sz="1200" b="0" i="0" u="none" strike="noStrike" kern="1200" dirty="0" smtClean="0">
                <a:solidFill>
                  <a:schemeClr val="tx1"/>
                </a:solidFill>
                <a:effectLst/>
                <a:latin typeface="+mn-lt"/>
                <a:ea typeface="+mn-ea"/>
                <a:cs typeface="+mn-cs"/>
              </a:rPr>
              <a:t>butte county</a:t>
            </a:r>
            <a:r>
              <a:rPr lang="en-US" dirty="0" smtClean="0"/>
              <a:t> </a:t>
            </a:r>
            <a:r>
              <a:rPr lang="en-US" sz="1200" b="0" i="0" u="none" strike="noStrike" kern="1200" dirty="0" err="1" smtClean="0">
                <a:solidFill>
                  <a:schemeClr val="tx1"/>
                </a:solidFill>
                <a:effectLst/>
                <a:latin typeface="+mn-lt"/>
                <a:ea typeface="+mn-ea"/>
                <a:cs typeface="+mn-cs"/>
              </a:rPr>
              <a:t>calaveras</a:t>
            </a:r>
            <a:r>
              <a:rPr lang="en-US" dirty="0" smtClean="0"/>
              <a:t> </a:t>
            </a:r>
            <a:r>
              <a:rPr lang="en-US" sz="1200" b="0" i="0" u="none" strike="noStrike" kern="1200" dirty="0" err="1" smtClean="0">
                <a:solidFill>
                  <a:schemeClr val="tx1"/>
                </a:solidFill>
                <a:effectLst/>
                <a:latin typeface="+mn-lt"/>
                <a:ea typeface="+mn-ea"/>
                <a:cs typeface="+mn-cs"/>
              </a:rPr>
              <a:t>calaveras</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calaveras</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tuolumne</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colusa</a:t>
            </a:r>
            <a:r>
              <a:rPr lang="en-US" dirty="0" smtClean="0"/>
              <a:t> </a:t>
            </a:r>
            <a:r>
              <a:rPr lang="en-US" sz="1200" b="0" i="0" u="none" strike="noStrike" kern="1200" dirty="0" err="1" smtClean="0">
                <a:solidFill>
                  <a:schemeClr val="tx1"/>
                </a:solidFill>
                <a:effectLst/>
                <a:latin typeface="+mn-lt"/>
                <a:ea typeface="+mn-ea"/>
                <a:cs typeface="+mn-cs"/>
              </a:rPr>
              <a:t>colusa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contra costa</a:t>
            </a:r>
            <a:r>
              <a:rPr lang="en-US" dirty="0" smtClean="0"/>
              <a:t> </a:t>
            </a:r>
            <a:r>
              <a:rPr lang="en-US" sz="1200" b="0" i="0" u="none" strike="noStrike" kern="1200" dirty="0" smtClean="0">
                <a:solidFill>
                  <a:schemeClr val="tx1"/>
                </a:solidFill>
                <a:effectLst/>
                <a:latin typeface="+mn-lt"/>
                <a:ea typeface="+mn-ea"/>
                <a:cs typeface="+mn-cs"/>
              </a:rPr>
              <a:t>contra costa county</a:t>
            </a:r>
            <a:r>
              <a:rPr lang="en-US" dirty="0" smtClean="0"/>
              <a:t> </a:t>
            </a:r>
            <a:r>
              <a:rPr lang="en-US" sz="1200" b="0" i="0" u="none" strike="noStrike" kern="1200" dirty="0" smtClean="0">
                <a:solidFill>
                  <a:schemeClr val="tx1"/>
                </a:solidFill>
                <a:effectLst/>
                <a:latin typeface="+mn-lt"/>
                <a:ea typeface="+mn-ea"/>
                <a:cs typeface="+mn-cs"/>
              </a:rPr>
              <a:t>del </a:t>
            </a:r>
            <a:r>
              <a:rPr lang="en-US" sz="1200" b="0" i="0" u="none" strike="noStrike" kern="1200" dirty="0" err="1" smtClean="0">
                <a:solidFill>
                  <a:schemeClr val="tx1"/>
                </a:solidFill>
                <a:effectLst/>
                <a:latin typeface="+mn-lt"/>
                <a:ea typeface="+mn-ea"/>
                <a:cs typeface="+mn-cs"/>
              </a:rPr>
              <a:t>norte</a:t>
            </a:r>
            <a:r>
              <a:rPr lang="en-US" dirty="0" smtClean="0"/>
              <a:t> </a:t>
            </a:r>
            <a:r>
              <a:rPr lang="en-US" sz="1200" b="0" i="0" u="none" strike="noStrike" kern="1200" dirty="0" smtClean="0">
                <a:solidFill>
                  <a:schemeClr val="tx1"/>
                </a:solidFill>
                <a:effectLst/>
                <a:latin typeface="+mn-lt"/>
                <a:ea typeface="+mn-ea"/>
                <a:cs typeface="+mn-cs"/>
              </a:rPr>
              <a:t>del </a:t>
            </a:r>
            <a:r>
              <a:rPr lang="en-US" sz="1200" b="0" i="0" u="none" strike="noStrike" kern="1200" dirty="0" err="1" smtClean="0">
                <a:solidFill>
                  <a:schemeClr val="tx1"/>
                </a:solidFill>
                <a:effectLst/>
                <a:latin typeface="+mn-lt"/>
                <a:ea typeface="+mn-ea"/>
                <a:cs typeface="+mn-cs"/>
              </a:rPr>
              <a:t>norte</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el dorado</a:t>
            </a:r>
            <a:r>
              <a:rPr lang="en-US" dirty="0" smtClean="0"/>
              <a:t> </a:t>
            </a:r>
            <a:r>
              <a:rPr lang="en-US" sz="1200" b="0" i="0" u="none" strike="noStrike" kern="1200" dirty="0" smtClean="0">
                <a:solidFill>
                  <a:schemeClr val="tx1"/>
                </a:solidFill>
                <a:effectLst/>
                <a:latin typeface="+mn-lt"/>
                <a:ea typeface="+mn-ea"/>
                <a:cs typeface="+mn-cs"/>
              </a:rPr>
              <a:t>el dorado county</a:t>
            </a:r>
            <a:r>
              <a:rPr lang="en-US" dirty="0" smtClean="0"/>
              <a:t> </a:t>
            </a:r>
            <a:r>
              <a:rPr lang="en-US" sz="1200" b="0" i="0" u="none" strike="noStrike" kern="1200" dirty="0" smtClean="0">
                <a:solidFill>
                  <a:schemeClr val="tx1"/>
                </a:solidFill>
                <a:effectLst/>
                <a:latin typeface="+mn-lt"/>
                <a:ea typeface="+mn-ea"/>
                <a:cs typeface="+mn-cs"/>
              </a:rPr>
              <a:t>el dorado/placer county</a:t>
            </a:r>
            <a:r>
              <a:rPr lang="en-US" dirty="0" smtClean="0"/>
              <a:t> </a:t>
            </a:r>
            <a:r>
              <a:rPr lang="en-US" sz="1200" b="0" i="0" u="none" strike="noStrike" kern="1200" dirty="0" err="1" smtClean="0">
                <a:solidFill>
                  <a:schemeClr val="tx1"/>
                </a:solidFill>
                <a:effectLst/>
                <a:latin typeface="+mn-lt"/>
                <a:ea typeface="+mn-ea"/>
                <a:cs typeface="+mn-cs"/>
              </a:rPr>
              <a:t>fresno</a:t>
            </a:r>
            <a:r>
              <a:rPr lang="en-US" dirty="0" smtClean="0"/>
              <a:t> </a:t>
            </a:r>
            <a:r>
              <a:rPr lang="en-US" sz="1200" b="0" i="0" u="none" strike="noStrike" kern="1200" dirty="0" err="1" smtClean="0">
                <a:solidFill>
                  <a:schemeClr val="tx1"/>
                </a:solidFill>
                <a:effectLst/>
                <a:latin typeface="+mn-lt"/>
                <a:ea typeface="+mn-ea"/>
                <a:cs typeface="+mn-cs"/>
              </a:rPr>
              <a:t>fresno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fresno</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benito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glenn</a:t>
            </a:r>
            <a:r>
              <a:rPr lang="en-US" dirty="0" smtClean="0"/>
              <a:t> </a:t>
            </a:r>
            <a:r>
              <a:rPr lang="en-US" sz="1200" b="0" i="0" u="none" strike="noStrike" kern="1200" dirty="0" err="1" smtClean="0">
                <a:solidFill>
                  <a:schemeClr val="tx1"/>
                </a:solidFill>
                <a:effectLst/>
                <a:latin typeface="+mn-lt"/>
                <a:ea typeface="+mn-ea"/>
                <a:cs typeface="+mn-cs"/>
              </a:rPr>
              <a:t>glenn</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humboldt</a:t>
            </a:r>
            <a:r>
              <a:rPr lang="en-US" dirty="0" smtClean="0"/>
              <a:t> </a:t>
            </a:r>
            <a:r>
              <a:rPr lang="en-US" sz="1200" b="0" i="0" u="none" strike="noStrike" kern="1200" dirty="0" err="1" smtClean="0">
                <a:solidFill>
                  <a:schemeClr val="tx1"/>
                </a:solidFill>
                <a:effectLst/>
                <a:latin typeface="+mn-lt"/>
                <a:ea typeface="+mn-ea"/>
                <a:cs typeface="+mn-cs"/>
              </a:rPr>
              <a:t>humboldt</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imperial</a:t>
            </a:r>
            <a:r>
              <a:rPr lang="en-US" dirty="0" smtClean="0"/>
              <a:t> </a:t>
            </a:r>
            <a:r>
              <a:rPr lang="en-US" sz="1200" b="0" i="0" u="none" strike="noStrike" kern="1200" dirty="0" smtClean="0">
                <a:solidFill>
                  <a:schemeClr val="tx1"/>
                </a:solidFill>
                <a:effectLst/>
                <a:latin typeface="+mn-lt"/>
                <a:ea typeface="+mn-ea"/>
                <a:cs typeface="+mn-cs"/>
              </a:rPr>
              <a:t>imperial county</a:t>
            </a:r>
            <a:r>
              <a:rPr lang="en-US" dirty="0" smtClean="0"/>
              <a:t> </a:t>
            </a:r>
            <a:r>
              <a:rPr lang="en-US" sz="1200" b="0" i="0" u="none" strike="noStrike" kern="1200" dirty="0" err="1" smtClean="0">
                <a:solidFill>
                  <a:schemeClr val="tx1"/>
                </a:solidFill>
                <a:effectLst/>
                <a:latin typeface="+mn-lt"/>
                <a:ea typeface="+mn-ea"/>
                <a:cs typeface="+mn-cs"/>
              </a:rPr>
              <a:t>inyo</a:t>
            </a:r>
            <a:r>
              <a:rPr lang="en-US" dirty="0" smtClean="0"/>
              <a:t> </a:t>
            </a:r>
            <a:r>
              <a:rPr lang="en-US" sz="1200" b="0" i="0" u="none" strike="noStrike" kern="1200" dirty="0" err="1" smtClean="0">
                <a:solidFill>
                  <a:schemeClr val="tx1"/>
                </a:solidFill>
                <a:effectLst/>
                <a:latin typeface="+mn-lt"/>
                <a:ea typeface="+mn-ea"/>
                <a:cs typeface="+mn-cs"/>
              </a:rPr>
              <a:t>inyo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jedediah</a:t>
            </a:r>
            <a:r>
              <a:rPr lang="en-US" sz="1200" b="0" i="0" u="none" strike="noStrike" kern="1200" dirty="0" smtClean="0">
                <a:solidFill>
                  <a:schemeClr val="tx1"/>
                </a:solidFill>
                <a:effectLst/>
                <a:latin typeface="+mn-lt"/>
                <a:ea typeface="+mn-ea"/>
                <a:cs typeface="+mn-cs"/>
              </a:rPr>
              <a:t> smith redwood state park</a:t>
            </a:r>
            <a:r>
              <a:rPr lang="en-US" dirty="0" smtClean="0"/>
              <a:t> </a:t>
            </a:r>
            <a:r>
              <a:rPr lang="en-US" sz="1200" b="0" i="0" u="none" strike="noStrike" kern="1200" dirty="0" smtClean="0">
                <a:solidFill>
                  <a:schemeClr val="tx1"/>
                </a:solidFill>
                <a:effectLst/>
                <a:latin typeface="+mn-lt"/>
                <a:ea typeface="+mn-ea"/>
                <a:cs typeface="+mn-cs"/>
              </a:rPr>
              <a:t>kern</a:t>
            </a:r>
            <a:r>
              <a:rPr lang="en-US" dirty="0" smtClean="0"/>
              <a:t> </a:t>
            </a:r>
            <a:r>
              <a:rPr lang="en-US" sz="1200" b="0" i="0" u="none" strike="noStrike" kern="1200" dirty="0" smtClean="0">
                <a:solidFill>
                  <a:schemeClr val="tx1"/>
                </a:solidFill>
                <a:effectLst/>
                <a:latin typeface="+mn-lt"/>
                <a:ea typeface="+mn-ea"/>
                <a:cs typeface="+mn-cs"/>
              </a:rPr>
              <a:t>kern county</a:t>
            </a:r>
            <a:r>
              <a:rPr lang="en-US" dirty="0" smtClean="0"/>
              <a:t> </a:t>
            </a:r>
            <a:r>
              <a:rPr lang="en-US" sz="1200" b="0" i="0" u="none" strike="noStrike" kern="1200" dirty="0" smtClean="0">
                <a:solidFill>
                  <a:schemeClr val="tx1"/>
                </a:solidFill>
                <a:effectLst/>
                <a:latin typeface="+mn-lt"/>
                <a:ea typeface="+mn-ea"/>
                <a:cs typeface="+mn-cs"/>
              </a:rPr>
              <a:t>kings</a:t>
            </a:r>
            <a:r>
              <a:rPr lang="en-US" dirty="0" smtClean="0"/>
              <a:t> </a:t>
            </a:r>
            <a:r>
              <a:rPr lang="en-US" sz="1200" b="0" i="0" u="none" strike="noStrike" kern="1200" dirty="0" smtClean="0">
                <a:solidFill>
                  <a:schemeClr val="tx1"/>
                </a:solidFill>
                <a:effectLst/>
                <a:latin typeface="+mn-lt"/>
                <a:ea typeface="+mn-ea"/>
                <a:cs typeface="+mn-cs"/>
              </a:rPr>
              <a:t>kings county</a:t>
            </a:r>
            <a:r>
              <a:rPr lang="en-US" dirty="0" smtClean="0"/>
              <a:t> </a:t>
            </a:r>
            <a:r>
              <a:rPr lang="en-US" sz="1200" b="0" i="0" u="none" strike="noStrike" kern="1200" dirty="0" smtClean="0">
                <a:solidFill>
                  <a:schemeClr val="tx1"/>
                </a:solidFill>
                <a:effectLst/>
                <a:latin typeface="+mn-lt"/>
                <a:ea typeface="+mn-ea"/>
                <a:cs typeface="+mn-cs"/>
              </a:rPr>
              <a:t>lake</a:t>
            </a:r>
            <a:r>
              <a:rPr lang="en-US" dirty="0" smtClean="0"/>
              <a:t> </a:t>
            </a:r>
            <a:r>
              <a:rPr lang="en-US" sz="1200" b="0" i="0" u="none" strike="noStrike" kern="1200" dirty="0" smtClean="0">
                <a:solidFill>
                  <a:schemeClr val="tx1"/>
                </a:solidFill>
                <a:effectLst/>
                <a:latin typeface="+mn-lt"/>
                <a:ea typeface="+mn-ea"/>
                <a:cs typeface="+mn-cs"/>
              </a:rPr>
              <a:t>lake county</a:t>
            </a:r>
            <a:r>
              <a:rPr lang="en-US" dirty="0" smtClean="0"/>
              <a:t> </a:t>
            </a:r>
            <a:r>
              <a:rPr lang="en-US" sz="1200" b="0" i="0" u="none" strike="noStrike" kern="1200" dirty="0" err="1" smtClean="0">
                <a:solidFill>
                  <a:schemeClr val="tx1"/>
                </a:solidFill>
                <a:effectLst/>
                <a:latin typeface="+mn-lt"/>
                <a:ea typeface="+mn-ea"/>
                <a:cs typeface="+mn-cs"/>
              </a:rPr>
              <a:t>lassen</a:t>
            </a:r>
            <a:r>
              <a:rPr lang="en-US" dirty="0" smtClean="0"/>
              <a:t> </a:t>
            </a:r>
            <a:r>
              <a:rPr lang="en-US" sz="1200" b="0" i="0" u="none" strike="noStrike" kern="1200" dirty="0" err="1" smtClean="0">
                <a:solidFill>
                  <a:schemeClr val="tx1"/>
                </a:solidFill>
                <a:effectLst/>
                <a:latin typeface="+mn-lt"/>
                <a:ea typeface="+mn-ea"/>
                <a:cs typeface="+mn-cs"/>
              </a:rPr>
              <a:t>lassen</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lassen</a:t>
            </a:r>
            <a:r>
              <a:rPr lang="en-US" sz="1200" b="0" i="0" u="none" strike="noStrike" kern="1200" dirty="0" smtClean="0">
                <a:solidFill>
                  <a:schemeClr val="tx1"/>
                </a:solidFill>
                <a:effectLst/>
                <a:latin typeface="+mn-lt"/>
                <a:ea typeface="+mn-ea"/>
                <a:cs typeface="+mn-cs"/>
              </a:rPr>
              <a:t> volcanic national park</a:t>
            </a:r>
            <a:r>
              <a:rPr lang="en-US" dirty="0" smtClean="0"/>
              <a:t> </a:t>
            </a:r>
            <a:r>
              <a:rPr lang="en-US" sz="1200" b="0" i="0" u="none" strike="noStrike" kern="1200" dirty="0" smtClean="0">
                <a:solidFill>
                  <a:schemeClr val="tx1"/>
                </a:solidFill>
                <a:effectLst/>
                <a:latin typeface="+mn-lt"/>
                <a:ea typeface="+mn-ea"/>
                <a:cs typeface="+mn-cs"/>
              </a:rPr>
              <a:t>los </a:t>
            </a:r>
            <a:r>
              <a:rPr lang="en-US" sz="1200" b="0" i="0" u="none" strike="noStrike" kern="1200" dirty="0" err="1" smtClean="0">
                <a:solidFill>
                  <a:schemeClr val="tx1"/>
                </a:solidFill>
                <a:effectLst/>
                <a:latin typeface="+mn-lt"/>
                <a:ea typeface="+mn-ea"/>
                <a:cs typeface="+mn-cs"/>
              </a:rPr>
              <a:t>angelas</a:t>
            </a:r>
            <a:r>
              <a:rPr lang="en-US" dirty="0" smtClean="0"/>
              <a:t> </a:t>
            </a:r>
            <a:r>
              <a:rPr lang="en-US" sz="1200" b="0" i="0" u="none" strike="noStrike" kern="1200" dirty="0" smtClean="0">
                <a:solidFill>
                  <a:schemeClr val="tx1"/>
                </a:solidFill>
                <a:effectLst/>
                <a:latin typeface="+mn-lt"/>
                <a:ea typeface="+mn-ea"/>
                <a:cs typeface="+mn-cs"/>
              </a:rPr>
              <a:t>los </a:t>
            </a:r>
            <a:r>
              <a:rPr lang="en-US" sz="1200" b="0" i="0" u="none" strike="noStrike" kern="1200" dirty="0" err="1" smtClean="0">
                <a:solidFill>
                  <a:schemeClr val="tx1"/>
                </a:solidFill>
                <a:effectLst/>
                <a:latin typeface="+mn-lt"/>
                <a:ea typeface="+mn-ea"/>
                <a:cs typeface="+mn-cs"/>
              </a:rPr>
              <a:t>angeles</a:t>
            </a:r>
            <a:r>
              <a:rPr lang="en-US" dirty="0" smtClean="0"/>
              <a:t> </a:t>
            </a:r>
            <a:r>
              <a:rPr lang="en-US" sz="1200" b="0" i="0" u="none" strike="noStrike" kern="1200" dirty="0" smtClean="0">
                <a:solidFill>
                  <a:schemeClr val="tx1"/>
                </a:solidFill>
                <a:effectLst/>
                <a:latin typeface="+mn-lt"/>
                <a:ea typeface="+mn-ea"/>
                <a:cs typeface="+mn-cs"/>
              </a:rPr>
              <a:t>los </a:t>
            </a:r>
            <a:r>
              <a:rPr lang="en-US" sz="1200" b="0" i="0" u="none" strike="noStrike" kern="1200" dirty="0" err="1" smtClean="0">
                <a:solidFill>
                  <a:schemeClr val="tx1"/>
                </a:solidFill>
                <a:effectLst/>
                <a:latin typeface="+mn-lt"/>
                <a:ea typeface="+mn-ea"/>
                <a:cs typeface="+mn-cs"/>
              </a:rPr>
              <a:t>angeles</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los </a:t>
            </a:r>
            <a:r>
              <a:rPr lang="en-US" sz="1200" b="0" i="0" u="none" strike="noStrike" kern="1200" dirty="0" err="1" smtClean="0">
                <a:solidFill>
                  <a:schemeClr val="tx1"/>
                </a:solidFill>
                <a:effectLst/>
                <a:latin typeface="+mn-lt"/>
                <a:ea typeface="+mn-ea"/>
                <a:cs typeface="+mn-cs"/>
              </a:rPr>
              <a:t>angeles</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bernardino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madera</a:t>
            </a:r>
            <a:r>
              <a:rPr lang="en-US" dirty="0" smtClean="0"/>
              <a:t> </a:t>
            </a:r>
            <a:r>
              <a:rPr lang="en-US" sz="1200" b="0" i="0" u="none" strike="noStrike" kern="1200" dirty="0" err="1" smtClean="0">
                <a:solidFill>
                  <a:schemeClr val="tx1"/>
                </a:solidFill>
                <a:effectLst/>
                <a:latin typeface="+mn-lt"/>
                <a:ea typeface="+mn-ea"/>
                <a:cs typeface="+mn-cs"/>
              </a:rPr>
              <a:t>madera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marin</a:t>
            </a:r>
            <a:r>
              <a:rPr lang="en-US" dirty="0" smtClean="0"/>
              <a:t> </a:t>
            </a:r>
            <a:r>
              <a:rPr lang="en-US" sz="1200" b="0" i="0" u="none" strike="noStrike" kern="1200" dirty="0" err="1" smtClean="0">
                <a:solidFill>
                  <a:schemeClr val="tx1"/>
                </a:solidFill>
                <a:effectLst/>
                <a:latin typeface="+mn-lt"/>
                <a:ea typeface="+mn-ea"/>
                <a:cs typeface="+mn-cs"/>
              </a:rPr>
              <a:t>marin</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mariposa</a:t>
            </a:r>
            <a:r>
              <a:rPr lang="en-US" dirty="0" smtClean="0"/>
              <a:t> </a:t>
            </a:r>
            <a:r>
              <a:rPr lang="en-US" sz="1200" b="0" i="0" u="none" strike="noStrike" kern="1200" dirty="0" smtClean="0">
                <a:solidFill>
                  <a:schemeClr val="tx1"/>
                </a:solidFill>
                <a:effectLst/>
                <a:latin typeface="+mn-lt"/>
                <a:ea typeface="+mn-ea"/>
                <a:cs typeface="+mn-cs"/>
              </a:rPr>
              <a:t>mariposa county</a:t>
            </a:r>
            <a:r>
              <a:rPr lang="en-US" dirty="0" smtClean="0"/>
              <a:t> </a:t>
            </a:r>
            <a:r>
              <a:rPr lang="en-US" sz="1200" b="0" i="0" u="none" strike="noStrike" kern="1200" dirty="0" smtClean="0">
                <a:solidFill>
                  <a:schemeClr val="tx1"/>
                </a:solidFill>
                <a:effectLst/>
                <a:latin typeface="+mn-lt"/>
                <a:ea typeface="+mn-ea"/>
                <a:cs typeface="+mn-cs"/>
              </a:rPr>
              <a:t>mariposa/</a:t>
            </a:r>
            <a:r>
              <a:rPr lang="en-US" sz="1200" b="0" i="0" u="none" strike="noStrike" kern="1200" dirty="0" err="1" smtClean="0">
                <a:solidFill>
                  <a:schemeClr val="tx1"/>
                </a:solidFill>
                <a:effectLst/>
                <a:latin typeface="+mn-lt"/>
                <a:ea typeface="+mn-ea"/>
                <a:cs typeface="+mn-cs"/>
              </a:rPr>
              <a:t>tuolumne</a:t>
            </a:r>
            <a:r>
              <a:rPr lang="en-US" sz="1200" b="0" i="0" u="none" strike="noStrike" kern="1200" dirty="0" smtClean="0">
                <a:solidFill>
                  <a:schemeClr val="tx1"/>
                </a:solidFill>
                <a:effectLst/>
                <a:latin typeface="+mn-lt"/>
                <a:ea typeface="+mn-ea"/>
                <a:cs typeface="+mn-cs"/>
              </a:rPr>
              <a:t>/mono/</a:t>
            </a:r>
            <a:r>
              <a:rPr lang="en-US" sz="1200" b="0" i="0" u="none" strike="noStrike" kern="1200" dirty="0" err="1" smtClean="0">
                <a:solidFill>
                  <a:schemeClr val="tx1"/>
                </a:solidFill>
                <a:effectLst/>
                <a:latin typeface="+mn-lt"/>
                <a:ea typeface="+mn-ea"/>
                <a:cs typeface="+mn-cs"/>
              </a:rPr>
              <a:t>madera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mendocino</a:t>
            </a:r>
            <a:r>
              <a:rPr lang="en-US" dirty="0" smtClean="0"/>
              <a:t> </a:t>
            </a:r>
            <a:r>
              <a:rPr lang="en-US" sz="1200" b="0" i="0" u="none" strike="noStrike" kern="1200" dirty="0" err="1" smtClean="0">
                <a:solidFill>
                  <a:schemeClr val="tx1"/>
                </a:solidFill>
                <a:effectLst/>
                <a:latin typeface="+mn-lt"/>
                <a:ea typeface="+mn-ea"/>
                <a:cs typeface="+mn-cs"/>
              </a:rPr>
              <a:t>mendocino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merced</a:t>
            </a:r>
            <a:r>
              <a:rPr lang="en-US" dirty="0" smtClean="0"/>
              <a:t> </a:t>
            </a:r>
            <a:r>
              <a:rPr lang="en-US" sz="1200" b="0" i="0" u="none" strike="noStrike" kern="1200" dirty="0" err="1" smtClean="0">
                <a:solidFill>
                  <a:schemeClr val="tx1"/>
                </a:solidFill>
                <a:effectLst/>
                <a:latin typeface="+mn-lt"/>
                <a:ea typeface="+mn-ea"/>
                <a:cs typeface="+mn-cs"/>
              </a:rPr>
              <a:t>merced</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modoc</a:t>
            </a:r>
            <a:r>
              <a:rPr lang="en-US" dirty="0" smtClean="0"/>
              <a:t> </a:t>
            </a:r>
            <a:r>
              <a:rPr lang="en-US" sz="1200" b="0" i="0" u="none" strike="noStrike" kern="1200" dirty="0" err="1" smtClean="0">
                <a:solidFill>
                  <a:schemeClr val="tx1"/>
                </a:solidFill>
                <a:effectLst/>
                <a:latin typeface="+mn-lt"/>
                <a:ea typeface="+mn-ea"/>
                <a:cs typeface="+mn-cs"/>
              </a:rPr>
              <a:t>modoc</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mono</a:t>
            </a:r>
            <a:r>
              <a:rPr lang="en-US" dirty="0" smtClean="0"/>
              <a:t> </a:t>
            </a:r>
            <a:r>
              <a:rPr lang="en-US" sz="1200" b="0" i="0" u="none" strike="noStrike" kern="1200" dirty="0" smtClean="0">
                <a:solidFill>
                  <a:schemeClr val="tx1"/>
                </a:solidFill>
                <a:effectLst/>
                <a:latin typeface="+mn-lt"/>
                <a:ea typeface="+mn-ea"/>
                <a:cs typeface="+mn-cs"/>
              </a:rPr>
              <a:t>mono county</a:t>
            </a:r>
            <a:r>
              <a:rPr lang="en-US" dirty="0" smtClean="0"/>
              <a:t> </a:t>
            </a:r>
            <a:r>
              <a:rPr lang="en-US" sz="1200" b="0" i="0" u="none" strike="noStrike" kern="1200" dirty="0" smtClean="0">
                <a:solidFill>
                  <a:schemeClr val="tx1"/>
                </a:solidFill>
                <a:effectLst/>
                <a:latin typeface="+mn-lt"/>
                <a:ea typeface="+mn-ea"/>
                <a:cs typeface="+mn-cs"/>
              </a:rPr>
              <a:t>mono/alpine/</a:t>
            </a:r>
            <a:r>
              <a:rPr lang="en-US" sz="1200" b="0" i="0" u="none" strike="noStrike" kern="1200" dirty="0" err="1" smtClean="0">
                <a:solidFill>
                  <a:schemeClr val="tx1"/>
                </a:solidFill>
                <a:effectLst/>
                <a:latin typeface="+mn-lt"/>
                <a:ea typeface="+mn-ea"/>
                <a:cs typeface="+mn-cs"/>
              </a:rPr>
              <a:t>tuolumne</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mono/</a:t>
            </a:r>
            <a:r>
              <a:rPr lang="en-US" sz="1200" b="0" i="0" u="none" strike="noStrike" kern="1200" dirty="0" err="1" smtClean="0">
                <a:solidFill>
                  <a:schemeClr val="tx1"/>
                </a:solidFill>
                <a:effectLst/>
                <a:latin typeface="+mn-lt"/>
                <a:ea typeface="+mn-ea"/>
                <a:cs typeface="+mn-cs"/>
              </a:rPr>
              <a:t>tuolumne</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monterey</a:t>
            </a:r>
            <a:r>
              <a:rPr lang="en-US" dirty="0" smtClean="0"/>
              <a:t> </a:t>
            </a:r>
            <a:r>
              <a:rPr lang="en-US" sz="1200" b="0" i="0" u="none" strike="noStrike" kern="1200" dirty="0" err="1" smtClean="0">
                <a:solidFill>
                  <a:schemeClr val="tx1"/>
                </a:solidFill>
                <a:effectLst/>
                <a:latin typeface="+mn-lt"/>
                <a:ea typeface="+mn-ea"/>
                <a:cs typeface="+mn-cs"/>
              </a:rPr>
              <a:t>monterey</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napa</a:t>
            </a:r>
            <a:r>
              <a:rPr lang="en-US" dirty="0" smtClean="0"/>
              <a:t> </a:t>
            </a:r>
            <a:r>
              <a:rPr lang="en-US" sz="1200" b="0" i="0" u="none" strike="noStrike" kern="1200" dirty="0" err="1" smtClean="0">
                <a:solidFill>
                  <a:schemeClr val="tx1"/>
                </a:solidFill>
                <a:effectLst/>
                <a:latin typeface="+mn-lt"/>
                <a:ea typeface="+mn-ea"/>
                <a:cs typeface="+mn-cs"/>
              </a:rPr>
              <a:t>napa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napa</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solano</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yolo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nevada</a:t>
            </a:r>
            <a:r>
              <a:rPr lang="en-US" dirty="0" smtClean="0"/>
              <a:t> </a:t>
            </a:r>
            <a:r>
              <a:rPr lang="en-US" sz="1200" b="0" i="0" u="none" strike="noStrike" kern="1200" dirty="0" err="1" smtClean="0">
                <a:solidFill>
                  <a:schemeClr val="tx1"/>
                </a:solidFill>
                <a:effectLst/>
                <a:latin typeface="+mn-lt"/>
                <a:ea typeface="+mn-ea"/>
                <a:cs typeface="+mn-cs"/>
              </a:rPr>
              <a:t>nevada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nevada</a:t>
            </a:r>
            <a:r>
              <a:rPr lang="en-US" sz="1200" b="0" i="0" u="none" strike="noStrike" kern="1200" dirty="0" smtClean="0">
                <a:solidFill>
                  <a:schemeClr val="tx1"/>
                </a:solidFill>
                <a:effectLst/>
                <a:latin typeface="+mn-lt"/>
                <a:ea typeface="+mn-ea"/>
                <a:cs typeface="+mn-cs"/>
              </a:rPr>
              <a:t>/sierra county</a:t>
            </a:r>
            <a:r>
              <a:rPr lang="en-US" dirty="0" smtClean="0"/>
              <a:t> </a:t>
            </a:r>
            <a:r>
              <a:rPr lang="en-US" sz="1200" b="0" i="0" u="none" strike="noStrike" kern="1200" dirty="0" smtClean="0">
                <a:solidFill>
                  <a:schemeClr val="tx1"/>
                </a:solidFill>
                <a:effectLst/>
                <a:latin typeface="+mn-lt"/>
                <a:ea typeface="+mn-ea"/>
                <a:cs typeface="+mn-cs"/>
              </a:rPr>
              <a:t>no locality record</a:t>
            </a:r>
            <a:r>
              <a:rPr lang="en-US" dirty="0" smtClean="0"/>
              <a:t> </a:t>
            </a:r>
            <a:r>
              <a:rPr lang="en-US" sz="1200" b="0" i="0" u="none" strike="noStrike" kern="1200" dirty="0" smtClean="0">
                <a:solidFill>
                  <a:schemeClr val="tx1"/>
                </a:solidFill>
                <a:effectLst/>
                <a:latin typeface="+mn-lt"/>
                <a:ea typeface="+mn-ea"/>
                <a:cs typeface="+mn-cs"/>
              </a:rPr>
              <a:t>orange</a:t>
            </a:r>
            <a:r>
              <a:rPr lang="en-US" dirty="0" smtClean="0"/>
              <a:t> </a:t>
            </a:r>
            <a:r>
              <a:rPr lang="en-US" sz="1200" b="0" i="0" u="none" strike="noStrike" kern="1200" dirty="0" smtClean="0">
                <a:solidFill>
                  <a:schemeClr val="tx1"/>
                </a:solidFill>
                <a:effectLst/>
                <a:latin typeface="+mn-lt"/>
                <a:ea typeface="+mn-ea"/>
                <a:cs typeface="+mn-cs"/>
              </a:rPr>
              <a:t>orange county</a:t>
            </a:r>
            <a:r>
              <a:rPr lang="en-US" dirty="0" smtClean="0"/>
              <a:t> </a:t>
            </a:r>
            <a:r>
              <a:rPr lang="en-US" sz="1200" b="0" i="0" u="none" strike="noStrike" kern="1200" dirty="0" smtClean="0">
                <a:solidFill>
                  <a:schemeClr val="tx1"/>
                </a:solidFill>
                <a:effectLst/>
                <a:latin typeface="+mn-lt"/>
                <a:ea typeface="+mn-ea"/>
                <a:cs typeface="+mn-cs"/>
              </a:rPr>
              <a:t>placer</a:t>
            </a:r>
            <a:r>
              <a:rPr lang="en-US" dirty="0" smtClean="0"/>
              <a:t> </a:t>
            </a:r>
            <a:r>
              <a:rPr lang="en-US" sz="1200" b="0" i="0" u="none" strike="noStrike" kern="1200" dirty="0" smtClean="0">
                <a:solidFill>
                  <a:schemeClr val="tx1"/>
                </a:solidFill>
                <a:effectLst/>
                <a:latin typeface="+mn-lt"/>
                <a:ea typeface="+mn-ea"/>
                <a:cs typeface="+mn-cs"/>
              </a:rPr>
              <a:t>placer county</a:t>
            </a:r>
            <a:r>
              <a:rPr lang="en-US" dirty="0" smtClean="0"/>
              <a:t> </a:t>
            </a:r>
            <a:r>
              <a:rPr lang="en-US" sz="1200" b="0" i="0" u="none" strike="noStrike" kern="1200" dirty="0" err="1" smtClean="0">
                <a:solidFill>
                  <a:schemeClr val="tx1"/>
                </a:solidFill>
                <a:effectLst/>
                <a:latin typeface="+mn-lt"/>
                <a:ea typeface="+mn-ea"/>
                <a:cs typeface="+mn-cs"/>
              </a:rPr>
              <a:t>plumas</a:t>
            </a:r>
            <a:r>
              <a:rPr lang="en-US" dirty="0" smtClean="0"/>
              <a:t> </a:t>
            </a:r>
            <a:r>
              <a:rPr lang="en-US" sz="1200" b="0" i="0" u="none" strike="noStrike" kern="1200" dirty="0" err="1" smtClean="0">
                <a:solidFill>
                  <a:schemeClr val="tx1"/>
                </a:solidFill>
                <a:effectLst/>
                <a:latin typeface="+mn-lt"/>
                <a:ea typeface="+mn-ea"/>
                <a:cs typeface="+mn-cs"/>
              </a:rPr>
              <a:t>plumas</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redwood national park</a:t>
            </a:r>
            <a:r>
              <a:rPr lang="en-US" dirty="0" smtClean="0"/>
              <a:t> </a:t>
            </a:r>
            <a:r>
              <a:rPr lang="en-US" sz="1200" b="0" i="0" u="none" strike="noStrike" kern="1200" dirty="0" smtClean="0">
                <a:solidFill>
                  <a:schemeClr val="tx1"/>
                </a:solidFill>
                <a:effectLst/>
                <a:latin typeface="+mn-lt"/>
                <a:ea typeface="+mn-ea"/>
                <a:cs typeface="+mn-cs"/>
              </a:rPr>
              <a:t>riv.</a:t>
            </a:r>
            <a:r>
              <a:rPr lang="en-US" dirty="0" smtClean="0"/>
              <a:t> </a:t>
            </a:r>
            <a:r>
              <a:rPr lang="en-US" sz="1200" b="0" i="0" u="none" strike="noStrike" kern="1200" dirty="0" smtClean="0">
                <a:solidFill>
                  <a:schemeClr val="tx1"/>
                </a:solidFill>
                <a:effectLst/>
                <a:latin typeface="+mn-lt"/>
                <a:ea typeface="+mn-ea"/>
                <a:cs typeface="+mn-cs"/>
              </a:rPr>
              <a:t>riverside</a:t>
            </a:r>
            <a:r>
              <a:rPr lang="en-US" dirty="0" smtClean="0"/>
              <a:t> </a:t>
            </a:r>
            <a:r>
              <a:rPr lang="en-US" sz="1200" b="0" i="0" u="none" strike="noStrike" kern="1200" dirty="0" smtClean="0">
                <a:solidFill>
                  <a:schemeClr val="tx1"/>
                </a:solidFill>
                <a:effectLst/>
                <a:latin typeface="+mn-lt"/>
                <a:ea typeface="+mn-ea"/>
                <a:cs typeface="+mn-cs"/>
              </a:rPr>
              <a:t>riverside county</a:t>
            </a:r>
            <a:r>
              <a:rPr lang="en-US" dirty="0" smtClean="0"/>
              <a:t> </a:t>
            </a:r>
            <a:r>
              <a:rPr lang="en-US" sz="1200" b="0" i="0" u="none" strike="noStrike" kern="1200" dirty="0" err="1" smtClean="0">
                <a:solidFill>
                  <a:schemeClr val="tx1"/>
                </a:solidFill>
                <a:effectLst/>
                <a:latin typeface="+mn-lt"/>
                <a:ea typeface="+mn-ea"/>
                <a:cs typeface="+mn-cs"/>
              </a:rPr>
              <a:t>sacramento</a:t>
            </a:r>
            <a:r>
              <a:rPr lang="en-US" dirty="0" smtClean="0"/>
              <a:t> </a:t>
            </a:r>
            <a:r>
              <a:rPr lang="en-US" sz="1200" b="0" i="0" u="none" strike="noStrike" kern="1200" dirty="0" err="1" smtClean="0">
                <a:solidFill>
                  <a:schemeClr val="tx1"/>
                </a:solidFill>
                <a:effectLst/>
                <a:latin typeface="+mn-lt"/>
                <a:ea typeface="+mn-ea"/>
                <a:cs typeface="+mn-cs"/>
              </a:rPr>
              <a:t>sacramento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benito</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benito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benito</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monterey</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bernardino</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bernardino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diego</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diego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francisco</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francisco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joaquin</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joaquin</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luis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obispo</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luis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obispo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luis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obispo</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barbara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mateo</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mateo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mateo</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clara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mateo</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clara</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cruz</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barbara</a:t>
            </a:r>
            <a:r>
              <a:rPr lang="en-US" dirty="0" smtClean="0"/>
              <a:t> </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barbara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clara</a:t>
            </a:r>
            <a:r>
              <a:rPr lang="en-US" dirty="0" smtClean="0"/>
              <a:t> </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clara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cruz</a:t>
            </a:r>
            <a:r>
              <a:rPr lang="en-US" dirty="0" smtClean="0"/>
              <a:t> </a:t>
            </a:r>
            <a:r>
              <a:rPr lang="en-US" sz="1200" b="0" i="0" u="none" strike="noStrike" kern="1200" dirty="0" err="1" smtClean="0">
                <a:solidFill>
                  <a:schemeClr val="tx1"/>
                </a:solidFill>
                <a:effectLst/>
                <a:latin typeface="+mn-lt"/>
                <a:ea typeface="+mn-ea"/>
                <a:cs typeface="+mn-cs"/>
              </a:rPr>
              <a:t>santa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cruz</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sequoia national park</a:t>
            </a:r>
            <a:r>
              <a:rPr lang="en-US" dirty="0" smtClean="0"/>
              <a:t> </a:t>
            </a:r>
            <a:r>
              <a:rPr lang="en-US" sz="1200" b="0" i="0" u="none" strike="noStrike" kern="1200" dirty="0" err="1" smtClean="0">
                <a:solidFill>
                  <a:schemeClr val="tx1"/>
                </a:solidFill>
                <a:effectLst/>
                <a:latin typeface="+mn-lt"/>
                <a:ea typeface="+mn-ea"/>
                <a:cs typeface="+mn-cs"/>
              </a:rPr>
              <a:t>shasta</a:t>
            </a:r>
            <a:r>
              <a:rPr lang="en-US" dirty="0" smtClean="0"/>
              <a:t> </a:t>
            </a:r>
            <a:r>
              <a:rPr lang="en-US" sz="1200" b="0" i="0" u="none" strike="noStrike" kern="1200" dirty="0" err="1" smtClean="0">
                <a:solidFill>
                  <a:schemeClr val="tx1"/>
                </a:solidFill>
                <a:effectLst/>
                <a:latin typeface="+mn-lt"/>
                <a:ea typeface="+mn-ea"/>
                <a:cs typeface="+mn-cs"/>
              </a:rPr>
              <a:t>shasta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shasta</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lassen</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plumas</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tehama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smtClean="0">
                <a:solidFill>
                  <a:schemeClr val="tx1"/>
                </a:solidFill>
                <a:effectLst/>
                <a:latin typeface="+mn-lt"/>
                <a:ea typeface="+mn-ea"/>
                <a:cs typeface="+mn-cs"/>
              </a:rPr>
              <a:t>sierra</a:t>
            </a:r>
            <a:r>
              <a:rPr lang="en-US" dirty="0" smtClean="0"/>
              <a:t> </a:t>
            </a:r>
            <a:r>
              <a:rPr lang="en-US" sz="1200" b="0" i="0" u="none" strike="noStrike" kern="1200" dirty="0" smtClean="0">
                <a:solidFill>
                  <a:schemeClr val="tx1"/>
                </a:solidFill>
                <a:effectLst/>
                <a:latin typeface="+mn-lt"/>
                <a:ea typeface="+mn-ea"/>
                <a:cs typeface="+mn-cs"/>
              </a:rPr>
              <a:t>sierra county</a:t>
            </a:r>
            <a:r>
              <a:rPr lang="en-US" dirty="0" smtClean="0"/>
              <a:t> </a:t>
            </a:r>
            <a:r>
              <a:rPr lang="en-US" sz="1200" b="0" i="0" u="none" strike="noStrike" kern="1200" dirty="0" smtClean="0">
                <a:solidFill>
                  <a:schemeClr val="tx1"/>
                </a:solidFill>
                <a:effectLst/>
                <a:latin typeface="+mn-lt"/>
                <a:ea typeface="+mn-ea"/>
                <a:cs typeface="+mn-cs"/>
              </a:rPr>
              <a:t>sierra/placer/</a:t>
            </a:r>
            <a:r>
              <a:rPr lang="en-US" sz="1200" b="0" i="0" u="none" strike="noStrike" kern="1200" dirty="0" err="1" smtClean="0">
                <a:solidFill>
                  <a:schemeClr val="tx1"/>
                </a:solidFill>
                <a:effectLst/>
                <a:latin typeface="+mn-lt"/>
                <a:ea typeface="+mn-ea"/>
                <a:cs typeface="+mn-cs"/>
              </a:rPr>
              <a:t>nevada</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yuba</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plumas</a:t>
            </a:r>
            <a:r>
              <a:rPr lang="en-US" sz="1200" b="0" i="0" u="none" strike="noStrike" kern="1200" dirty="0" smtClean="0">
                <a:solidFill>
                  <a:schemeClr val="tx1"/>
                </a:solidFill>
                <a:effectLst/>
                <a:latin typeface="+mn-lt"/>
                <a:ea typeface="+mn-ea"/>
                <a:cs typeface="+mn-cs"/>
              </a:rPr>
              <a:t>/el dorado county</a:t>
            </a:r>
            <a:r>
              <a:rPr lang="en-US" dirty="0" smtClean="0"/>
              <a:t> </a:t>
            </a:r>
            <a:r>
              <a:rPr lang="en-US" sz="1200" b="0" i="0" u="none" strike="noStrike" kern="1200" dirty="0" err="1" smtClean="0">
                <a:solidFill>
                  <a:schemeClr val="tx1"/>
                </a:solidFill>
                <a:effectLst/>
                <a:latin typeface="+mn-lt"/>
                <a:ea typeface="+mn-ea"/>
                <a:cs typeface="+mn-cs"/>
              </a:rPr>
              <a:t>siskiyou</a:t>
            </a:r>
            <a:r>
              <a:rPr lang="en-US" dirty="0" smtClean="0"/>
              <a:t> </a:t>
            </a:r>
            <a:r>
              <a:rPr lang="en-US" sz="1200" b="0" i="0" u="none" strike="noStrike" kern="1200" dirty="0" err="1" smtClean="0">
                <a:solidFill>
                  <a:schemeClr val="tx1"/>
                </a:solidFill>
                <a:effectLst/>
                <a:latin typeface="+mn-lt"/>
                <a:ea typeface="+mn-ea"/>
                <a:cs typeface="+mn-cs"/>
              </a:rPr>
              <a:t>siskiyou</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solano</a:t>
            </a:r>
            <a:r>
              <a:rPr lang="en-US" dirty="0" smtClean="0"/>
              <a:t> </a:t>
            </a:r>
            <a:r>
              <a:rPr lang="en-US" sz="1200" b="0" i="0" u="none" strike="noStrike" kern="1200" dirty="0" err="1" smtClean="0">
                <a:solidFill>
                  <a:schemeClr val="tx1"/>
                </a:solidFill>
                <a:effectLst/>
                <a:latin typeface="+mn-lt"/>
                <a:ea typeface="+mn-ea"/>
                <a:cs typeface="+mn-cs"/>
              </a:rPr>
              <a:t>solano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solano</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yolo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sonoma</a:t>
            </a:r>
            <a:r>
              <a:rPr lang="en-US" dirty="0" smtClean="0"/>
              <a:t> </a:t>
            </a:r>
            <a:r>
              <a:rPr lang="en-US" sz="1200" b="0" i="0" u="none" strike="noStrike" kern="1200" dirty="0" err="1" smtClean="0">
                <a:solidFill>
                  <a:schemeClr val="tx1"/>
                </a:solidFill>
                <a:effectLst/>
                <a:latin typeface="+mn-lt"/>
                <a:ea typeface="+mn-ea"/>
                <a:cs typeface="+mn-cs"/>
              </a:rPr>
              <a:t>sonoma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sonoma</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napa</a:t>
            </a:r>
            <a:r>
              <a:rPr lang="en-US" sz="1200" b="0" i="0" u="none" strike="noStrike" kern="1200" dirty="0" smtClean="0">
                <a:solidFill>
                  <a:schemeClr val="tx1"/>
                </a:solidFill>
                <a:effectLst/>
                <a:latin typeface="+mn-lt"/>
                <a:ea typeface="+mn-ea"/>
                <a:cs typeface="+mn-cs"/>
              </a:rPr>
              <a:t>/lake county</a:t>
            </a:r>
            <a:r>
              <a:rPr lang="en-US" dirty="0" smtClean="0"/>
              <a:t> </a:t>
            </a:r>
            <a:r>
              <a:rPr lang="en-US" sz="1200" b="0" i="0" u="none" strike="noStrike" kern="1200" dirty="0" err="1" smtClean="0">
                <a:solidFill>
                  <a:schemeClr val="tx1"/>
                </a:solidFill>
                <a:effectLst/>
                <a:latin typeface="+mn-lt"/>
                <a:ea typeface="+mn-ea"/>
                <a:cs typeface="+mn-cs"/>
              </a:rPr>
              <a:t>stanislaus</a:t>
            </a:r>
            <a:r>
              <a:rPr lang="en-US" dirty="0" smtClean="0"/>
              <a:t> </a:t>
            </a:r>
            <a:r>
              <a:rPr lang="en-US" sz="1200" b="0" i="0" u="none" strike="noStrike" kern="1200" dirty="0" err="1" smtClean="0">
                <a:solidFill>
                  <a:schemeClr val="tx1"/>
                </a:solidFill>
                <a:effectLst/>
                <a:latin typeface="+mn-lt"/>
                <a:ea typeface="+mn-ea"/>
                <a:cs typeface="+mn-cs"/>
              </a:rPr>
              <a:t>stanislaus</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sutter</a:t>
            </a:r>
            <a:r>
              <a:rPr lang="en-US" dirty="0" smtClean="0"/>
              <a:t> </a:t>
            </a:r>
            <a:r>
              <a:rPr lang="en-US" sz="1200" b="0" i="0" u="none" strike="noStrike" kern="1200" dirty="0" err="1" smtClean="0">
                <a:solidFill>
                  <a:schemeClr val="tx1"/>
                </a:solidFill>
                <a:effectLst/>
                <a:latin typeface="+mn-lt"/>
                <a:ea typeface="+mn-ea"/>
                <a:cs typeface="+mn-cs"/>
              </a:rPr>
              <a:t>sutter</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tehama</a:t>
            </a:r>
            <a:r>
              <a:rPr lang="en-US" dirty="0" smtClean="0"/>
              <a:t> </a:t>
            </a:r>
            <a:r>
              <a:rPr lang="en-US" sz="1200" b="0" i="0" u="none" strike="noStrike" kern="1200" dirty="0" err="1" smtClean="0">
                <a:solidFill>
                  <a:schemeClr val="tx1"/>
                </a:solidFill>
                <a:effectLst/>
                <a:latin typeface="+mn-lt"/>
                <a:ea typeface="+mn-ea"/>
                <a:cs typeface="+mn-cs"/>
              </a:rPr>
              <a:t>tehama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toulumne</a:t>
            </a:r>
            <a:r>
              <a:rPr lang="en-US" dirty="0" smtClean="0"/>
              <a:t> </a:t>
            </a:r>
            <a:r>
              <a:rPr lang="en-US" sz="1200" b="0" i="0" u="none" strike="noStrike" kern="1200" dirty="0" smtClean="0">
                <a:solidFill>
                  <a:schemeClr val="tx1"/>
                </a:solidFill>
                <a:effectLst/>
                <a:latin typeface="+mn-lt"/>
                <a:ea typeface="+mn-ea"/>
                <a:cs typeface="+mn-cs"/>
              </a:rPr>
              <a:t>trinity</a:t>
            </a:r>
            <a:r>
              <a:rPr lang="en-US" dirty="0" smtClean="0"/>
              <a:t> </a:t>
            </a:r>
            <a:r>
              <a:rPr lang="en-US" sz="1200" b="0" i="0" u="none" strike="noStrike" kern="1200" dirty="0" smtClean="0">
                <a:solidFill>
                  <a:schemeClr val="tx1"/>
                </a:solidFill>
                <a:effectLst/>
                <a:latin typeface="+mn-lt"/>
                <a:ea typeface="+mn-ea"/>
                <a:cs typeface="+mn-cs"/>
              </a:rPr>
              <a:t>trinity county</a:t>
            </a:r>
            <a:r>
              <a:rPr lang="en-US" dirty="0" smtClean="0"/>
              <a:t> </a:t>
            </a:r>
            <a:r>
              <a:rPr lang="en-US" sz="1200" b="0" i="0" u="none" strike="noStrike" kern="1200" dirty="0" err="1" smtClean="0">
                <a:solidFill>
                  <a:schemeClr val="tx1"/>
                </a:solidFill>
                <a:effectLst/>
                <a:latin typeface="+mn-lt"/>
                <a:ea typeface="+mn-ea"/>
                <a:cs typeface="+mn-cs"/>
              </a:rPr>
              <a:t>tulare</a:t>
            </a:r>
            <a:r>
              <a:rPr lang="en-US" dirty="0" smtClean="0"/>
              <a:t> </a:t>
            </a:r>
            <a:r>
              <a:rPr lang="en-US" sz="1200" b="0" i="0" u="none" strike="noStrike" kern="1200" dirty="0" err="1" smtClean="0">
                <a:solidFill>
                  <a:schemeClr val="tx1"/>
                </a:solidFill>
                <a:effectLst/>
                <a:latin typeface="+mn-lt"/>
                <a:ea typeface="+mn-ea"/>
                <a:cs typeface="+mn-cs"/>
              </a:rPr>
              <a:t>tulare</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tuolumne</a:t>
            </a:r>
            <a:r>
              <a:rPr lang="en-US" dirty="0" smtClean="0"/>
              <a:t> </a:t>
            </a:r>
            <a:r>
              <a:rPr lang="en-US" sz="1200" b="0" i="0" u="none" strike="noStrike" kern="1200" dirty="0" err="1" smtClean="0">
                <a:solidFill>
                  <a:schemeClr val="tx1"/>
                </a:solidFill>
                <a:effectLst/>
                <a:latin typeface="+mn-lt"/>
                <a:ea typeface="+mn-ea"/>
                <a:cs typeface="+mn-cs"/>
              </a:rPr>
              <a:t>tuolumne</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tutare</a:t>
            </a:r>
            <a:r>
              <a:rPr lang="en-US" dirty="0" smtClean="0"/>
              <a:t> </a:t>
            </a:r>
            <a:r>
              <a:rPr lang="en-US" sz="1200" b="0" i="0" u="none" strike="noStrike" kern="1200" dirty="0" smtClean="0">
                <a:solidFill>
                  <a:schemeClr val="tx1"/>
                </a:solidFill>
                <a:effectLst/>
                <a:latin typeface="+mn-lt"/>
                <a:ea typeface="+mn-ea"/>
                <a:cs typeface="+mn-cs"/>
              </a:rPr>
              <a:t>unknown locality</a:t>
            </a:r>
            <a:r>
              <a:rPr lang="en-US" dirty="0" smtClean="0"/>
              <a:t> </a:t>
            </a:r>
            <a:r>
              <a:rPr lang="en-US" sz="1200" b="0" i="0" u="none" strike="noStrike" kern="1200" dirty="0" err="1" smtClean="0">
                <a:solidFill>
                  <a:schemeClr val="tx1"/>
                </a:solidFill>
                <a:effectLst/>
                <a:latin typeface="+mn-lt"/>
                <a:ea typeface="+mn-ea"/>
                <a:cs typeface="+mn-cs"/>
              </a:rPr>
              <a:t>ventura</a:t>
            </a:r>
            <a:r>
              <a:rPr lang="en-US" dirty="0" smtClean="0"/>
              <a:t> </a:t>
            </a:r>
            <a:r>
              <a:rPr lang="en-US" sz="1200" b="0" i="0" u="none" strike="noStrike" kern="1200" dirty="0" err="1" smtClean="0">
                <a:solidFill>
                  <a:schemeClr val="tx1"/>
                </a:solidFill>
                <a:effectLst/>
                <a:latin typeface="+mn-lt"/>
                <a:ea typeface="+mn-ea"/>
                <a:cs typeface="+mn-cs"/>
              </a:rPr>
              <a:t>ventura</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yolo</a:t>
            </a:r>
            <a:r>
              <a:rPr lang="en-US" dirty="0" smtClean="0"/>
              <a:t> </a:t>
            </a:r>
            <a:r>
              <a:rPr lang="en-US" sz="1200" b="0" i="0" u="none" strike="noStrike" kern="1200" dirty="0" err="1" smtClean="0">
                <a:solidFill>
                  <a:schemeClr val="tx1"/>
                </a:solidFill>
                <a:effectLst/>
                <a:latin typeface="+mn-lt"/>
                <a:ea typeface="+mn-ea"/>
                <a:cs typeface="+mn-cs"/>
              </a:rPr>
              <a:t>yolo</a:t>
            </a:r>
            <a:r>
              <a:rPr lang="en-US" sz="1200" b="0" i="0" u="none" strike="noStrike" kern="1200" dirty="0" smtClean="0">
                <a:solidFill>
                  <a:schemeClr val="tx1"/>
                </a:solidFill>
                <a:effectLst/>
                <a:latin typeface="+mn-lt"/>
                <a:ea typeface="+mn-ea"/>
                <a:cs typeface="+mn-cs"/>
              </a:rPr>
              <a:t> county</a:t>
            </a:r>
            <a:r>
              <a:rPr lang="en-US" dirty="0" smtClean="0"/>
              <a:t> </a:t>
            </a:r>
            <a:r>
              <a:rPr lang="en-US" sz="1200" b="0" i="0" u="none" strike="noStrike" kern="1200" dirty="0" err="1" smtClean="0">
                <a:solidFill>
                  <a:schemeClr val="tx1"/>
                </a:solidFill>
                <a:effectLst/>
                <a:latin typeface="+mn-lt"/>
                <a:ea typeface="+mn-ea"/>
                <a:cs typeface="+mn-cs"/>
              </a:rPr>
              <a:t>yuba</a:t>
            </a:r>
            <a:r>
              <a:rPr lang="en-US" dirty="0" smtClean="0"/>
              <a:t> </a:t>
            </a:r>
            <a:r>
              <a:rPr lang="en-US" sz="1200" b="0" i="0" u="none" strike="noStrike" kern="1200" dirty="0" err="1" smtClean="0">
                <a:solidFill>
                  <a:schemeClr val="tx1"/>
                </a:solidFill>
                <a:effectLst/>
                <a:latin typeface="+mn-lt"/>
                <a:ea typeface="+mn-ea"/>
                <a:cs typeface="+mn-cs"/>
              </a:rPr>
              <a:t>yuba</a:t>
            </a:r>
            <a:r>
              <a:rPr lang="en-US" sz="1200" b="0" i="0" u="none" strike="noStrike" kern="1200" dirty="0" smtClean="0">
                <a:solidFill>
                  <a:schemeClr val="tx1"/>
                </a:solidFill>
                <a:effectLst/>
                <a:latin typeface="+mn-lt"/>
                <a:ea typeface="+mn-ea"/>
                <a:cs typeface="+mn-cs"/>
              </a:rPr>
              <a:t> county</a:t>
            </a:r>
            <a:r>
              <a:rPr lang="en-US" dirty="0" smtClean="0"/>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66121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HINT you may also want to split by the</a:t>
            </a:r>
            <a:r>
              <a:rPr lang="en-US" baseline="0" dirty="0" smtClean="0"/>
              <a:t> year range / separator first.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427284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Taxon and Collector</a:t>
            </a:r>
            <a:r>
              <a:rPr lang="en-US" baseline="0" dirty="0" smtClean="0"/>
              <a:t> names</a:t>
            </a:r>
          </a:p>
          <a:p>
            <a:r>
              <a:rPr lang="en-US" baseline="0" dirty="0" smtClean="0"/>
              <a:t>Latitude Ranges 1 point is </a:t>
            </a:r>
            <a:r>
              <a:rPr lang="en-US" baseline="0" dirty="0" err="1" smtClean="0"/>
              <a:t>lat</a:t>
            </a:r>
            <a:r>
              <a:rPr lang="en-US" baseline="0" dirty="0" smtClean="0"/>
              <a:t> 43 degrees, 11 points questionable at -109 and -113</a:t>
            </a:r>
          </a:p>
          <a:p>
            <a:r>
              <a:rPr lang="en-US" baseline="0" dirty="0" smtClean="0"/>
              <a:t>And others have </a:t>
            </a:r>
            <a:r>
              <a:rPr lang="en-US" baseline="0" dirty="0" err="1" smtClean="0"/>
              <a:t>lat</a:t>
            </a:r>
            <a:r>
              <a:rPr lang="en-US" baseline="0" dirty="0" smtClean="0"/>
              <a:t> &lt; 32 so these are Mexico.</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422337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Researcher collects data (in a museum, and / or in the field), Researcher to publication, submit data to museum to a data repository, tell museum about the paper. Collection </a:t>
            </a:r>
            <a:r>
              <a:rPr lang="en-US" sz="1200" b="0" i="0" u="none" strike="noStrike" cap="none" dirty="0" err="1">
                <a:solidFill>
                  <a:schemeClr val="dk1"/>
                </a:solidFill>
                <a:latin typeface="Arial"/>
                <a:ea typeface="Arial"/>
                <a:cs typeface="Arial"/>
                <a:sym typeface="Arial"/>
              </a:rPr>
              <a:t>Mgr</a:t>
            </a:r>
            <a:r>
              <a:rPr lang="en-US" sz="1200" b="0" i="0" u="none" strike="noStrike" cap="none" dirty="0">
                <a:solidFill>
                  <a:schemeClr val="dk1"/>
                </a:solidFill>
                <a:latin typeface="Arial"/>
                <a:ea typeface="Arial"/>
                <a:cs typeface="Arial"/>
                <a:sym typeface="Arial"/>
              </a:rPr>
              <a:t>, Data </a:t>
            </a:r>
            <a:r>
              <a:rPr lang="en-US" sz="1200" b="0" i="0" u="none" strike="noStrike" cap="none" dirty="0" err="1">
                <a:solidFill>
                  <a:schemeClr val="dk1"/>
                </a:solidFill>
                <a:latin typeface="Arial"/>
                <a:ea typeface="Arial"/>
                <a:cs typeface="Arial"/>
                <a:sym typeface="Arial"/>
              </a:rPr>
              <a:t>Mgr</a:t>
            </a:r>
            <a:r>
              <a:rPr lang="en-US" sz="1200" b="0" i="0" u="none" strike="noStrike" cap="none" dirty="0">
                <a:solidFill>
                  <a:schemeClr val="dk1"/>
                </a:solidFill>
                <a:latin typeface="Arial"/>
                <a:ea typeface="Arial"/>
                <a:cs typeface="Arial"/>
                <a:sym typeface="Arial"/>
              </a:rPr>
              <a:t>, Curator, Technical Assistant, Student, Volunteer, may provide data, or take researcher’s data for the in-house collection’s database. What skills do these people need? Where’s the overlap? Which skills are critical? Which skills are (probably) more timeless? [with the understanding of today].</a:t>
            </a:r>
          </a:p>
          <a:p>
            <a:pPr marL="0" marR="0" lvl="0" indent="0" algn="l" rtl="0">
              <a:spcBef>
                <a:spcPts val="0"/>
              </a:spcBef>
              <a:spcAft>
                <a:spcPts val="0"/>
              </a:spcAft>
              <a:buClr>
                <a:schemeClr val="dk1"/>
              </a:buClr>
              <a:buSzPct val="25000"/>
              <a:buFont typeface="Arial"/>
              <a:buNone/>
            </a:pPr>
            <a:endParaRPr lang="en-US" sz="12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b="1" dirty="0" smtClean="0"/>
              <a:t>Challenges</a:t>
            </a:r>
            <a:r>
              <a:rPr lang="en-US" sz="1200" b="1" baseline="0" dirty="0" smtClean="0"/>
              <a:t> for Data Collectors: </a:t>
            </a:r>
            <a:r>
              <a:rPr lang="en-US" sz="1200" b="1" dirty="0" smtClean="0"/>
              <a:t>using standards, software integration, annotations, data gaps, collector bias, need to learn new skills, grasp new concepts</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285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1200" dirty="0">
                <a:solidFill>
                  <a:schemeClr val="dk1"/>
                </a:solidFill>
              </a:rPr>
              <a:t>What biodiversity informatics skills and knowledge are needed - from IT staff across major NSF projects.</a:t>
            </a:r>
          </a:p>
          <a:p>
            <a:pPr lvl="0">
              <a:spcBef>
                <a:spcPts val="0"/>
              </a:spcBef>
              <a:buClr>
                <a:schemeClr val="dk1"/>
              </a:buClr>
              <a:buSzPct val="25000"/>
              <a:buFont typeface="Arial"/>
              <a:buNone/>
            </a:pPr>
            <a:r>
              <a:rPr lang="en-US" sz="1200" dirty="0">
                <a:solidFill>
                  <a:schemeClr val="dk1"/>
                </a:solidFill>
              </a:rPr>
              <a:t/>
            </a:r>
            <a:br>
              <a:rPr lang="en-US" sz="1200" dirty="0">
                <a:solidFill>
                  <a:schemeClr val="dk1"/>
                </a:solidFill>
              </a:rPr>
            </a:br>
            <a:r>
              <a:rPr lang="en-US" sz="1200" dirty="0">
                <a:solidFill>
                  <a:schemeClr val="dk1"/>
                </a:solidFill>
              </a:rPr>
              <a:t>better spreadsheet skills</a:t>
            </a:r>
            <a:br>
              <a:rPr lang="en-US" sz="1200" dirty="0">
                <a:solidFill>
                  <a:schemeClr val="dk1"/>
                </a:solidFill>
              </a:rPr>
            </a:br>
            <a:r>
              <a:rPr lang="en-US" sz="1200" dirty="0">
                <a:solidFill>
                  <a:schemeClr val="dk1"/>
                </a:solidFill>
              </a:rPr>
              <a:t>data cleaning / standardization skills</a:t>
            </a:r>
            <a:br>
              <a:rPr lang="en-US" sz="1200" dirty="0">
                <a:solidFill>
                  <a:schemeClr val="dk1"/>
                </a:solidFill>
              </a:rPr>
            </a:br>
            <a:r>
              <a:rPr lang="en-US" sz="1200" dirty="0">
                <a:solidFill>
                  <a:schemeClr val="dk1"/>
                </a:solidFill>
              </a:rPr>
              <a:t>import and export of (text) data</a:t>
            </a:r>
            <a:br>
              <a:rPr lang="en-US" sz="1200" dirty="0">
                <a:solidFill>
                  <a:schemeClr val="dk1"/>
                </a:solidFill>
              </a:rPr>
            </a:br>
            <a:r>
              <a:rPr lang="en-US" sz="1200" dirty="0">
                <a:solidFill>
                  <a:schemeClr val="dk1"/>
                </a:solidFill>
              </a:rPr>
              <a:t>encoding (</a:t>
            </a:r>
            <a:r>
              <a:rPr lang="en-US" sz="1200" dirty="0" err="1">
                <a:solidFill>
                  <a:schemeClr val="dk1"/>
                </a:solidFill>
              </a:rPr>
              <a:t>UTF</a:t>
            </a:r>
            <a:r>
              <a:rPr lang="en-US" sz="1200" dirty="0">
                <a:solidFill>
                  <a:schemeClr val="dk1"/>
                </a:solidFill>
              </a:rPr>
              <a:t>-8)</a:t>
            </a:r>
            <a:br>
              <a:rPr lang="en-US" sz="1200" dirty="0">
                <a:solidFill>
                  <a:schemeClr val="dk1"/>
                </a:solidFill>
              </a:rPr>
            </a:br>
            <a:r>
              <a:rPr lang="en-US" sz="1200" dirty="0">
                <a:solidFill>
                  <a:schemeClr val="dk1"/>
                </a:solidFill>
              </a:rPr>
              <a:t>formatting (dates, for example)</a:t>
            </a:r>
            <a:br>
              <a:rPr lang="en-US" sz="1200" dirty="0">
                <a:solidFill>
                  <a:schemeClr val="dk1"/>
                </a:solidFill>
              </a:rPr>
            </a:br>
            <a:r>
              <a:rPr lang="en-US" sz="1200" dirty="0">
                <a:solidFill>
                  <a:schemeClr val="dk1"/>
                </a:solidFill>
              </a:rPr>
              <a:t>using suggested / required field formats</a:t>
            </a:r>
          </a:p>
          <a:p>
            <a:pPr lvl="0">
              <a:spcBef>
                <a:spcPts val="0"/>
              </a:spcBef>
              <a:buNone/>
            </a:pPr>
            <a:endParaRPr dirty="0"/>
          </a:p>
        </p:txBody>
      </p:sp>
      <p:sp>
        <p:nvSpPr>
          <p:cNvPr id="548" name="Shape 548"/>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85250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089025" y="673100"/>
            <a:ext cx="4489450" cy="3368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9" name="Shape 559"/>
          <p:cNvSpPr txBox="1">
            <a:spLocks noGrp="1"/>
          </p:cNvSpPr>
          <p:nvPr>
            <p:ph type="body" idx="1"/>
          </p:nvPr>
        </p:nvSpPr>
        <p:spPr>
          <a:xfrm>
            <a:off x="666815" y="4266368"/>
            <a:ext cx="5334523" cy="4041822"/>
          </a:xfrm>
          <a:prstGeom prst="rect">
            <a:avLst/>
          </a:prstGeom>
          <a:noFill/>
          <a:ln>
            <a:noFill/>
          </a:ln>
        </p:spPr>
        <p:txBody>
          <a:bodyPr lIns="89200" tIns="89200" rIns="89200" bIns="89200" anchor="t" anchorCtr="0">
            <a:noAutofit/>
          </a:bodyPr>
          <a:lstStyle/>
          <a:p>
            <a:pPr lvl="0" rtl="0">
              <a:spcBef>
                <a:spcPts val="0"/>
              </a:spcBef>
              <a:buClr>
                <a:schemeClr val="dk1"/>
              </a:buClr>
              <a:buSzPct val="78571"/>
              <a:buFont typeface="Arial"/>
              <a:buNone/>
            </a:pPr>
            <a:r>
              <a:rPr lang="en-US">
                <a:solidFill>
                  <a:schemeClr val="dk1"/>
                </a:solidFill>
              </a:rPr>
              <a:t>What are some skills that researchers ask for, or tech staff realize researchers need for working with this, and all data - to support reproducible research and long-lived data?</a:t>
            </a:r>
          </a:p>
          <a:p>
            <a:pPr lvl="0" rtl="0">
              <a:spcBef>
                <a:spcPts val="0"/>
              </a:spcBef>
              <a:buClr>
                <a:schemeClr val="dk1"/>
              </a:buClr>
              <a:buSzPct val="78571"/>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Where / how are you acquiring these data skills?</a:t>
            </a:r>
          </a:p>
        </p:txBody>
      </p:sp>
      <p:sp>
        <p:nvSpPr>
          <p:cNvPr id="560" name="Shape 560"/>
          <p:cNvSpPr txBox="1">
            <a:spLocks noGrp="1"/>
          </p:cNvSpPr>
          <p:nvPr>
            <p:ph type="sldNum" idx="12"/>
          </p:nvPr>
        </p:nvSpPr>
        <p:spPr>
          <a:xfrm>
            <a:off x="3777077" y="8531178"/>
            <a:ext cx="2889533" cy="449091"/>
          </a:xfrm>
          <a:prstGeom prst="rect">
            <a:avLst/>
          </a:prstGeom>
          <a:noFill/>
          <a:ln>
            <a:noFill/>
          </a:ln>
        </p:spPr>
        <p:txBody>
          <a:bodyPr lIns="89200" tIns="89200" rIns="89200" bIns="89200" anchor="b" anchorCtr="0">
            <a:noAutofit/>
          </a:bodyPr>
          <a:lstStyle/>
          <a:p>
            <a:pPr marL="0" marR="0" lvl="0" indent="0" algn="r" rtl="0">
              <a:spcBef>
                <a:spcPts val="0"/>
              </a:spcBef>
              <a:spcAft>
                <a:spcPts val="0"/>
              </a:spcAft>
              <a:buClr>
                <a:srgbClr val="000000"/>
              </a:buClr>
              <a:buSzPct val="25000"/>
              <a:buFont typeface="Arial"/>
              <a:buNone/>
            </a:pPr>
            <a:endParaRPr sz="1200">
              <a:solidFill>
                <a:schemeClr val="dk1"/>
              </a:solidFill>
              <a:latin typeface="Calibri"/>
              <a:ea typeface="Calibri"/>
              <a:cs typeface="Calibri"/>
              <a:sym typeface="Calibri"/>
            </a:endParaRPr>
          </a:p>
          <a:p>
            <a:pPr marL="444500" marR="0" lvl="1"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889000" marR="0" lvl="2"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1333500" marR="0" lvl="3"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1778000" marR="0" lvl="4"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2235200" marR="0" lvl="5"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2679700" marR="0" lvl="6"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3124200" marR="0" lvl="7"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3568700" marR="0" lvl="8" indent="0" algn="l" rtl="0">
              <a:spcBef>
                <a:spcPts val="0"/>
              </a:spcBef>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235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360"/>
              </a:spcBef>
              <a:spcAft>
                <a:spcPts val="0"/>
              </a:spcAft>
              <a:buClrTx/>
              <a:buSzTx/>
              <a:buFontTx/>
              <a:buNone/>
              <a:tabLst/>
              <a:defRPr/>
            </a:pPr>
            <a:r>
              <a:rPr lang="en-US" sz="1200" kern="1200" dirty="0" smtClean="0">
                <a:solidFill>
                  <a:schemeClr val="tx1"/>
                </a:solidFill>
                <a:effectLst/>
                <a:latin typeface="+mn-lt"/>
                <a:ea typeface="+mn-ea"/>
                <a:cs typeface="+mn-cs"/>
              </a:rPr>
              <a:t>https://</a:t>
            </a:r>
            <a:r>
              <a:rPr lang="en-US" sz="1200" kern="1200" dirty="0" err="1" smtClean="0">
                <a:solidFill>
                  <a:schemeClr val="tx1"/>
                </a:solidFill>
                <a:effectLst/>
                <a:latin typeface="+mn-lt"/>
                <a:ea typeface="+mn-ea"/>
                <a:cs typeface="+mn-cs"/>
              </a:rPr>
              <a:t>books.google.com</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books?id</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o2Lp3tZ02bQC&amp;pg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PA113&amp;lpg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PA113&amp;dq</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eastern+most+longitude+of+california&amp;source</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bl&amp;ots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6GBU4EyUZd&amp;sig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NUrbtI1l4mBebASAL40_d3BXcXs&amp;hl</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en&amp;sa</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X&amp;ved</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0ahUKEwjij8K8yZ_PAhWBVSYKHYJiCvoQ6AEITDAI#v</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onepage&amp;q</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eastern%20most%20longitude%20of%20california&amp;f</a:t>
            </a:r>
            <a:r>
              <a:rPr lang="en-US" sz="1200" kern="1200" smtClean="0">
                <a:solidFill>
                  <a:schemeClr val="tx1"/>
                </a:solidFill>
                <a:effectLst/>
                <a:latin typeface="+mn-lt"/>
                <a:ea typeface="+mn-ea"/>
                <a:cs typeface="+mn-cs"/>
              </a:rPr>
              <a:t>=false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414100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a:solidFill>
                  <a:schemeClr val="dk1"/>
                </a:solidFill>
              </a:rPr>
              <a:t>What are some of the challenges faced when using this data? How are folks addressing these?</a:t>
            </a:r>
          </a:p>
          <a:p>
            <a:pPr lvl="0">
              <a:spcBef>
                <a:spcPts val="0"/>
              </a:spcBef>
              <a:buNone/>
            </a:pPr>
            <a:endParaRPr b="1" dirty="0">
              <a:solidFill>
                <a:schemeClr val="dk1"/>
              </a:solidFill>
            </a:endParaRPr>
          </a:p>
          <a:p>
            <a:pPr lvl="0">
              <a:spcBef>
                <a:spcPts val="0"/>
              </a:spcBef>
              <a:buNone/>
            </a:pPr>
            <a:r>
              <a:rPr lang="en-US" b="1" dirty="0">
                <a:solidFill>
                  <a:schemeClr val="dk1"/>
                </a:solidFill>
              </a:rPr>
              <a:t>Access - where is this data?</a:t>
            </a:r>
          </a:p>
          <a:p>
            <a:pPr lvl="0">
              <a:spcBef>
                <a:spcPts val="0"/>
              </a:spcBef>
              <a:buNone/>
            </a:pPr>
            <a:r>
              <a:rPr lang="en-US" b="1" dirty="0">
                <a:solidFill>
                  <a:schemeClr val="dk1"/>
                </a:solidFill>
              </a:rPr>
              <a:t>Formatting - do you know how to transform it, use it to enhance your data?</a:t>
            </a:r>
          </a:p>
          <a:p>
            <a:pPr lvl="0">
              <a:spcBef>
                <a:spcPts val="0"/>
              </a:spcBef>
              <a:buNone/>
            </a:pPr>
            <a:r>
              <a:rPr lang="en-US" b="1" dirty="0">
                <a:solidFill>
                  <a:schemeClr val="dk1"/>
                </a:solidFill>
              </a:rPr>
              <a:t>Spotty coverage (gaps)</a:t>
            </a:r>
          </a:p>
          <a:p>
            <a:pPr lvl="0">
              <a:spcBef>
                <a:spcPts val="0"/>
              </a:spcBef>
              <a:buNone/>
            </a:pPr>
            <a:r>
              <a:rPr lang="en-US" b="1" dirty="0">
                <a:solidFill>
                  <a:schemeClr val="dk1"/>
                </a:solidFill>
              </a:rPr>
              <a:t>Possible duplication</a:t>
            </a:r>
          </a:p>
          <a:p>
            <a:pPr lvl="0">
              <a:spcBef>
                <a:spcPts val="0"/>
              </a:spcBef>
              <a:buNone/>
            </a:pPr>
            <a:r>
              <a:rPr lang="en-US" b="1" dirty="0">
                <a:solidFill>
                  <a:schemeClr val="dk1"/>
                </a:solidFill>
              </a:rPr>
              <a:t>Needs georeferencing or validation</a:t>
            </a:r>
          </a:p>
          <a:p>
            <a:pPr lvl="0">
              <a:spcBef>
                <a:spcPts val="0"/>
              </a:spcBef>
              <a:buNone/>
            </a:pPr>
            <a:r>
              <a:rPr lang="en-US" b="1" dirty="0">
                <a:solidFill>
                  <a:schemeClr val="dk1"/>
                </a:solidFill>
              </a:rPr>
              <a:t>Taxonomic challenges - need verification</a:t>
            </a:r>
          </a:p>
          <a:p>
            <a:pPr lvl="0">
              <a:spcBef>
                <a:spcPts val="0"/>
              </a:spcBef>
              <a:buNone/>
            </a:pPr>
            <a:r>
              <a:rPr lang="en-US" b="1" dirty="0">
                <a:solidFill>
                  <a:schemeClr val="dk1"/>
                </a:solidFill>
              </a:rPr>
              <a:t>non-standard Country values</a:t>
            </a:r>
          </a:p>
          <a:p>
            <a:pPr lvl="0">
              <a:spcBef>
                <a:spcPts val="0"/>
              </a:spcBef>
              <a:buNone/>
            </a:pPr>
            <a:endParaRPr dirty="0">
              <a:solidFill>
                <a:schemeClr val="dk1"/>
              </a:solidFill>
            </a:endParaRPr>
          </a:p>
          <a:p>
            <a:pPr lvl="0">
              <a:spcBef>
                <a:spcPts val="0"/>
              </a:spcBef>
              <a:buNone/>
            </a:pPr>
            <a:r>
              <a:rPr lang="en-US" b="1" dirty="0">
                <a:solidFill>
                  <a:schemeClr val="dk1"/>
                </a:solidFill>
              </a:rPr>
              <a:t>How can you, the </a:t>
            </a:r>
            <a:r>
              <a:rPr lang="en-US" b="1" dirty="0" smtClean="0">
                <a:solidFill>
                  <a:schemeClr val="dk1"/>
                </a:solidFill>
              </a:rPr>
              <a:t>entomologist,</a:t>
            </a:r>
            <a:r>
              <a:rPr lang="en-US" b="1" baseline="0" dirty="0" smtClean="0">
                <a:solidFill>
                  <a:schemeClr val="dk1"/>
                </a:solidFill>
              </a:rPr>
              <a:t> taxonomist, </a:t>
            </a:r>
            <a:r>
              <a:rPr lang="en-US" b="1" baseline="0" dirty="0" err="1" smtClean="0">
                <a:solidFill>
                  <a:schemeClr val="dk1"/>
                </a:solidFill>
              </a:rPr>
              <a:t>systematist</a:t>
            </a:r>
            <a:r>
              <a:rPr lang="en-US" b="1" baseline="0" dirty="0" smtClean="0">
                <a:solidFill>
                  <a:schemeClr val="dk1"/>
                </a:solidFill>
              </a:rPr>
              <a:t>, </a:t>
            </a:r>
            <a:r>
              <a:rPr lang="en-US" b="1" dirty="0" smtClean="0">
                <a:solidFill>
                  <a:schemeClr val="dk1"/>
                </a:solidFill>
              </a:rPr>
              <a:t>ecologist, </a:t>
            </a:r>
            <a:r>
              <a:rPr lang="en-US" b="1" dirty="0" err="1" smtClean="0">
                <a:solidFill>
                  <a:schemeClr val="dk1"/>
                </a:solidFill>
              </a:rPr>
              <a:t>genomicists</a:t>
            </a:r>
            <a:r>
              <a:rPr lang="en-US" b="1" dirty="0" smtClean="0">
                <a:solidFill>
                  <a:schemeClr val="dk1"/>
                </a:solidFill>
              </a:rPr>
              <a:t>, enhance </a:t>
            </a:r>
            <a:r>
              <a:rPr lang="en-US" b="1" dirty="0">
                <a:solidFill>
                  <a:schemeClr val="dk1"/>
                </a:solidFill>
              </a:rPr>
              <a:t>our data?</a:t>
            </a:r>
          </a:p>
          <a:p>
            <a:pPr lvl="0">
              <a:spcBef>
                <a:spcPts val="0"/>
              </a:spcBef>
              <a:buNone/>
            </a:pPr>
            <a:r>
              <a:rPr lang="en-US" b="1" dirty="0">
                <a:solidFill>
                  <a:schemeClr val="dk1"/>
                </a:solidFill>
              </a:rPr>
              <a:t>Voucher</a:t>
            </a:r>
          </a:p>
          <a:p>
            <a:pPr lvl="0">
              <a:spcBef>
                <a:spcPts val="0"/>
              </a:spcBef>
              <a:buNone/>
            </a:pPr>
            <a:r>
              <a:rPr lang="en-US" b="1" dirty="0">
                <a:solidFill>
                  <a:schemeClr val="dk1"/>
                </a:solidFill>
              </a:rPr>
              <a:t>Add your expertise and insights to the research questions and approaches</a:t>
            </a:r>
          </a:p>
          <a:p>
            <a:pPr lvl="0">
              <a:spcBef>
                <a:spcPts val="0"/>
              </a:spcBef>
              <a:buNone/>
            </a:pPr>
            <a:r>
              <a:rPr lang="en-US" b="1" dirty="0">
                <a:solidFill>
                  <a:schemeClr val="dk1"/>
                </a:solidFill>
              </a:rPr>
              <a:t>Add your locality knowledge</a:t>
            </a:r>
          </a:p>
          <a:p>
            <a:pPr lvl="0">
              <a:spcBef>
                <a:spcPts val="0"/>
              </a:spcBef>
              <a:buNone/>
            </a:pPr>
            <a:r>
              <a:rPr lang="en-US" b="1" dirty="0">
                <a:solidFill>
                  <a:schemeClr val="dk1"/>
                </a:solidFill>
              </a:rPr>
              <a:t>Fill in the gaps (taxonomic, geographic, associations, traits, ...)</a:t>
            </a:r>
          </a:p>
          <a:p>
            <a:pPr lvl="0">
              <a:spcBef>
                <a:spcPts val="0"/>
              </a:spcBef>
              <a:buNone/>
            </a:pPr>
            <a:endParaRPr dirty="0">
              <a:solidFill>
                <a:schemeClr val="dk1"/>
              </a:solidFill>
            </a:endParaRPr>
          </a:p>
          <a:p>
            <a:pPr lvl="0">
              <a:spcBef>
                <a:spcPts val="0"/>
              </a:spcBef>
              <a:buNone/>
            </a:pPr>
            <a:r>
              <a:rPr lang="en-US" b="1" dirty="0">
                <a:solidFill>
                  <a:schemeClr val="dk1"/>
                </a:solidFill>
              </a:rPr>
              <a:t>What about your future research projects? How about incorporating voucher specimens in your research efforts (NEON example) - supporting reproducible research. Use our data to enhance your </a:t>
            </a:r>
            <a:r>
              <a:rPr lang="en-US" b="1" dirty="0" smtClean="0">
                <a:solidFill>
                  <a:schemeClr val="dk1"/>
                </a:solidFill>
              </a:rPr>
              <a:t>research</a:t>
            </a:r>
            <a:endParaRPr lang="en-US" b="1" dirty="0">
              <a:solidFill>
                <a:schemeClr val="dk1"/>
              </a:solidFill>
            </a:endParaRPr>
          </a:p>
        </p:txBody>
      </p:sp>
      <p:sp>
        <p:nvSpPr>
          <p:cNvPr id="680" name="Shape 680"/>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830492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iDigBio is a 10 year project, currently in year 6, funded by the National Science Foundation to foster (inculcate?!) a culture of digital transformation in natural history collections. Our database currently contains over 65 Million records and 15 Million images - all about vouchered museum specimens (no observations).</a:t>
            </a:r>
          </a:p>
          <a:p>
            <a:pPr lvl="0">
              <a:spcBef>
                <a:spcPts val="0"/>
              </a:spcBef>
              <a:buNone/>
            </a:pPr>
            <a:endParaRPr/>
          </a:p>
          <a:p>
            <a:pPr lvl="0">
              <a:spcBef>
                <a:spcPts val="0"/>
              </a:spcBef>
              <a:buNone/>
            </a:pPr>
            <a:r>
              <a:rPr lang="en-US"/>
              <a:t>For the first 5 years, we focused our efforts on figuring out how to think about collections’ digitization in a systematic way. With collections staff, curators, collection managers, researchers, and technical staff, we used workshops, webinars, symposia, and publications to foster discovery and dissemination of digitization best practices.</a:t>
            </a:r>
          </a:p>
          <a:p>
            <a:pPr lvl="0">
              <a:spcBef>
                <a:spcPts val="0"/>
              </a:spcBef>
              <a:buNone/>
            </a:pPr>
            <a:endParaRPr/>
          </a:p>
          <a:p>
            <a:pPr lvl="0">
              <a:spcBef>
                <a:spcPts val="0"/>
              </a:spcBef>
              <a:buNone/>
            </a:pPr>
            <a:r>
              <a:rPr lang="en-US"/>
              <a:t>Along with mentoring the digitization of collections, our mandate includes: providing robust access to the data in our online database, working with researchers and collections staff on skills needed to work with our data, and tightening integration between key software products to speed up access to and research use of this rich data resource.</a:t>
            </a:r>
          </a:p>
          <a:p>
            <a:pPr lvl="0">
              <a:spcBef>
                <a:spcPts val="0"/>
              </a:spcBef>
              <a:buNone/>
            </a:pPr>
            <a:endParaRPr/>
          </a:p>
        </p:txBody>
      </p:sp>
    </p:spTree>
    <p:extLst>
      <p:ext uri="{BB962C8B-B14F-4D97-AF65-F5344CB8AC3E}">
        <p14:creationId xmlns:p14="http://schemas.microsoft.com/office/powerpoint/2010/main" val="271791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How can these data be used (Shelley’s slide on uses so far</a:t>
            </a:r>
            <a:r>
              <a:rPr lang="en-US" dirty="0" smtClean="0"/>
              <a:t>)? </a:t>
            </a:r>
            <a:r>
              <a:rPr lang="en-US" b="1" dirty="0" smtClean="0"/>
              <a:t>What kind of skills and</a:t>
            </a:r>
            <a:r>
              <a:rPr lang="en-US" b="1" baseline="0" dirty="0" smtClean="0"/>
              <a:t> literacy do you need for these research examples?</a:t>
            </a:r>
            <a:endParaRPr lang="en-US" b="1" dirty="0"/>
          </a:p>
          <a:p>
            <a:pPr lvl="0">
              <a:spcBef>
                <a:spcPts val="0"/>
              </a:spcBef>
              <a:buNone/>
            </a:pPr>
            <a:r>
              <a:rPr lang="en-US" dirty="0"/>
              <a:t>Note potential industrial, agricultural, and bio-engineering uses.</a:t>
            </a:r>
          </a:p>
          <a:p>
            <a:pPr lvl="0">
              <a:spcBef>
                <a:spcPts val="0"/>
              </a:spcBef>
              <a:buNone/>
            </a:pPr>
            <a:r>
              <a:rPr lang="en-US" dirty="0"/>
              <a:t>What about novel uses? ecotourism? sentiment or attitude shifting? apps that encourage interaction and engagement with </a:t>
            </a:r>
            <a:r>
              <a:rPr lang="en-US" dirty="0" smtClean="0"/>
              <a:t>nature</a:t>
            </a:r>
          </a:p>
          <a:p>
            <a:pPr lvl="0">
              <a:spcBef>
                <a:spcPts val="0"/>
              </a:spcBef>
              <a:buNone/>
            </a:pPr>
            <a:endParaRPr lang="en-US" dirty="0" smtClean="0"/>
          </a:p>
          <a:p>
            <a:pPr lvl="0">
              <a:spcBef>
                <a:spcPts val="0"/>
              </a:spcBef>
              <a:buNone/>
            </a:pPr>
            <a:r>
              <a:rPr lang="en-US" dirty="0" smtClean="0"/>
              <a:t>Using data to plan expeditions, discover new species, reveal</a:t>
            </a:r>
            <a:r>
              <a:rPr lang="en-US" baseline="0" dirty="0" smtClean="0"/>
              <a:t> cryptic species, clarify areas of endemism, climate change, phenology, species declines, ecological restoration, back-casting, </a:t>
            </a:r>
            <a:r>
              <a:rPr lang="en-US" baseline="0" dirty="0" err="1" smtClean="0"/>
              <a:t>ENM</a:t>
            </a:r>
            <a:r>
              <a:rPr lang="en-US" baseline="0" dirty="0" smtClean="0"/>
              <a:t>, conservation status (</a:t>
            </a:r>
            <a:r>
              <a:rPr lang="en-US" baseline="0" dirty="0" err="1" smtClean="0"/>
              <a:t>Seltmann</a:t>
            </a:r>
            <a:r>
              <a:rPr lang="en-US" baseline="0" dirty="0" smtClean="0"/>
              <a:t>, 2014), …</a:t>
            </a:r>
          </a:p>
          <a:p>
            <a:pPr lvl="0">
              <a:spcBef>
                <a:spcPts val="0"/>
              </a:spcBef>
              <a:buNone/>
            </a:pPr>
            <a:endParaRPr lang="en-US" sz="1200" baseline="0" dirty="0" smtClean="0"/>
          </a:p>
          <a:p>
            <a:pPr lvl="0">
              <a:spcBef>
                <a:spcPts val="0"/>
              </a:spcBef>
              <a:buNone/>
            </a:pPr>
            <a:r>
              <a:rPr lang="en-US" sz="1200" dirty="0" smtClean="0"/>
              <a:t>Advantages (1 slide)</a:t>
            </a:r>
          </a:p>
          <a:p>
            <a:pPr marL="660400" lvl="0" indent="0" rtl="0">
              <a:spcBef>
                <a:spcPts val="0"/>
              </a:spcBef>
              <a:spcAft>
                <a:spcPts val="400"/>
              </a:spcAft>
              <a:buNone/>
            </a:pPr>
            <a:r>
              <a:rPr lang="en-US" sz="1200" b="1" dirty="0" smtClean="0"/>
              <a:t>using gaps to inform future work, testing models, engaging / reaching more people, opportunity to learn new skills / concepts, ...</a:t>
            </a:r>
          </a:p>
          <a:p>
            <a:pPr lvl="0">
              <a:spcBef>
                <a:spcPts val="0"/>
              </a:spcBef>
              <a:buNone/>
            </a:pPr>
            <a:endParaRPr lang="en-US" dirty="0"/>
          </a:p>
        </p:txBody>
      </p:sp>
      <p:sp>
        <p:nvSpPr>
          <p:cNvPr id="455" name="Shape 455"/>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341573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REPRODUCIBILITY and Data Life. (Data quality is part of the story).</a:t>
            </a:r>
          </a:p>
          <a:p>
            <a:r>
              <a:rPr lang="en-US" sz="1200" dirty="0" smtClean="0"/>
              <a:t>Typos</a:t>
            </a:r>
          </a:p>
          <a:p>
            <a:r>
              <a:rPr lang="en-US" sz="1200" dirty="0" smtClean="0"/>
              <a:t>Formatting Issues (capitalization, white spaces, weird characters (</a:t>
            </a:r>
            <a:r>
              <a:rPr lang="en-US" sz="1200" dirty="0" err="1" smtClean="0"/>
              <a:t>UTF8</a:t>
            </a:r>
            <a:r>
              <a:rPr lang="en-US" sz="1200" dirty="0" smtClean="0"/>
              <a:t>!) all values </a:t>
            </a:r>
            <a:r>
              <a:rPr lang="en-US" sz="1200" dirty="0" err="1" smtClean="0"/>
              <a:t>TOLOWER</a:t>
            </a:r>
            <a:endParaRPr lang="en-US" sz="1200" dirty="0" smtClean="0"/>
          </a:p>
          <a:p>
            <a:r>
              <a:rPr lang="en-US" sz="1200" dirty="0" smtClean="0"/>
              <a:t>Standardization (dates, taxonomy and nomenclatural issues, controlled vocabularies)</a:t>
            </a:r>
          </a:p>
          <a:p>
            <a:r>
              <a:rPr lang="en-US" sz="1200" dirty="0" smtClean="0"/>
              <a:t>Missing data (</a:t>
            </a:r>
            <a:r>
              <a:rPr lang="en-US" sz="1200" dirty="0" err="1" smtClean="0"/>
              <a:t>georeferences</a:t>
            </a:r>
            <a:r>
              <a:rPr lang="en-US" sz="1200" dirty="0" smtClean="0"/>
              <a:t>)</a:t>
            </a:r>
          </a:p>
          <a:p>
            <a:r>
              <a:rPr lang="en-US" sz="1200" dirty="0" smtClean="0"/>
              <a:t>Data errors (spelling, date conundrums, incorrect </a:t>
            </a:r>
            <a:r>
              <a:rPr lang="en-US" sz="1200" dirty="0" err="1" smtClean="0"/>
              <a:t>georeferences</a:t>
            </a:r>
            <a:r>
              <a:rPr lang="en-US" sz="1200" dirty="0" smtClean="0"/>
              <a:t>,…)</a:t>
            </a:r>
          </a:p>
          <a:p>
            <a:r>
              <a:rPr lang="en-US" sz="1200" dirty="0" smtClean="0"/>
              <a:t>Duplications</a:t>
            </a:r>
          </a:p>
          <a:p>
            <a:r>
              <a:rPr lang="en-US" sz="1200" dirty="0" smtClean="0"/>
              <a:t>Separators are different (; , | ())</a:t>
            </a:r>
          </a:p>
          <a:p>
            <a:r>
              <a:rPr lang="en-US" sz="1200" dirty="0" smtClean="0"/>
              <a:t>How many decimal digits in the </a:t>
            </a:r>
            <a:r>
              <a:rPr lang="en-US" sz="1200" dirty="0" err="1" smtClean="0"/>
              <a:t>georeferences</a:t>
            </a:r>
            <a:r>
              <a:rPr lang="en-US" sz="1200" dirty="0" smtClean="0"/>
              <a: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61932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UTF</a:t>
            </a:r>
            <a:r>
              <a:rPr lang="en-US" dirty="0" smtClean="0"/>
              <a:t>-8</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48613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GeodeticDatum</a:t>
            </a:r>
            <a:endParaRPr lang="en-US" dirty="0" smtClean="0"/>
          </a:p>
          <a:p>
            <a:r>
              <a:rPr lang="en-US" dirty="0" smtClean="0"/>
              <a:t>And</a:t>
            </a:r>
            <a:r>
              <a:rPr lang="en-US" baseline="0" dirty="0" smtClean="0"/>
              <a:t> other GEO fields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75417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Typos</a:t>
            </a:r>
          </a:p>
          <a:p>
            <a:r>
              <a:rPr lang="en-US" sz="1200" dirty="0" smtClean="0"/>
              <a:t>Formatting Issues (capitalization, white spaces, weird characters (</a:t>
            </a:r>
            <a:r>
              <a:rPr lang="en-US" sz="1200" dirty="0" err="1" smtClean="0"/>
              <a:t>UTF8</a:t>
            </a:r>
            <a:r>
              <a:rPr lang="en-US" sz="1200" dirty="0" smtClean="0"/>
              <a:t>!) all values </a:t>
            </a:r>
            <a:r>
              <a:rPr lang="en-US" sz="1200" dirty="0" err="1" smtClean="0"/>
              <a:t>TOLOWER</a:t>
            </a:r>
            <a:endParaRPr lang="en-US" sz="1200" dirty="0" smtClean="0"/>
          </a:p>
          <a:p>
            <a:r>
              <a:rPr lang="en-US" sz="1200" dirty="0" smtClean="0"/>
              <a:t>Standardization (dates, taxonomy and nomenclatural issues, controlled vocabularies)</a:t>
            </a:r>
          </a:p>
          <a:p>
            <a:r>
              <a:rPr lang="en-US" sz="1200" dirty="0" smtClean="0"/>
              <a:t>Missing data (</a:t>
            </a:r>
            <a:r>
              <a:rPr lang="en-US" sz="1200" dirty="0" err="1" smtClean="0"/>
              <a:t>georeferences</a:t>
            </a:r>
            <a:r>
              <a:rPr lang="en-US" sz="1200" dirty="0" smtClean="0"/>
              <a:t>)</a:t>
            </a:r>
          </a:p>
          <a:p>
            <a:r>
              <a:rPr lang="en-US" sz="1200" dirty="0" smtClean="0"/>
              <a:t>Data errors (spelling, date conundrums, incorrect </a:t>
            </a:r>
            <a:r>
              <a:rPr lang="en-US" sz="1200" dirty="0" err="1" smtClean="0"/>
              <a:t>georeferences</a:t>
            </a:r>
            <a:r>
              <a:rPr lang="en-US" sz="1200" dirty="0" smtClean="0"/>
              <a:t>,…)</a:t>
            </a:r>
          </a:p>
          <a:p>
            <a:r>
              <a:rPr lang="en-US" sz="1200" dirty="0" smtClean="0"/>
              <a:t>Duplications</a:t>
            </a:r>
          </a:p>
          <a:p>
            <a:r>
              <a:rPr lang="en-US" sz="1200" dirty="0" smtClean="0"/>
              <a:t>Separators are different (; , | ())</a:t>
            </a:r>
          </a:p>
          <a:p>
            <a:r>
              <a:rPr lang="en-US" sz="1200" dirty="0" smtClean="0"/>
              <a:t>How many decimal digits in the </a:t>
            </a:r>
            <a:r>
              <a:rPr lang="en-US" sz="1200" dirty="0" err="1" smtClean="0"/>
              <a:t>georeferences</a:t>
            </a:r>
            <a:r>
              <a:rPr lang="en-US" sz="1200" dirty="0" smtClean="0"/>
              <a:t>?</a:t>
            </a:r>
          </a:p>
          <a:p>
            <a:pPr lvl="0"/>
            <a:r>
              <a:rPr lang="en-US" sz="1200" b="1" kern="1200" dirty="0" smtClean="0">
                <a:solidFill>
                  <a:schemeClr val="tx1"/>
                </a:solidFill>
                <a:effectLst/>
                <a:latin typeface="+mn-lt"/>
                <a:ea typeface="+mn-ea"/>
                <a:cs typeface="+mn-cs"/>
              </a:rPr>
              <a:t>2 </a:t>
            </a:r>
            <a:r>
              <a:rPr lang="en-US" sz="1200" b="1" kern="1200" dirty="0" err="1" smtClean="0">
                <a:solidFill>
                  <a:schemeClr val="tx1"/>
                </a:solidFill>
                <a:effectLst/>
                <a:latin typeface="+mn-lt"/>
                <a:ea typeface="+mn-ea"/>
                <a:cs typeface="+mn-cs"/>
              </a:rPr>
              <a:t>dwc:eventDate</a:t>
            </a:r>
            <a:r>
              <a:rPr lang="en-US" sz="1200" b="1" kern="1200" dirty="0" smtClean="0">
                <a:solidFill>
                  <a:schemeClr val="tx1"/>
                </a:solidFill>
                <a:effectLst/>
                <a:latin typeface="+mn-lt"/>
                <a:ea typeface="+mn-ea"/>
                <a:cs typeface="+mn-cs"/>
              </a:rPr>
              <a:t> columns</a:t>
            </a:r>
            <a:r>
              <a:rPr lang="en-US" sz="1200" kern="1200" dirty="0" smtClean="0">
                <a:solidFill>
                  <a:schemeClr val="tx1"/>
                </a:solidFill>
                <a:effectLst/>
                <a:latin typeface="+mn-lt"/>
                <a:ea typeface="+mn-ea"/>
                <a:cs typeface="+mn-cs"/>
              </a:rPr>
              <a:t> but they are not the same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dwc:eventDate</a:t>
            </a:r>
            <a:r>
              <a:rPr lang="en-US" sz="1200" kern="1200" dirty="0" smtClean="0">
                <a:solidFill>
                  <a:schemeClr val="tx1"/>
                </a:solidFill>
                <a:effectLst/>
                <a:latin typeface="+mn-lt"/>
                <a:ea typeface="+mn-ea"/>
                <a:cs typeface="+mn-cs"/>
              </a:rPr>
              <a:t> (is a </a:t>
            </a:r>
            <a:r>
              <a:rPr lang="en-US" sz="1200" b="1" kern="1200" dirty="0" smtClean="0">
                <a:solidFill>
                  <a:schemeClr val="tx1"/>
                </a:solidFill>
                <a:effectLst/>
                <a:latin typeface="+mn-lt"/>
                <a:ea typeface="+mn-ea"/>
                <a:cs typeface="+mn-cs"/>
              </a:rPr>
              <a:t>date-time stamp</a:t>
            </a:r>
            <a:r>
              <a:rPr lang="en-US" sz="1200" kern="1200" dirty="0" smtClean="0">
                <a:solidFill>
                  <a:schemeClr val="tx1"/>
                </a:solidFill>
                <a:effectLst/>
                <a:latin typeface="+mn-lt"/>
                <a:ea typeface="+mn-ea"/>
                <a:cs typeface="+mn-cs"/>
              </a:rPr>
              <a:t>, but time has no useful values?)</a:t>
            </a:r>
          </a:p>
          <a:p>
            <a:pPr lvl="1"/>
            <a:r>
              <a:rPr lang="en-US" sz="1200" kern="1200" dirty="0" smtClean="0">
                <a:solidFill>
                  <a:schemeClr val="tx1"/>
                </a:solidFill>
                <a:effectLst/>
                <a:latin typeface="+mn-lt"/>
                <a:ea typeface="+mn-ea"/>
                <a:cs typeface="+mn-cs"/>
              </a:rPr>
              <a:t>could strip to date only</a:t>
            </a:r>
          </a:p>
          <a:p>
            <a:pPr lvl="1"/>
            <a:r>
              <a:rPr lang="en-US" sz="1200" kern="1200" dirty="0" smtClean="0">
                <a:solidFill>
                  <a:schemeClr val="tx1"/>
                </a:solidFill>
                <a:effectLst/>
                <a:latin typeface="+mn-lt"/>
                <a:ea typeface="+mn-ea"/>
                <a:cs typeface="+mn-cs"/>
              </a:rPr>
              <a:t>insert blank column</a:t>
            </a:r>
          </a:p>
          <a:p>
            <a:pPr lvl="1"/>
            <a:r>
              <a:rPr lang="en-US" sz="1200" kern="1200" dirty="0" smtClean="0">
                <a:solidFill>
                  <a:schemeClr val="tx1"/>
                </a:solidFill>
                <a:effectLst/>
                <a:latin typeface="+mn-lt"/>
                <a:ea typeface="+mn-ea"/>
                <a:cs typeface="+mn-cs"/>
              </a:rPr>
              <a:t>change column &gt; format cell type &gt; to general</a:t>
            </a:r>
          </a:p>
          <a:p>
            <a:pPr lvl="1"/>
            <a:r>
              <a:rPr lang="en-US" sz="1200" kern="1200" dirty="0" smtClean="0">
                <a:solidFill>
                  <a:schemeClr val="tx1"/>
                </a:solidFill>
                <a:effectLst/>
                <a:latin typeface="+mn-lt"/>
                <a:ea typeface="+mn-ea"/>
                <a:cs typeface="+mn-cs"/>
              </a:rPr>
              <a:t>=LEFT(</a:t>
            </a:r>
            <a:r>
              <a:rPr lang="en-US" sz="1200" kern="1200" dirty="0" err="1" smtClean="0">
                <a:solidFill>
                  <a:schemeClr val="tx1"/>
                </a:solidFill>
                <a:effectLst/>
                <a:latin typeface="+mn-lt"/>
                <a:ea typeface="+mn-ea"/>
                <a:cs typeface="+mn-cs"/>
              </a:rPr>
              <a:t>M3,10</a:t>
            </a:r>
            <a:r>
              <a:rPr lang="en-US" sz="1200"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(cell, character number)</a:t>
            </a:r>
          </a:p>
          <a:p>
            <a:pPr lvl="0"/>
            <a:r>
              <a:rPr lang="en-US" sz="1200" kern="1200" dirty="0" smtClean="0">
                <a:solidFill>
                  <a:schemeClr val="tx1"/>
                </a:solidFill>
                <a:effectLst/>
                <a:latin typeface="+mn-lt"/>
                <a:ea typeface="+mn-ea"/>
                <a:cs typeface="+mn-cs"/>
              </a:rPr>
              <a:t>Click on cell, </a:t>
            </a:r>
            <a:r>
              <a:rPr lang="en-US" sz="1200" kern="1200" dirty="0" err="1" smtClean="0">
                <a:solidFill>
                  <a:schemeClr val="tx1"/>
                </a:solidFill>
                <a:effectLst/>
                <a:latin typeface="+mn-lt"/>
                <a:ea typeface="+mn-ea"/>
                <a:cs typeface="+mn-cs"/>
              </a:rPr>
              <a:t>crtl</a:t>
            </a:r>
            <a:r>
              <a:rPr lang="en-US" sz="1200" kern="1200" dirty="0" smtClean="0">
                <a:solidFill>
                  <a:schemeClr val="tx1"/>
                </a:solidFill>
                <a:effectLst/>
                <a:latin typeface="+mn-lt"/>
                <a:ea typeface="+mn-ea"/>
                <a:cs typeface="+mn-cs"/>
              </a:rPr>
              <a:t> c on that cell, scroll to bottom, </a:t>
            </a:r>
            <a:r>
              <a:rPr lang="en-US" sz="1200" b="1" kern="1200" dirty="0" err="1" smtClean="0">
                <a:solidFill>
                  <a:schemeClr val="tx1"/>
                </a:solidFill>
                <a:effectLst/>
                <a:latin typeface="+mn-lt"/>
                <a:ea typeface="+mn-ea"/>
                <a:cs typeface="+mn-cs"/>
              </a:rPr>
              <a:t>shift+click</a:t>
            </a:r>
            <a:r>
              <a:rPr lang="en-US" sz="1200" kern="1200" dirty="0" smtClean="0">
                <a:solidFill>
                  <a:schemeClr val="tx1"/>
                </a:solidFill>
                <a:effectLst/>
                <a:latin typeface="+mn-lt"/>
                <a:ea typeface="+mn-ea"/>
                <a:cs typeface="+mn-cs"/>
              </a:rPr>
              <a:t> in last cell, </a:t>
            </a:r>
            <a:r>
              <a:rPr lang="en-US" sz="1200" kern="1200" dirty="0" err="1" smtClean="0">
                <a:solidFill>
                  <a:schemeClr val="tx1"/>
                </a:solidFill>
                <a:effectLst/>
                <a:latin typeface="+mn-lt"/>
                <a:ea typeface="+mn-ea"/>
                <a:cs typeface="+mn-cs"/>
              </a:rPr>
              <a:t>crtl</a:t>
            </a:r>
            <a:r>
              <a:rPr lang="en-US" sz="1200" kern="1200" dirty="0" smtClean="0">
                <a:solidFill>
                  <a:schemeClr val="tx1"/>
                </a:solidFill>
                <a:effectLst/>
                <a:latin typeface="+mn-lt"/>
                <a:ea typeface="+mn-ea"/>
                <a:cs typeface="+mn-cs"/>
              </a:rPr>
              <a:t> v</a:t>
            </a:r>
          </a:p>
          <a:p>
            <a:pPr lvl="0"/>
            <a:r>
              <a:rPr lang="en-US" sz="1200" kern="1200" dirty="0" smtClean="0">
                <a:solidFill>
                  <a:schemeClr val="tx1"/>
                </a:solidFill>
                <a:effectLst/>
                <a:latin typeface="+mn-lt"/>
                <a:ea typeface="+mn-ea"/>
                <a:cs typeface="+mn-cs"/>
              </a:rPr>
              <a:t>Copy column, paste contents back in as “paste values” (gets rid of formulas)</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From Web: Jump to the bottom of data with </a:t>
            </a:r>
            <a:r>
              <a:rPr lang="en-US" sz="1200" kern="1200" dirty="0" err="1" smtClean="0">
                <a:solidFill>
                  <a:schemeClr val="tx1"/>
                </a:solidFill>
                <a:effectLst/>
                <a:latin typeface="+mn-lt"/>
                <a:ea typeface="+mn-ea"/>
                <a:cs typeface="+mn-cs"/>
              </a:rPr>
              <a:t>Ctrl+Arrow</a:t>
            </a:r>
            <a:r>
              <a:rPr lang="en-US" sz="1200" kern="1200" dirty="0" smtClean="0">
                <a:solidFill>
                  <a:schemeClr val="tx1"/>
                </a:solidFill>
                <a:effectLst/>
                <a:latin typeface="+mn-lt"/>
                <a:ea typeface="+mn-ea"/>
                <a:cs typeface="+mn-cs"/>
              </a:rPr>
              <a:t>. Provided there are no blank cells in your data, press </a:t>
            </a:r>
            <a:r>
              <a:rPr lang="en-US" sz="1200" kern="1200" dirty="0" err="1" smtClean="0">
                <a:solidFill>
                  <a:schemeClr val="tx1"/>
                </a:solidFill>
                <a:effectLst/>
                <a:latin typeface="+mn-lt"/>
                <a:ea typeface="+mn-ea"/>
                <a:cs typeface="+mn-cs"/>
              </a:rPr>
              <a:t>Ctrl+Down</a:t>
            </a:r>
            <a:r>
              <a:rPr lang="en-US" sz="1200" kern="1200" dirty="0" smtClean="0">
                <a:solidFill>
                  <a:schemeClr val="tx1"/>
                </a:solidFill>
                <a:effectLst/>
                <a:latin typeface="+mn-lt"/>
                <a:ea typeface="+mn-ea"/>
                <a:cs typeface="+mn-cs"/>
              </a:rPr>
              <a:t> Arrow to move to the last row in the data set. Use </a:t>
            </a:r>
            <a:r>
              <a:rPr lang="en-US" sz="1200" kern="1200" dirty="0" err="1" smtClean="0">
                <a:solidFill>
                  <a:schemeClr val="tx1"/>
                </a:solidFill>
                <a:effectLst/>
                <a:latin typeface="+mn-lt"/>
                <a:ea typeface="+mn-ea"/>
                <a:cs typeface="+mn-cs"/>
              </a:rPr>
              <a:t>Ctrl+Up</a:t>
            </a:r>
            <a:r>
              <a:rPr lang="en-US" sz="1200" kern="1200" dirty="0" smtClean="0">
                <a:solidFill>
                  <a:schemeClr val="tx1"/>
                </a:solidFill>
                <a:effectLst/>
                <a:latin typeface="+mn-lt"/>
                <a:ea typeface="+mn-ea"/>
                <a:cs typeface="+mn-cs"/>
              </a:rPr>
              <a:t> Arrow to move to the first row in the data set. Add the Shift key to select from the current cell to the bottom. Mar 27, 2014</a:t>
            </a:r>
          </a:p>
          <a:p>
            <a:r>
              <a:rPr lang="en-US" sz="1200" kern="1200" dirty="0" smtClean="0">
                <a:solidFill>
                  <a:schemeClr val="tx1"/>
                </a:solidFill>
                <a:effectLst/>
                <a:latin typeface="+mn-lt"/>
                <a:ea typeface="+mn-ea"/>
                <a:cs typeface="+mn-cs"/>
              </a:rPr>
              <a:t> </a:t>
            </a:r>
          </a:p>
          <a:p>
            <a:pPr lvl="0"/>
            <a:r>
              <a:rPr lang="en-US" sz="1200" b="1" kern="1200" dirty="0" err="1" smtClean="0">
                <a:solidFill>
                  <a:schemeClr val="tx1"/>
                </a:solidFill>
                <a:effectLst/>
                <a:latin typeface="+mn-lt"/>
                <a:ea typeface="+mn-ea"/>
                <a:cs typeface="+mn-cs"/>
              </a:rPr>
              <a:t>dwc:recordedBy</a:t>
            </a:r>
            <a:r>
              <a:rPr lang="en-US" sz="1200" b="1" kern="1200" dirty="0" smtClean="0">
                <a:solidFill>
                  <a:schemeClr val="tx1"/>
                </a:solidFill>
                <a:effectLst/>
                <a:latin typeface="+mn-lt"/>
                <a:ea typeface="+mn-ea"/>
                <a:cs typeface="+mn-cs"/>
              </a:rPr>
              <a:t> separators (; , |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All text values have been changed </a:t>
            </a:r>
            <a:r>
              <a:rPr lang="en-US" sz="1200" kern="1200" dirty="0" err="1" smtClean="0">
                <a:solidFill>
                  <a:schemeClr val="tx1"/>
                </a:solidFill>
                <a:effectLst/>
                <a:latin typeface="+mn-lt"/>
                <a:ea typeface="+mn-ea"/>
                <a:cs typeface="+mn-cs"/>
              </a:rPr>
              <a:t>TOLOWER</a:t>
            </a:r>
            <a:r>
              <a:rPr lang="en-US" sz="1200" kern="1200" dirty="0" smtClean="0">
                <a:solidFill>
                  <a:schemeClr val="tx1"/>
                </a:solidFill>
                <a:effectLst/>
                <a:latin typeface="+mn-lt"/>
                <a:ea typeface="+mn-ea"/>
                <a:cs typeface="+mn-cs"/>
              </a:rPr>
              <a:t>, how do you change case?</a:t>
            </a:r>
          </a:p>
          <a:p>
            <a:pPr lvl="0"/>
            <a:r>
              <a:rPr lang="en-US" sz="1200" kern="1200" dirty="0" err="1" smtClean="0">
                <a:solidFill>
                  <a:schemeClr val="tx1"/>
                </a:solidFill>
                <a:effectLst/>
                <a:latin typeface="+mn-lt"/>
                <a:ea typeface="+mn-ea"/>
                <a:cs typeface="+mn-cs"/>
              </a:rPr>
              <a:t>dwc:county</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format, the word </a:t>
            </a:r>
            <a:r>
              <a:rPr lang="en-US" sz="1200" b="1" kern="1200" dirty="0" smtClean="0">
                <a:solidFill>
                  <a:schemeClr val="tx1"/>
                </a:solidFill>
                <a:effectLst/>
                <a:latin typeface="+mn-lt"/>
                <a:ea typeface="+mn-ea"/>
                <a:cs typeface="+mn-cs"/>
              </a:rPr>
              <a:t>county</a:t>
            </a:r>
            <a:r>
              <a:rPr lang="en-US" sz="1200"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multiple counties</a:t>
            </a:r>
          </a:p>
          <a:p>
            <a:pPr lvl="1"/>
            <a:r>
              <a:rPr lang="en-US" sz="1200" kern="1200" dirty="0" smtClean="0">
                <a:solidFill>
                  <a:schemeClr val="tx1"/>
                </a:solidFill>
                <a:effectLst/>
                <a:latin typeface="+mn-lt"/>
                <a:ea typeface="+mn-ea"/>
                <a:cs typeface="+mn-cs"/>
              </a:rPr>
              <a:t>some instances have more than one county – what to do for visualization?</a:t>
            </a:r>
          </a:p>
          <a:p>
            <a:pPr lvl="1"/>
            <a:r>
              <a:rPr lang="en-US" sz="1200" kern="1200" dirty="0" smtClean="0">
                <a:solidFill>
                  <a:schemeClr val="tx1"/>
                </a:solidFill>
                <a:effectLst/>
                <a:latin typeface="+mn-lt"/>
                <a:ea typeface="+mn-ea"/>
                <a:cs typeface="+mn-cs"/>
              </a:rPr>
              <a:t>does this mean multiple traps?</a:t>
            </a:r>
          </a:p>
          <a:p>
            <a:r>
              <a:rPr lang="en-US" sz="1200" kern="1200" dirty="0" smtClean="0">
                <a:solidFill>
                  <a:schemeClr val="tx1"/>
                </a:solidFill>
                <a:effectLst/>
                <a:latin typeface="+mn-lt"/>
                <a:ea typeface="+mn-ea"/>
                <a:cs typeface="+mn-cs"/>
              </a:rPr>
              <a:t> </a:t>
            </a:r>
          </a:p>
          <a:p>
            <a:pPr lvl="0"/>
            <a:r>
              <a:rPr lang="en-US" sz="1200" kern="1200" dirty="0" err="1" smtClean="0">
                <a:solidFill>
                  <a:schemeClr val="tx1"/>
                </a:solidFill>
                <a:effectLst/>
                <a:latin typeface="+mn-lt"/>
                <a:ea typeface="+mn-ea"/>
                <a:cs typeface="+mn-cs"/>
              </a:rPr>
              <a:t>dwc:verbatimEventDate</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date ranges</a:t>
            </a:r>
          </a:p>
          <a:p>
            <a:pPr lvl="1"/>
            <a:r>
              <a:rPr lang="en-US" sz="1200" kern="1200" dirty="0" smtClean="0">
                <a:solidFill>
                  <a:schemeClr val="tx1"/>
                </a:solidFill>
                <a:effectLst/>
                <a:latin typeface="+mn-lt"/>
                <a:ea typeface="+mn-ea"/>
                <a:cs typeface="+mn-cs"/>
              </a:rPr>
              <a:t>various date formats</a:t>
            </a:r>
          </a:p>
          <a:p>
            <a:pPr lvl="0"/>
            <a:r>
              <a:rPr lang="en-US" sz="1200" kern="1200" dirty="0" smtClean="0">
                <a:solidFill>
                  <a:schemeClr val="tx1"/>
                </a:solidFill>
                <a:effectLst/>
                <a:latin typeface="+mn-lt"/>
                <a:ea typeface="+mn-ea"/>
                <a:cs typeface="+mn-cs"/>
              </a:rPr>
              <a:t>taxon name issues?</a:t>
            </a:r>
          </a:p>
          <a:p>
            <a:pPr lvl="0"/>
            <a:r>
              <a:rPr lang="en-US" sz="1200" kern="1200" dirty="0" smtClean="0">
                <a:solidFill>
                  <a:schemeClr val="tx1"/>
                </a:solidFill>
                <a:effectLst/>
                <a:latin typeface="+mn-lt"/>
                <a:ea typeface="+mn-ea"/>
                <a:cs typeface="+mn-cs"/>
              </a:rPr>
              <a:t>order of the fields</a:t>
            </a:r>
          </a:p>
          <a:p>
            <a:pPr lvl="0"/>
            <a:r>
              <a:rPr lang="en-US" sz="1200" kern="1200" dirty="0" smtClean="0">
                <a:solidFill>
                  <a:schemeClr val="tx1"/>
                </a:solidFill>
                <a:effectLst/>
                <a:latin typeface="+mn-lt"/>
                <a:ea typeface="+mn-ea"/>
                <a:cs typeface="+mn-cs"/>
              </a:rPr>
              <a:t>some fields needed are in the </a:t>
            </a:r>
            <a:r>
              <a:rPr lang="en-US" sz="1200" kern="1200" dirty="0" err="1" smtClean="0">
                <a:solidFill>
                  <a:schemeClr val="tx1"/>
                </a:solidFill>
                <a:effectLst/>
                <a:latin typeface="+mn-lt"/>
                <a:ea typeface="+mn-ea"/>
                <a:cs typeface="+mn-cs"/>
              </a:rPr>
              <a:t>occurrence_raw.csv</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to do? copy and paste?</a:t>
            </a:r>
          </a:p>
          <a:p>
            <a:pPr lvl="1"/>
            <a:r>
              <a:rPr lang="en-US" sz="1200" kern="1200" dirty="0" smtClean="0">
                <a:solidFill>
                  <a:schemeClr val="tx1"/>
                </a:solidFill>
                <a:effectLst/>
                <a:latin typeface="+mn-lt"/>
                <a:ea typeface="+mn-ea"/>
                <a:cs typeface="+mn-cs"/>
              </a:rPr>
              <a:t>merge? [Use Open Refine]?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pPr>
            <a:endParaRPr lang="en-US" smtClean="0"/>
          </a:p>
          <a:p>
            <a:pPr marL="457200" marR="0" lvl="1" indent="0" algn="l" rtl="0">
              <a:spcBef>
                <a:spcPts val="0"/>
              </a:spcBef>
              <a:spcAft>
                <a:spcPts val="0"/>
              </a:spcAft>
            </a:pPr>
            <a:endParaRPr lang="en-US" smtClean="0"/>
          </a:p>
          <a:p>
            <a:pPr marL="914400" marR="0" lvl="2" indent="0" algn="l" rtl="0">
              <a:spcBef>
                <a:spcPts val="0"/>
              </a:spcBef>
              <a:spcAft>
                <a:spcPts val="0"/>
              </a:spcAft>
            </a:pPr>
            <a:endParaRPr lang="en-US" smtClean="0"/>
          </a:p>
          <a:p>
            <a:pPr marL="1371600" marR="0" lvl="3" indent="0" algn="l" rtl="0">
              <a:spcBef>
                <a:spcPts val="0"/>
              </a:spcBef>
              <a:spcAft>
                <a:spcPts val="0"/>
              </a:spcAft>
            </a:pPr>
            <a:endParaRPr lang="en-US" smtClean="0"/>
          </a:p>
          <a:p>
            <a:pPr marL="1828800" marR="0" lvl="4" indent="0" algn="l" rtl="0">
              <a:spcBef>
                <a:spcPts val="0"/>
              </a:spcBef>
              <a:spcAft>
                <a:spcPts val="0"/>
              </a:spcAft>
            </a:pPr>
            <a:endParaRPr lang="en-US" smtClean="0"/>
          </a:p>
          <a:p>
            <a:pPr marL="2286000" marR="0" lvl="5" indent="0" algn="l" rtl="0">
              <a:spcBef>
                <a:spcPts val="0"/>
              </a:spcBef>
            </a:pPr>
            <a:endParaRPr lang="en-US" smtClean="0"/>
          </a:p>
          <a:p>
            <a:pPr marL="2743200" marR="0" lvl="6" indent="0" algn="l" rtl="0">
              <a:spcBef>
                <a:spcPts val="0"/>
              </a:spcBef>
            </a:pPr>
            <a:endParaRPr lang="en-US" smtClean="0"/>
          </a:p>
          <a:p>
            <a:pPr marL="3200400" marR="0" lvl="7" indent="0" algn="l" rtl="0">
              <a:spcBef>
                <a:spcPts val="0"/>
              </a:spcBef>
            </a:pPr>
            <a:endParaRPr lang="en-US" smtClean="0"/>
          </a:p>
          <a:p>
            <a:pPr marL="3657600" marR="0" lvl="8" indent="0" algn="l" rtl="0">
              <a:spcBef>
                <a:spcPts val="0"/>
              </a:spcBef>
            </a:pPr>
            <a:endParaRPr lang="en-US"/>
          </a:p>
        </p:txBody>
      </p:sp>
    </p:spTree>
    <p:extLst>
      <p:ext uri="{BB962C8B-B14F-4D97-AF65-F5344CB8AC3E}">
        <p14:creationId xmlns:p14="http://schemas.microsoft.com/office/powerpoint/2010/main" val="413018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descr="footer.tif"/>
          <p:cNvPicPr preferRelativeResize="0"/>
          <p:nvPr/>
        </p:nvPicPr>
        <p:blipFill rotWithShape="1">
          <a:blip r:embed="rId2">
            <a:alphaModFix/>
          </a:blip>
          <a:srcRect/>
          <a:stretch/>
        </p:blipFill>
        <p:spPr>
          <a:xfrm>
            <a:off x="0" y="5662851"/>
            <a:ext cx="9144000" cy="1371599"/>
          </a:xfrm>
          <a:prstGeom prst="rect">
            <a:avLst/>
          </a:prstGeom>
          <a:noFill/>
          <a:ln>
            <a:noFill/>
          </a:ln>
        </p:spPr>
      </p:pic>
      <p:sp>
        <p:nvSpPr>
          <p:cNvPr id="18" name="Shape 18"/>
          <p:cNvSpPr/>
          <p:nvPr/>
        </p:nvSpPr>
        <p:spPr>
          <a:xfrm>
            <a:off x="0" y="857249"/>
            <a:ext cx="9144000" cy="494462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Shape 19"/>
          <p:cNvSpPr txBox="1"/>
          <p:nvPr/>
        </p:nvSpPr>
        <p:spPr>
          <a:xfrm>
            <a:off x="3500437" y="6012695"/>
            <a:ext cx="5370512" cy="9001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0" i="1" u="none" strike="noStrike" cap="none" dirty="0">
                <a:solidFill>
                  <a:schemeClr val="dk1"/>
                </a:solidFill>
                <a:latin typeface="Calibri"/>
                <a:ea typeface="Calibri"/>
                <a:cs typeface="Calibri"/>
                <a:sym typeface="Calibri"/>
              </a:rPr>
              <a:t>iDigBio is funded by a grant from the National Science Foundation’s Advancing Digitization of Biodiversity Collections Program (Cooperative Agreement </a:t>
            </a:r>
            <a:r>
              <a:rPr lang="en-US" sz="1050" b="0" i="1" u="none" strike="noStrike" cap="none" dirty="0" err="1">
                <a:solidFill>
                  <a:schemeClr val="dk1"/>
                </a:solidFill>
                <a:latin typeface="Calibri"/>
                <a:ea typeface="Calibri"/>
                <a:cs typeface="Calibri"/>
                <a:sym typeface="Calibri"/>
              </a:rPr>
              <a:t>EF</a:t>
            </a:r>
            <a:r>
              <a:rPr lang="en-US" sz="1050" b="0" i="1" u="none" strike="noStrike" cap="none" dirty="0">
                <a:solidFill>
                  <a:schemeClr val="dk1"/>
                </a:solidFill>
                <a:latin typeface="Calibri"/>
                <a:ea typeface="Calibri"/>
                <a:cs typeface="Calibri"/>
                <a:sym typeface="Calibri"/>
              </a:rPr>
              <a:t>-1115210).  Any opinions, findings, and conclusions or recommendations expressed in this material are those of the author(s) and do not necessarily reflect the views of the National Science Foundation.</a:t>
            </a:r>
          </a:p>
          <a:p>
            <a:pPr marL="0" marR="0" lvl="0" indent="0" algn="l" rtl="0">
              <a:spcBef>
                <a:spcPts val="0"/>
              </a:spcBef>
              <a:spcAft>
                <a:spcPts val="0"/>
              </a:spcAft>
              <a:buNone/>
            </a:pPr>
            <a:endParaRPr sz="1050" b="0" i="0" u="none" strike="noStrike" cap="none" dirty="0">
              <a:solidFill>
                <a:schemeClr val="dk1"/>
              </a:solidFill>
              <a:latin typeface="Calibri"/>
              <a:ea typeface="Calibri"/>
              <a:cs typeface="Calibri"/>
              <a:sym typeface="Calibri"/>
            </a:endParaRPr>
          </a:p>
        </p:txBody>
      </p:sp>
      <p:sp>
        <p:nvSpPr>
          <p:cNvPr id="20" name="Shape 20"/>
          <p:cNvSpPr/>
          <p:nvPr/>
        </p:nvSpPr>
        <p:spPr>
          <a:xfrm>
            <a:off x="0" y="0"/>
            <a:ext cx="9144000" cy="841374"/>
          </a:xfrm>
          <a:prstGeom prst="rect">
            <a:avLst/>
          </a:prstGeom>
          <a:solidFill>
            <a:srgbClr val="27272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Shape 21"/>
          <p:cNvSpPr txBox="1">
            <a:spLocks noGrp="1"/>
          </p:cNvSpPr>
          <p:nvPr>
            <p:ph type="ctrTitle"/>
          </p:nvPr>
        </p:nvSpPr>
        <p:spPr>
          <a:xfrm>
            <a:off x="685800" y="1406783"/>
            <a:ext cx="7772400" cy="941368"/>
          </a:xfrm>
          <a:prstGeom prst="rect">
            <a:avLst/>
          </a:prstGeom>
          <a:noFill/>
          <a:ln>
            <a:noFill/>
          </a:ln>
        </p:spPr>
        <p:txBody>
          <a:bodyPr lIns="91425" tIns="91425" rIns="91425" bIns="91425" anchor="t" anchorCtr="0"/>
          <a:lstStyle>
            <a:lvl1pPr marL="0" marR="0" lvl="0" indent="0" algn="l" rtl="0">
              <a:spcBef>
                <a:spcPts val="0"/>
              </a:spcBef>
              <a:spcAft>
                <a:spcPts val="0"/>
              </a:spcAft>
              <a:defRPr sz="3200"/>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22" name="Shape 22"/>
          <p:cNvSpPr txBox="1">
            <a:spLocks noGrp="1"/>
          </p:cNvSpPr>
          <p:nvPr>
            <p:ph type="subTitle" idx="1"/>
          </p:nvPr>
        </p:nvSpPr>
        <p:spPr>
          <a:xfrm>
            <a:off x="685800" y="3352389"/>
            <a:ext cx="6400799" cy="1410109"/>
          </a:xfrm>
          <a:prstGeom prst="rect">
            <a:avLst/>
          </a:prstGeom>
          <a:noFill/>
          <a:ln>
            <a:noFill/>
          </a:ln>
        </p:spPr>
        <p:txBody>
          <a:bodyPr lIns="91425" tIns="91425" rIns="91425" bIns="91425" anchor="t" anchorCtr="0"/>
          <a:lstStyle>
            <a:lvl1pPr marL="0" marR="0" lvl="0" indent="0" algn="l" rtl="0">
              <a:spcBef>
                <a:spcPts val="440"/>
              </a:spcBef>
              <a:spcAft>
                <a:spcPts val="0"/>
              </a:spcAft>
              <a:buClr>
                <a:srgbClr val="262626"/>
              </a:buClr>
              <a:buFont typeface="Arial"/>
              <a:buNone/>
              <a:defRPr sz="2400"/>
            </a:lvl1pPr>
            <a:lvl2pPr marL="457200" marR="0" lvl="1" indent="0" algn="ctr" rtl="0">
              <a:spcBef>
                <a:spcPts val="560"/>
              </a:spcBef>
              <a:spcAft>
                <a:spcPts val="0"/>
              </a:spcAft>
              <a:buClr>
                <a:srgbClr val="888888"/>
              </a:buClr>
              <a:buFont typeface="Arial"/>
              <a:buNone/>
              <a:defRPr/>
            </a:lvl2pPr>
            <a:lvl3pPr marL="914400" marR="0" lvl="2" indent="0" algn="ctr" rtl="0">
              <a:spcBef>
                <a:spcPts val="480"/>
              </a:spcBef>
              <a:spcAft>
                <a:spcPts val="0"/>
              </a:spcAft>
              <a:buClr>
                <a:srgbClr val="888888"/>
              </a:buClr>
              <a:buFont typeface="Arial"/>
              <a:buNone/>
              <a:defRPr/>
            </a:lvl3pPr>
            <a:lvl4pPr marL="1371600" marR="0" lvl="3" indent="0" algn="ctr" rtl="0">
              <a:spcBef>
                <a:spcPts val="400"/>
              </a:spcBef>
              <a:spcAft>
                <a:spcPts val="0"/>
              </a:spcAft>
              <a:buClr>
                <a:srgbClr val="888888"/>
              </a:buClr>
              <a:buFont typeface="Arial"/>
              <a:buNone/>
              <a:defRPr/>
            </a:lvl4pPr>
            <a:lvl5pPr marL="1828800" marR="0" lvl="4" indent="0" algn="ctr" rtl="0">
              <a:spcBef>
                <a:spcPts val="400"/>
              </a:spcBef>
              <a:spcAft>
                <a:spcPts val="0"/>
              </a:spcAft>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dirty="0"/>
          </a:p>
        </p:txBody>
      </p:sp>
      <p:pic>
        <p:nvPicPr>
          <p:cNvPr id="23" name="Shape 23"/>
          <p:cNvPicPr preferRelativeResize="0"/>
          <p:nvPr/>
        </p:nvPicPr>
        <p:blipFill>
          <a:blip r:embed="rId3">
            <a:alphaModFix/>
          </a:blip>
          <a:stretch>
            <a:fillRect/>
          </a:stretch>
        </p:blipFill>
        <p:spPr>
          <a:xfrm>
            <a:off x="198450" y="109864"/>
            <a:ext cx="2022599" cy="6247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lstStyle>
            <a:lvl1pPr lvl="0" algn="l" rtl="0">
              <a:spcBef>
                <a:spcPts val="0"/>
              </a:spcBef>
              <a:buSzPct val="100000"/>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9" name="Shape 29"/>
          <p:cNvSpPr txBox="1">
            <a:spLocks noGrp="1"/>
          </p:cNvSpPr>
          <p:nvPr>
            <p:ph type="body" idx="1"/>
          </p:nvPr>
        </p:nvSpPr>
        <p:spPr>
          <a:xfrm>
            <a:off x="457200" y="1709109"/>
            <a:ext cx="8229600" cy="4700700"/>
          </a:xfrm>
          <a:prstGeom prst="rect">
            <a:avLst/>
          </a:prstGeom>
          <a:noFill/>
          <a:ln>
            <a:noFill/>
          </a:ln>
        </p:spPr>
        <p:txBody>
          <a:bodyPr lIns="91425" tIns="91425" rIns="91425" bIns="91425" anchor="t" anchorCtr="0"/>
          <a:lstStyle>
            <a:lvl1pPr lvl="0" rtl="0">
              <a:spcBef>
                <a:spcPts val="0"/>
              </a:spcBef>
              <a:buSzPct val="100000"/>
              <a:defRPr sz="2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dirty="0"/>
          </a:p>
        </p:txBody>
      </p:sp>
      <p:sp>
        <p:nvSpPr>
          <p:cNvPr id="30" name="Shape 30"/>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 name="Shape 31"/>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8578850" y="5888037"/>
            <a:ext cx="5207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endParaRPr sz="1200" b="0" i="0" u="none" strike="noStrike" cap="none">
              <a:solidFill>
                <a:schemeClr val="lt1"/>
              </a:solidFill>
              <a:latin typeface="Cambria"/>
              <a:ea typeface="Cambria"/>
              <a:cs typeface="Cambria"/>
              <a:sym typeface="Cambria"/>
            </a:endParaRPr>
          </a:p>
        </p:txBody>
      </p:sp>
      <p:sp>
        <p:nvSpPr>
          <p:cNvPr id="38" name="Shape 38"/>
          <p:cNvSpPr txBox="1">
            <a:spLocks noGrp="1"/>
          </p:cNvSpPr>
          <p:nvPr>
            <p:ph type="title"/>
          </p:nvPr>
        </p:nvSpPr>
        <p:spPr>
          <a:xfrm>
            <a:off x="457200" y="962941"/>
            <a:ext cx="8229600" cy="670500"/>
          </a:xfrm>
          <a:prstGeom prst="rect">
            <a:avLst/>
          </a:prstGeom>
          <a:noFill/>
          <a:ln>
            <a:noFill/>
          </a:ln>
        </p:spPr>
        <p:txBody>
          <a:bodyPr lIns="91425" tIns="91425" rIns="91425" bIns="91425" anchor="t" anchorCtr="0"/>
          <a:lstStyle>
            <a:lvl1pPr lvl="0" algn="l" rtl="0">
              <a:spcBef>
                <a:spcPts val="0"/>
              </a:spcBef>
              <a:buSzPct val="100000"/>
              <a:buFontTx/>
              <a:buNone/>
              <a:defRPr sz="32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dirty="0"/>
          </a:p>
        </p:txBody>
      </p:sp>
      <p:sp>
        <p:nvSpPr>
          <p:cNvPr id="39" name="Shape 39"/>
          <p:cNvSpPr txBox="1">
            <a:spLocks noGrp="1"/>
          </p:cNvSpPr>
          <p:nvPr>
            <p:ph type="body" idx="1"/>
          </p:nvPr>
        </p:nvSpPr>
        <p:spPr>
          <a:xfrm>
            <a:off x="457200" y="1850227"/>
            <a:ext cx="4038599" cy="4506121"/>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0" name="Shape 40"/>
          <p:cNvSpPr txBox="1">
            <a:spLocks noGrp="1"/>
          </p:cNvSpPr>
          <p:nvPr>
            <p:ph type="body" idx="2"/>
          </p:nvPr>
        </p:nvSpPr>
        <p:spPr>
          <a:xfrm>
            <a:off x="4648200" y="1850227"/>
            <a:ext cx="4038599" cy="4506121"/>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Shape 44"/>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Shape 45"/>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46" name="Shape 46"/>
          <p:cNvSpPr txBox="1">
            <a:spLocks noGrp="1"/>
          </p:cNvSpPr>
          <p:nvPr>
            <p:ph type="title"/>
          </p:nvPr>
        </p:nvSpPr>
        <p:spPr>
          <a:xfrm>
            <a:off x="457200" y="968926"/>
            <a:ext cx="8229600" cy="803443"/>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7" name="Shape 47"/>
          <p:cNvSpPr txBox="1">
            <a:spLocks noGrp="1"/>
          </p:cNvSpPr>
          <p:nvPr>
            <p:ph type="body" idx="1"/>
          </p:nvPr>
        </p:nvSpPr>
        <p:spPr>
          <a:xfrm>
            <a:off x="457200" y="1907406"/>
            <a:ext cx="4040187" cy="397958"/>
          </a:xfrm>
          <a:prstGeom prst="rect">
            <a:avLst/>
          </a:prstGeom>
          <a:noFill/>
          <a:ln>
            <a:noFill/>
          </a:ln>
        </p:spPr>
        <p:txBody>
          <a:bodyPr lIns="91425" tIns="91425" rIns="91425" bIns="91425" anchor="b" anchorCtr="0"/>
          <a:lstStyle>
            <a:lvl1pPr marL="0" lvl="0" indent="0" rtl="0">
              <a:spcBef>
                <a:spcPts val="0"/>
              </a:spcBef>
              <a:buFont typeface="Cambria"/>
              <a:buNone/>
              <a:defRPr sz="1800"/>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dirty="0"/>
          </a:p>
        </p:txBody>
      </p:sp>
      <p:sp>
        <p:nvSpPr>
          <p:cNvPr id="48" name="Shape 48"/>
          <p:cNvSpPr txBox="1">
            <a:spLocks noGrp="1"/>
          </p:cNvSpPr>
          <p:nvPr>
            <p:ph type="body" idx="2"/>
          </p:nvPr>
        </p:nvSpPr>
        <p:spPr>
          <a:xfrm>
            <a:off x="457200" y="2446066"/>
            <a:ext cx="4040187" cy="3680096"/>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9" name="Shape 49"/>
          <p:cNvSpPr txBox="1">
            <a:spLocks noGrp="1"/>
          </p:cNvSpPr>
          <p:nvPr>
            <p:ph type="body" idx="3"/>
          </p:nvPr>
        </p:nvSpPr>
        <p:spPr>
          <a:xfrm>
            <a:off x="4645025" y="1907406"/>
            <a:ext cx="4041774" cy="397958"/>
          </a:xfrm>
          <a:prstGeom prst="rect">
            <a:avLst/>
          </a:prstGeom>
          <a:noFill/>
          <a:ln>
            <a:noFill/>
          </a:ln>
        </p:spPr>
        <p:txBody>
          <a:bodyPr lIns="91425" tIns="91425" rIns="91425" bIns="91425" anchor="b" anchorCtr="0"/>
          <a:lstStyle>
            <a:lvl1pPr marL="0" lvl="0" indent="0" rtl="0">
              <a:spcBef>
                <a:spcPts val="0"/>
              </a:spcBef>
              <a:buFont typeface="Cambria"/>
              <a:buNone/>
              <a:defRPr sz="1800"/>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dirty="0"/>
          </a:p>
        </p:txBody>
      </p:sp>
      <p:sp>
        <p:nvSpPr>
          <p:cNvPr id="50" name="Shape 50"/>
          <p:cNvSpPr txBox="1">
            <a:spLocks noGrp="1"/>
          </p:cNvSpPr>
          <p:nvPr>
            <p:ph type="body" idx="4"/>
          </p:nvPr>
        </p:nvSpPr>
        <p:spPr>
          <a:xfrm>
            <a:off x="4645025" y="2446066"/>
            <a:ext cx="4041774" cy="3680096"/>
          </a:xfrm>
          <a:prstGeom prst="rect">
            <a:avLst/>
          </a:prstGeom>
          <a:noFill/>
          <a:ln>
            <a:noFill/>
          </a:ln>
        </p:spPr>
        <p:txBody>
          <a:bodyPr lIns="91425" tIns="91425" rIns="91425" bIns="91425" anchor="t" anchorCtr="0"/>
          <a:lstStyle>
            <a:lvl1pPr marL="203200" lvl="0" indent="0" rtl="0">
              <a:spcBef>
                <a:spcPts val="0"/>
              </a:spcBef>
              <a:buNone/>
              <a:defRPr sz="1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51" name="Shape 51"/>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 name="Shape 52"/>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8738653"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Shape 64"/>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Shape 65"/>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66" name="Shape 66"/>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7" name="Shape 67"/>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8" name="Shape 68"/>
          <p:cNvSpPr txBox="1">
            <a:spLocks noGrp="1"/>
          </p:cNvSpPr>
          <p:nvPr>
            <p:ph type="sldNum" idx="12"/>
          </p:nvPr>
        </p:nvSpPr>
        <p:spPr>
          <a:xfrm>
            <a:off x="8743705"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Shape 71"/>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Shape 72"/>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73" name="Shape 73"/>
          <p:cNvSpPr txBox="1">
            <a:spLocks noGrp="1"/>
          </p:cNvSpPr>
          <p:nvPr>
            <p:ph type="title"/>
          </p:nvPr>
        </p:nvSpPr>
        <p:spPr>
          <a:xfrm>
            <a:off x="457200" y="900862"/>
            <a:ext cx="3008313" cy="70887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3575050" y="900862"/>
            <a:ext cx="5111750" cy="556762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body" idx="2"/>
          </p:nvPr>
        </p:nvSpPr>
        <p:spPr>
          <a:xfrm>
            <a:off x="457200" y="1803189"/>
            <a:ext cx="3008313" cy="4665299"/>
          </a:xfrm>
          <a:prstGeom prst="rect">
            <a:avLst/>
          </a:prstGeom>
          <a:noFill/>
          <a:ln>
            <a:noFill/>
          </a:ln>
        </p:spPr>
        <p:txBody>
          <a:bodyPr lIns="91425" tIns="91425" rIns="91425" bIns="91425" anchor="t" anchorCtr="0"/>
          <a:lstStyle>
            <a:lvl1pPr marL="0" lvl="0" indent="0" rtl="0">
              <a:spcBef>
                <a:spcPts val="0"/>
              </a:spcBef>
              <a:buFont typeface="Cambria"/>
              <a:buNone/>
              <a:defRPr/>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76" name="Shape 76"/>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7" name="Shape 77"/>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sldNum" idx="12"/>
          </p:nvPr>
        </p:nvSpPr>
        <p:spPr>
          <a:xfrm>
            <a:off x="8723497"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Shape 81"/>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Shape 82"/>
          <p:cNvSpPr txBox="1"/>
          <p:nvPr/>
        </p:nvSpPr>
        <p:spPr>
          <a:xfrm>
            <a:off x="8816291" y="6510776"/>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83" name="Shape 83"/>
          <p:cNvSpPr txBox="1">
            <a:spLocks noGrp="1"/>
          </p:cNvSpPr>
          <p:nvPr>
            <p:ph type="title"/>
          </p:nvPr>
        </p:nvSpPr>
        <p:spPr>
          <a:xfrm>
            <a:off x="625754" y="5482639"/>
            <a:ext cx="5486399" cy="40520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a:spLocks noGrp="1"/>
          </p:cNvSpPr>
          <p:nvPr>
            <p:ph type="pic" idx="2"/>
          </p:nvPr>
        </p:nvSpPr>
        <p:spPr>
          <a:xfrm>
            <a:off x="625754" y="987833"/>
            <a:ext cx="7953437" cy="4379504"/>
          </a:xfrm>
          <a:prstGeom prst="rect">
            <a:avLst/>
          </a:prstGeom>
          <a:noFill/>
          <a:ln>
            <a:noFill/>
          </a:ln>
        </p:spPr>
      </p:sp>
      <p:sp>
        <p:nvSpPr>
          <p:cNvPr id="85" name="Shape 85"/>
          <p:cNvSpPr txBox="1">
            <a:spLocks noGrp="1"/>
          </p:cNvSpPr>
          <p:nvPr>
            <p:ph type="body" idx="1"/>
          </p:nvPr>
        </p:nvSpPr>
        <p:spPr>
          <a:xfrm>
            <a:off x="625754" y="5887848"/>
            <a:ext cx="5486399" cy="520511"/>
          </a:xfrm>
          <a:prstGeom prst="rect">
            <a:avLst/>
          </a:prstGeom>
          <a:noFill/>
          <a:ln>
            <a:noFill/>
          </a:ln>
        </p:spPr>
        <p:txBody>
          <a:bodyPr lIns="91425" tIns="91425" rIns="91425" bIns="91425" anchor="t" anchorCtr="0"/>
          <a:lstStyle>
            <a:lvl1pPr marL="0" lvl="0" indent="0" rtl="0">
              <a:spcBef>
                <a:spcPts val="0"/>
              </a:spcBef>
              <a:buFont typeface="Cambria"/>
              <a:buNone/>
              <a:defRPr/>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86" name="Shape 86"/>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7" name="Shape 87"/>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sldNum" idx="12"/>
          </p:nvPr>
        </p:nvSpPr>
        <p:spPr>
          <a:xfrm>
            <a:off x="8728549"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89"/>
        <p:cNvGrpSpPr/>
        <p:nvPr/>
      </p:nvGrpSpPr>
      <p:grpSpPr>
        <a:xfrm>
          <a:off x="0" y="0"/>
          <a:ext cx="0" cy="0"/>
          <a:chOff x="0" y="0"/>
          <a:chExt cx="0" cy="0"/>
        </a:xfrm>
      </p:grpSpPr>
      <p:sp>
        <p:nvSpPr>
          <p:cNvPr id="90" name="Shape 90"/>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Shape 91"/>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Shape 92"/>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93" name="Shape 93"/>
          <p:cNvSpPr txBox="1">
            <a:spLocks noGrp="1"/>
          </p:cNvSpPr>
          <p:nvPr>
            <p:ph type="body" idx="1"/>
          </p:nvPr>
        </p:nvSpPr>
        <p:spPr>
          <a:xfrm rot="5400000">
            <a:off x="2358139" y="27689"/>
            <a:ext cx="4427720"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94" name="Shape 94"/>
          <p:cNvSpPr txBox="1">
            <a:spLocks noGrp="1"/>
          </p:cNvSpPr>
          <p:nvPr>
            <p:ph type="title"/>
          </p:nvPr>
        </p:nvSpPr>
        <p:spPr>
          <a:xfrm>
            <a:off x="457200" y="953245"/>
            <a:ext cx="8229600" cy="803443"/>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6" name="Shape 96"/>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7" name="Shape 97"/>
          <p:cNvSpPr txBox="1">
            <a:spLocks noGrp="1"/>
          </p:cNvSpPr>
          <p:nvPr>
            <p:ph type="sldNum" idx="12"/>
          </p:nvPr>
        </p:nvSpPr>
        <p:spPr>
          <a:xfrm>
            <a:off x="8748756"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Shape 100"/>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Shape 101"/>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102" name="Shape 102"/>
          <p:cNvSpPr txBox="1">
            <a:spLocks noGrp="1"/>
          </p:cNvSpPr>
          <p:nvPr>
            <p:ph type="title"/>
          </p:nvPr>
        </p:nvSpPr>
        <p:spPr>
          <a:xfrm rot="5400000">
            <a:off x="4732719" y="2790436"/>
            <a:ext cx="5462594" cy="1669232"/>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body" idx="1"/>
          </p:nvPr>
        </p:nvSpPr>
        <p:spPr>
          <a:xfrm rot="5400000">
            <a:off x="735803" y="615153"/>
            <a:ext cx="5462594"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04" name="Shape 104"/>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5" name="Shape 105"/>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6" name="Shape 106"/>
          <p:cNvSpPr txBox="1">
            <a:spLocks noGrp="1"/>
          </p:cNvSpPr>
          <p:nvPr>
            <p:ph type="sldNum" idx="12"/>
          </p:nvPr>
        </p:nvSpPr>
        <p:spPr>
          <a:xfrm>
            <a:off x="8743705"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569912"/>
          </a:xfrm>
          <a:prstGeom prst="rect">
            <a:avLst/>
          </a:prstGeom>
          <a:solidFill>
            <a:srgbClr val="27272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body" idx="1"/>
          </p:nvPr>
        </p:nvSpPr>
        <p:spPr>
          <a:xfrm>
            <a:off x="457200" y="2171700"/>
            <a:ext cx="8229600" cy="4184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a:lvl1pPr>
            <a:lvl2pPr marL="742950" marR="0" lvl="1" indent="-107950" algn="l" rtl="0">
              <a:spcBef>
                <a:spcPts val="560"/>
              </a:spcBef>
              <a:spcAft>
                <a:spcPts val="0"/>
              </a:spcAft>
              <a:buClr>
                <a:schemeClr val="dk1"/>
              </a:buClr>
              <a:buFont typeface="Arial"/>
              <a:buChar char="–"/>
              <a:defRPr/>
            </a:lvl2pPr>
            <a:lvl3pPr marL="1143000" marR="0" lvl="2" indent="-76200" algn="l" rtl="0">
              <a:spcBef>
                <a:spcPts val="480"/>
              </a:spcBef>
              <a:spcAft>
                <a:spcPts val="0"/>
              </a:spcAft>
              <a:buClr>
                <a:schemeClr val="dk1"/>
              </a:buClr>
              <a:buFont typeface="Arial"/>
              <a:buChar char="•"/>
              <a:defRPr/>
            </a:lvl3pPr>
            <a:lvl4pPr marL="1600200" marR="0" lvl="3" indent="-101600" algn="l" rtl="0">
              <a:spcBef>
                <a:spcPts val="400"/>
              </a:spcBef>
              <a:spcAft>
                <a:spcPts val="0"/>
              </a:spcAft>
              <a:buClr>
                <a:schemeClr val="dk1"/>
              </a:buClr>
              <a:buFont typeface="Arial"/>
              <a:buChar char="–"/>
              <a:defRPr/>
            </a:lvl4pPr>
            <a:lvl5pPr marL="2057400" marR="0" lvl="4" indent="-101600" algn="l" rtl="0">
              <a:spcBef>
                <a:spcPts val="400"/>
              </a:spcBef>
              <a:spcAft>
                <a:spcPts val="0"/>
              </a:spcAft>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dirty="0"/>
          </a:p>
        </p:txBody>
      </p:sp>
      <p:sp>
        <p:nvSpPr>
          <p:cNvPr id="12" name="Shape 12"/>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pic>
        <p:nvPicPr>
          <p:cNvPr id="14" name="Shape 14" descr="IDigBio_Logo_RGB.png"/>
          <p:cNvPicPr preferRelativeResize="0"/>
          <p:nvPr/>
        </p:nvPicPr>
        <p:blipFill>
          <a:blip r:embed="rId11">
            <a:alphaModFix/>
          </a:blip>
          <a:stretch>
            <a:fillRect/>
          </a:stretch>
        </p:blipFill>
        <p:spPr>
          <a:xfrm>
            <a:off x="114300" y="57150"/>
            <a:ext cx="1473802" cy="455625"/>
          </a:xfrm>
          <a:prstGeom prst="rect">
            <a:avLst/>
          </a:prstGeom>
          <a:noFill/>
          <a:ln>
            <a:noFill/>
          </a:ln>
        </p:spPr>
      </p:pic>
      <p:sp>
        <p:nvSpPr>
          <p:cNvPr id="9" name="Shape 41"/>
          <p:cNvSpPr txBox="1">
            <a:spLocks/>
          </p:cNvSpPr>
          <p:nvPr userDrawn="1"/>
        </p:nvSpPr>
        <p:spPr>
          <a:xfrm>
            <a:off x="8784122" y="6333000"/>
            <a:ext cx="548700" cy="52500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ooks.google.com/books?id=o2Lp3tZ02bQC&amp;pg=PA113&amp;lpg=PA113&amp;dq=eastern+most+longitude+of+california&amp;source=bl&amp;ots=6GBU4EyUZd&amp;sig=NUrbtI1l4mBebASAL40_d3BXcXs&amp;hl=en&amp;sa=X&amp;ved=0ahUKEwjij8K8yZ_PAhWBVSYKHYJiCvoQ6AEITDAI#v=onepage&amp;q=eastern%20most%20longitude%20of%20california&amp;f=fal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ctrTitle"/>
          </p:nvPr>
        </p:nvSpPr>
        <p:spPr>
          <a:xfrm>
            <a:off x="637354" y="1406525"/>
            <a:ext cx="5933003" cy="941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smtClean="0">
                <a:solidFill>
                  <a:schemeClr val="dk1"/>
                </a:solidFill>
                <a:latin typeface="Helvetica Neue"/>
                <a:ea typeface="Helvetica Neue"/>
                <a:cs typeface="Helvetica Neue"/>
                <a:sym typeface="Helvetica Neue"/>
              </a:rPr>
              <a:t>Georeferencing for Research Use</a:t>
            </a:r>
            <a:br>
              <a:rPr lang="en-US" sz="2800" b="1" dirty="0" smtClean="0">
                <a:solidFill>
                  <a:schemeClr val="dk1"/>
                </a:solidFill>
                <a:latin typeface="Helvetica Neue"/>
                <a:ea typeface="Helvetica Neue"/>
                <a:cs typeface="Helvetica Neue"/>
                <a:sym typeface="Helvetica Neue"/>
              </a:rPr>
            </a:br>
            <a:r>
              <a:rPr lang="en-US" sz="2800" b="1" i="1" dirty="0" smtClean="0">
                <a:solidFill>
                  <a:schemeClr val="accent1">
                    <a:lumMod val="75000"/>
                  </a:schemeClr>
                </a:solidFill>
                <a:effectLst>
                  <a:outerShdw blurRad="38100" dist="38100" dir="2700000" algn="tl">
                    <a:srgbClr val="000000">
                      <a:alpha val="43137"/>
                    </a:srgbClr>
                  </a:outerShdw>
                </a:effectLst>
                <a:latin typeface="Helvetica Neue"/>
                <a:ea typeface="Helvetica Neue"/>
                <a:cs typeface="Helvetica Neue"/>
                <a:sym typeface="Helvetica Neue"/>
              </a:rPr>
              <a:t>spreadsheets and Open Refine</a:t>
            </a:r>
            <a:endParaRPr lang="en-US" sz="2800" b="1" i="1" dirty="0">
              <a:solidFill>
                <a:schemeClr val="accent1">
                  <a:lumMod val="75000"/>
                </a:schemeClr>
              </a:solidFill>
              <a:effectLst>
                <a:outerShdw blurRad="38100" dist="38100" dir="2700000" algn="tl">
                  <a:srgbClr val="000000">
                    <a:alpha val="43137"/>
                  </a:srgbClr>
                </a:outerShdw>
              </a:effectLst>
              <a:latin typeface="Helvetica Neue"/>
              <a:ea typeface="Helvetica Neue"/>
              <a:cs typeface="Helvetica Neue"/>
              <a:sym typeface="Helvetica Neue"/>
            </a:endParaRPr>
          </a:p>
        </p:txBody>
      </p:sp>
      <p:sp>
        <p:nvSpPr>
          <p:cNvPr id="429" name="Shape 429"/>
          <p:cNvSpPr txBox="1">
            <a:spLocks noGrp="1"/>
          </p:cNvSpPr>
          <p:nvPr>
            <p:ph type="subTitle" idx="1"/>
          </p:nvPr>
        </p:nvSpPr>
        <p:spPr>
          <a:xfrm>
            <a:off x="637354" y="4036275"/>
            <a:ext cx="5218438" cy="726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262626"/>
              </a:buClr>
              <a:buSzPct val="25000"/>
              <a:buFont typeface="Arial"/>
              <a:buNone/>
            </a:pPr>
            <a:r>
              <a:rPr lang="en-US" sz="1800" dirty="0" smtClean="0">
                <a:solidFill>
                  <a:srgbClr val="262626"/>
                </a:solidFill>
                <a:latin typeface="Cambria"/>
                <a:ea typeface="Cambria"/>
                <a:cs typeface="Cambria"/>
                <a:sym typeface="Cambria"/>
              </a:rPr>
              <a:t>Deborah Paul, </a:t>
            </a:r>
          </a:p>
          <a:p>
            <a:pPr marL="0" marR="0" lvl="0" indent="0" algn="l" rtl="0">
              <a:spcBef>
                <a:spcPts val="0"/>
              </a:spcBef>
              <a:spcAft>
                <a:spcPts val="0"/>
              </a:spcAft>
              <a:buClr>
                <a:srgbClr val="262626"/>
              </a:buClr>
              <a:buSzPct val="25000"/>
              <a:buFont typeface="Arial"/>
              <a:buNone/>
            </a:pPr>
            <a:r>
              <a:rPr lang="en-US" sz="1800" dirty="0" smtClean="0">
                <a:solidFill>
                  <a:srgbClr val="00529B"/>
                </a:solidFill>
                <a:latin typeface="Cambria"/>
                <a:ea typeface="Cambria"/>
                <a:cs typeface="Cambria"/>
                <a:sym typeface="Cambria"/>
              </a:rPr>
              <a:t>@</a:t>
            </a:r>
            <a:r>
              <a:rPr lang="en-US" sz="1800" dirty="0" err="1" smtClean="0">
                <a:solidFill>
                  <a:srgbClr val="00529B"/>
                </a:solidFill>
                <a:latin typeface="Cambria"/>
                <a:ea typeface="Cambria"/>
                <a:cs typeface="Cambria"/>
                <a:sym typeface="Cambria"/>
              </a:rPr>
              <a:t>idbdeb</a:t>
            </a:r>
            <a:r>
              <a:rPr lang="en-US" sz="1800" dirty="0" smtClean="0">
                <a:solidFill>
                  <a:srgbClr val="00529B"/>
                </a:solidFill>
                <a:latin typeface="Cambria"/>
                <a:ea typeface="Cambria"/>
                <a:cs typeface="Cambria"/>
                <a:sym typeface="Cambria"/>
              </a:rPr>
              <a:t> @iDigBio #</a:t>
            </a:r>
            <a:r>
              <a:rPr lang="en-US" sz="1800" dirty="0" err="1" smtClean="0">
                <a:solidFill>
                  <a:srgbClr val="00529B"/>
                </a:solidFill>
                <a:latin typeface="Cambria"/>
                <a:ea typeface="Cambria"/>
                <a:cs typeface="Cambria"/>
                <a:sym typeface="Cambria"/>
              </a:rPr>
              <a:t>GRU2016</a:t>
            </a:r>
            <a:endParaRPr lang="en-US" sz="1800" dirty="0" smtClean="0">
              <a:solidFill>
                <a:srgbClr val="00529B"/>
              </a:solidFill>
              <a:latin typeface="Cambria"/>
              <a:ea typeface="Cambria"/>
              <a:cs typeface="Cambria"/>
              <a:sym typeface="Cambria"/>
            </a:endParaRPr>
          </a:p>
          <a:p>
            <a:pPr marL="0" marR="0" lvl="0" indent="0" algn="l" rtl="0">
              <a:spcBef>
                <a:spcPts val="0"/>
              </a:spcBef>
              <a:spcAft>
                <a:spcPts val="0"/>
              </a:spcAft>
              <a:buClr>
                <a:srgbClr val="262626"/>
              </a:buClr>
              <a:buSzPct val="25000"/>
              <a:buFont typeface="Arial"/>
              <a:buNone/>
            </a:pPr>
            <a:endParaRPr sz="1000" dirty="0" smtClean="0">
              <a:solidFill>
                <a:srgbClr val="262626"/>
              </a:solidFill>
              <a:latin typeface="Cambria"/>
              <a:ea typeface="Cambria"/>
              <a:cs typeface="Cambria"/>
              <a:sym typeface="Cambria"/>
            </a:endParaRPr>
          </a:p>
          <a:p>
            <a:pPr marL="0" marR="0" lvl="0" indent="0" algn="l" rtl="0">
              <a:spcBef>
                <a:spcPts val="0"/>
              </a:spcBef>
              <a:spcAft>
                <a:spcPts val="0"/>
              </a:spcAft>
              <a:buClr>
                <a:srgbClr val="262626"/>
              </a:buClr>
              <a:buSzPct val="25000"/>
              <a:buFont typeface="Arial"/>
              <a:buNone/>
            </a:pPr>
            <a:r>
              <a:rPr lang="en-US" sz="1800" dirty="0" smtClean="0">
                <a:solidFill>
                  <a:srgbClr val="262626"/>
                </a:solidFill>
                <a:latin typeface="Cambria"/>
                <a:ea typeface="Cambria"/>
                <a:cs typeface="Cambria"/>
                <a:sym typeface="Cambria"/>
              </a:rPr>
              <a:t>Georeferencing for Research Use, iDigBio-</a:t>
            </a:r>
            <a:r>
              <a:rPr lang="en-US" sz="1800" dirty="0" err="1" smtClean="0">
                <a:solidFill>
                  <a:srgbClr val="262626"/>
                </a:solidFill>
                <a:latin typeface="Cambria"/>
                <a:ea typeface="Cambria"/>
                <a:cs typeface="Cambria"/>
                <a:sym typeface="Cambria"/>
              </a:rPr>
              <a:t>CCBER</a:t>
            </a:r>
            <a:r>
              <a:rPr lang="en-US" sz="1800" dirty="0" smtClean="0">
                <a:solidFill>
                  <a:srgbClr val="262626"/>
                </a:solidFill>
                <a:latin typeface="Cambria"/>
                <a:ea typeface="Cambria"/>
                <a:cs typeface="Cambria"/>
                <a:sym typeface="Cambria"/>
              </a:rPr>
              <a:t> Short Course hosted by </a:t>
            </a:r>
            <a:r>
              <a:rPr lang="en-US" sz="1800" dirty="0" err="1" smtClean="0">
                <a:solidFill>
                  <a:srgbClr val="262626"/>
                </a:solidFill>
                <a:latin typeface="Cambria"/>
                <a:ea typeface="Cambria"/>
                <a:cs typeface="Cambria"/>
                <a:sym typeface="Cambria"/>
              </a:rPr>
              <a:t>NCEAS</a:t>
            </a:r>
            <a:r>
              <a:rPr lang="en-US" sz="1800" dirty="0" smtClean="0">
                <a:solidFill>
                  <a:srgbClr val="262626"/>
                </a:solidFill>
                <a:latin typeface="Cambria"/>
                <a:ea typeface="Cambria"/>
                <a:cs typeface="Cambria"/>
                <a:sym typeface="Cambria"/>
              </a:rPr>
              <a:t>. Oct 4 – 7, 2016</a:t>
            </a:r>
            <a:endParaRPr lang="en-US" sz="1800" dirty="0">
              <a:solidFill>
                <a:srgbClr val="262626"/>
              </a:solidFill>
              <a:latin typeface="Cambria"/>
              <a:ea typeface="Cambria"/>
              <a:cs typeface="Cambria"/>
              <a:sym typeface="Cambria"/>
            </a:endParaRPr>
          </a:p>
        </p:txBody>
      </p:sp>
      <p:pic>
        <p:nvPicPr>
          <p:cNvPr id="430" name="Shape 430"/>
          <p:cNvPicPr preferRelativeResize="0"/>
          <p:nvPr/>
        </p:nvPicPr>
        <p:blipFill>
          <a:blip r:embed="rId3">
            <a:alphaModFix/>
          </a:blip>
          <a:stretch>
            <a:fillRect/>
          </a:stretch>
        </p:blipFill>
        <p:spPr>
          <a:xfrm>
            <a:off x="743904" y="2866375"/>
            <a:ext cx="780505" cy="902025"/>
          </a:xfrm>
          <a:prstGeom prst="rect">
            <a:avLst/>
          </a:prstGeom>
          <a:noFill/>
          <a:ln>
            <a:noFill/>
          </a:ln>
        </p:spPr>
      </p:pic>
    </p:spTree>
    <p:extLst>
      <p:ext uri="{BB962C8B-B14F-4D97-AF65-F5344CB8AC3E}">
        <p14:creationId xmlns:p14="http://schemas.microsoft.com/office/powerpoint/2010/main" val="2394616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644" y="973137"/>
            <a:ext cx="6472155" cy="571500"/>
          </a:xfrm>
        </p:spPr>
        <p:txBody>
          <a:bodyPr/>
          <a:lstStyle/>
          <a:p>
            <a:r>
              <a:rPr lang="en-US" dirty="0" smtClean="0"/>
              <a:t>What’s the first thing to do before opening a data file where you will likely make changes? How will you track what changes you make?</a:t>
            </a:r>
            <a:endParaRPr lang="en-US" dirty="0"/>
          </a:p>
        </p:txBody>
      </p:sp>
      <p:sp>
        <p:nvSpPr>
          <p:cNvPr id="3" name="Text Placeholder 2"/>
          <p:cNvSpPr>
            <a:spLocks noGrp="1"/>
          </p:cNvSpPr>
          <p:nvPr>
            <p:ph type="body" idx="1"/>
          </p:nvPr>
        </p:nvSpPr>
        <p:spPr>
          <a:xfrm>
            <a:off x="457200" y="3863736"/>
            <a:ext cx="4875919" cy="2546073"/>
          </a:xfrm>
        </p:spPr>
        <p:txBody>
          <a:bodyPr/>
          <a:lstStyle/>
          <a:p>
            <a:r>
              <a:rPr lang="en-US" sz="2400" dirty="0" smtClean="0"/>
              <a:t>Make a back up</a:t>
            </a:r>
          </a:p>
          <a:p>
            <a:r>
              <a:rPr lang="en-US" sz="2400" dirty="0" smtClean="0"/>
              <a:t>Name it meaningfully</a:t>
            </a:r>
          </a:p>
          <a:p>
            <a:pPr lvl="1"/>
            <a:r>
              <a:rPr lang="en-US" sz="2400" dirty="0" smtClean="0"/>
              <a:t>No spaces or special characters in filenames</a:t>
            </a:r>
          </a:p>
          <a:p>
            <a:r>
              <a:rPr lang="en-US" sz="2400" dirty="0" smtClean="0"/>
              <a:t>Plan where you will store these files</a:t>
            </a:r>
          </a:p>
          <a:p>
            <a:r>
              <a:rPr lang="en-US" sz="2400" dirty="0" smtClean="0"/>
              <a:t>Make a record of changes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650" y="3143578"/>
            <a:ext cx="3479213" cy="347921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75" y="1096146"/>
            <a:ext cx="1617228" cy="2228464"/>
          </a:xfrm>
          <a:prstGeom prst="rect">
            <a:avLst/>
          </a:prstGeom>
        </p:spPr>
      </p:pic>
    </p:spTree>
    <p:extLst>
      <p:ext uri="{BB962C8B-B14F-4D97-AF65-F5344CB8AC3E}">
        <p14:creationId xmlns:p14="http://schemas.microsoft.com/office/powerpoint/2010/main" val="165341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delimited file</a:t>
            </a:r>
            <a:br>
              <a:rPr lang="en-US" dirty="0" smtClean="0"/>
            </a:br>
            <a:r>
              <a:rPr lang="en-US" sz="2800" dirty="0" smtClean="0">
                <a:solidFill>
                  <a:schemeClr val="accent1">
                    <a:lumMod val="75000"/>
                  </a:schemeClr>
                </a:solidFill>
                <a:effectLst>
                  <a:outerShdw blurRad="38100" dist="38100" dir="2700000" algn="tl">
                    <a:srgbClr val="000000">
                      <a:alpha val="43137"/>
                    </a:srgbClr>
                  </a:outerShdw>
                </a:effectLst>
              </a:rPr>
              <a:t>in this case a </a:t>
            </a:r>
            <a:r>
              <a:rPr lang="en-US" sz="2800" dirty="0" err="1" smtClean="0">
                <a:solidFill>
                  <a:schemeClr val="tx1"/>
                </a:solidFill>
                <a:effectLst>
                  <a:outerShdw blurRad="38100" dist="38100" dir="2700000" algn="tl">
                    <a:srgbClr val="000000">
                      <a:alpha val="43137"/>
                    </a:srgbClr>
                  </a:outerShdw>
                </a:effectLst>
              </a:rPr>
              <a:t>csv</a:t>
            </a:r>
            <a:r>
              <a:rPr lang="en-US" sz="2800" dirty="0" smtClean="0">
                <a:solidFill>
                  <a:schemeClr val="accent1">
                    <a:lumMod val="75000"/>
                  </a:schemeClr>
                </a:solidFill>
                <a:effectLst>
                  <a:outerShdw blurRad="38100" dist="38100" dir="2700000" algn="tl">
                    <a:srgbClr val="000000">
                      <a:alpha val="43137"/>
                    </a:srgbClr>
                  </a:outerShdw>
                </a:effectLst>
              </a:rPr>
              <a:t> (that’s comma-separated)</a:t>
            </a: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 y="3752740"/>
            <a:ext cx="8229600" cy="2657068"/>
          </a:xfrm>
        </p:spPr>
        <p:txBody>
          <a:bodyPr/>
          <a:lstStyle/>
          <a:p>
            <a:r>
              <a:rPr lang="en-US" sz="1800" dirty="0" smtClean="0"/>
              <a:t>To avoid snafus it’s a good idea to always open these files using “</a:t>
            </a:r>
            <a:r>
              <a:rPr lang="en-US" sz="1800" dirty="0" smtClean="0">
                <a:solidFill>
                  <a:schemeClr val="accent1">
                    <a:lumMod val="75000"/>
                  </a:schemeClr>
                </a:solidFill>
                <a:effectLst>
                  <a:outerShdw blurRad="38100" dist="38100" dir="2700000" algn="tl">
                    <a:srgbClr val="000000">
                      <a:alpha val="43137"/>
                    </a:srgbClr>
                  </a:outerShdw>
                </a:effectLst>
              </a:rPr>
              <a:t>import from text</a:t>
            </a:r>
            <a:r>
              <a:rPr lang="en-US" sz="1800" dirty="0" smtClean="0"/>
              <a:t>”</a:t>
            </a:r>
          </a:p>
          <a:p>
            <a:endParaRPr lang="en-US" sz="1800" dirty="0"/>
          </a:p>
          <a:p>
            <a:r>
              <a:rPr lang="en-US" sz="1800" dirty="0" smtClean="0"/>
              <a:t>Just say No to “double-click” to open.</a:t>
            </a:r>
          </a:p>
          <a:p>
            <a:pPr lvl="1"/>
            <a:r>
              <a:rPr lang="en-US" dirty="0" smtClean="0"/>
              <a:t>Spreadsheets try to help you and they will (as examples)</a:t>
            </a:r>
          </a:p>
          <a:p>
            <a:pPr lvl="2"/>
            <a:r>
              <a:rPr lang="en-US" dirty="0" smtClean="0"/>
              <a:t>Mess up your date fields</a:t>
            </a:r>
          </a:p>
          <a:p>
            <a:pPr lvl="2"/>
            <a:r>
              <a:rPr lang="en-US" dirty="0" smtClean="0"/>
              <a:t>Change your gene names to dates</a:t>
            </a:r>
          </a:p>
          <a:p>
            <a:pPr lvl="2"/>
            <a:r>
              <a:rPr lang="en-US" dirty="0" smtClean="0"/>
              <a:t>Add sig figs to </a:t>
            </a:r>
            <a:r>
              <a:rPr lang="en-US" dirty="0" err="1" smtClean="0"/>
              <a:t>georeferences</a:t>
            </a:r>
            <a:endParaRPr lang="en-US" dirty="0" smtClean="0"/>
          </a:p>
          <a:p>
            <a:pPr lvl="2"/>
            <a:r>
              <a:rPr lang="en-US" dirty="0" smtClean="0"/>
              <a:t>They can and do guess the data-type incorrectly, in-other-words</a:t>
            </a:r>
          </a:p>
          <a:p>
            <a:endParaRPr lang="en-US" dirty="0"/>
          </a:p>
        </p:txBody>
      </p:sp>
      <p:pic>
        <p:nvPicPr>
          <p:cNvPr id="4" name="Picture 3"/>
          <p:cNvPicPr>
            <a:picLocks noChangeAspect="1"/>
          </p:cNvPicPr>
          <p:nvPr/>
        </p:nvPicPr>
        <p:blipFill rotWithShape="1">
          <a:blip r:embed="rId2"/>
          <a:srcRect b="37264"/>
          <a:stretch/>
        </p:blipFill>
        <p:spPr>
          <a:xfrm>
            <a:off x="1571332" y="2118391"/>
            <a:ext cx="5449535" cy="1470497"/>
          </a:xfrm>
          <a:prstGeom prst="rect">
            <a:avLst/>
          </a:prstGeom>
        </p:spPr>
      </p:pic>
    </p:spTree>
    <p:extLst>
      <p:ext uri="{BB962C8B-B14F-4D97-AF65-F5344CB8AC3E}">
        <p14:creationId xmlns:p14="http://schemas.microsoft.com/office/powerpoint/2010/main" val="3980832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482" y="973137"/>
            <a:ext cx="5827318" cy="571500"/>
          </a:xfrm>
        </p:spPr>
        <p:txBody>
          <a:bodyPr/>
          <a:lstStyle/>
          <a:p>
            <a:pPr algn="r"/>
            <a:r>
              <a:rPr lang="en-US" dirty="0" smtClean="0"/>
              <a:t>Import “from text”</a:t>
            </a:r>
            <a:endParaRPr lang="en-US" dirty="0"/>
          </a:p>
        </p:txBody>
      </p:sp>
      <p:sp>
        <p:nvSpPr>
          <p:cNvPr id="3" name="Text Placeholder 2"/>
          <p:cNvSpPr>
            <a:spLocks noGrp="1"/>
          </p:cNvSpPr>
          <p:nvPr>
            <p:ph type="body" idx="1"/>
          </p:nvPr>
        </p:nvSpPr>
        <p:spPr/>
        <p:txBody>
          <a:bodyPr/>
          <a:lstStyle/>
          <a:p>
            <a:endParaRPr lang="en-US" dirty="0"/>
          </a:p>
        </p:txBody>
      </p:sp>
      <p:grpSp>
        <p:nvGrpSpPr>
          <p:cNvPr id="7" name="Group 6"/>
          <p:cNvGrpSpPr/>
          <p:nvPr/>
        </p:nvGrpSpPr>
        <p:grpSpPr>
          <a:xfrm>
            <a:off x="574632" y="1997582"/>
            <a:ext cx="7903388" cy="4691653"/>
            <a:chOff x="1240612" y="1511311"/>
            <a:chExt cx="7903388" cy="4691653"/>
          </a:xfrm>
        </p:grpSpPr>
        <p:pic>
          <p:nvPicPr>
            <p:cNvPr id="4" name="Picture 3"/>
            <p:cNvPicPr>
              <a:picLocks noChangeAspect="1"/>
            </p:cNvPicPr>
            <p:nvPr/>
          </p:nvPicPr>
          <p:blipFill>
            <a:blip r:embed="rId2"/>
            <a:stretch>
              <a:fillRect/>
            </a:stretch>
          </p:blipFill>
          <p:spPr>
            <a:xfrm>
              <a:off x="1240612" y="1511311"/>
              <a:ext cx="7903388" cy="4691653"/>
            </a:xfrm>
            <a:prstGeom prst="rect">
              <a:avLst/>
            </a:prstGeom>
          </p:spPr>
        </p:pic>
        <p:sp>
          <p:nvSpPr>
            <p:cNvPr id="5" name="Rounded Rectangle 4"/>
            <p:cNvSpPr/>
            <p:nvPr/>
          </p:nvSpPr>
          <p:spPr>
            <a:xfrm>
              <a:off x="2316967" y="2188225"/>
              <a:ext cx="470414" cy="100954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p:nvPr/>
        </p:nvPicPr>
        <p:blipFill>
          <a:blip r:embed="rId3"/>
          <a:stretch>
            <a:fillRect/>
          </a:stretch>
        </p:blipFill>
        <p:spPr>
          <a:xfrm>
            <a:off x="-1" y="0"/>
            <a:ext cx="2706201" cy="2013794"/>
          </a:xfrm>
          <a:prstGeom prst="rect">
            <a:avLst/>
          </a:prstGeom>
        </p:spPr>
      </p:pic>
    </p:spTree>
    <p:extLst>
      <p:ext uri="{BB962C8B-B14F-4D97-AF65-F5344CB8AC3E}">
        <p14:creationId xmlns:p14="http://schemas.microsoft.com/office/powerpoint/2010/main" val="2889019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43" y="962566"/>
            <a:ext cx="8229600" cy="571500"/>
          </a:xfrm>
        </p:spPr>
        <p:txBody>
          <a:bodyPr/>
          <a:lstStyle/>
          <a:p>
            <a:endParaRPr lang="en-US"/>
          </a:p>
        </p:txBody>
      </p:sp>
      <p:pic>
        <p:nvPicPr>
          <p:cNvPr id="4" name="Picture 3"/>
          <p:cNvPicPr/>
          <p:nvPr/>
        </p:nvPicPr>
        <p:blipFill>
          <a:blip r:embed="rId3"/>
          <a:stretch>
            <a:fillRect/>
          </a:stretch>
        </p:blipFill>
        <p:spPr>
          <a:xfrm>
            <a:off x="1" y="-38099"/>
            <a:ext cx="2598854" cy="1894114"/>
          </a:xfrm>
          <a:prstGeom prst="rect">
            <a:avLst/>
          </a:prstGeom>
        </p:spPr>
      </p:pic>
      <p:grpSp>
        <p:nvGrpSpPr>
          <p:cNvPr id="8" name="Group 7"/>
          <p:cNvGrpSpPr/>
          <p:nvPr/>
        </p:nvGrpSpPr>
        <p:grpSpPr>
          <a:xfrm>
            <a:off x="574632" y="1997582"/>
            <a:ext cx="7903388" cy="4691653"/>
            <a:chOff x="574632" y="1997582"/>
            <a:chExt cx="7903388" cy="4691653"/>
          </a:xfrm>
        </p:grpSpPr>
        <p:pic>
          <p:nvPicPr>
            <p:cNvPr id="6" name="Picture 5"/>
            <p:cNvPicPr>
              <a:picLocks noChangeAspect="1"/>
            </p:cNvPicPr>
            <p:nvPr/>
          </p:nvPicPr>
          <p:blipFill>
            <a:blip r:embed="rId4"/>
            <a:stretch>
              <a:fillRect/>
            </a:stretch>
          </p:blipFill>
          <p:spPr>
            <a:xfrm>
              <a:off x="574632" y="1997582"/>
              <a:ext cx="7903388" cy="4691653"/>
            </a:xfrm>
            <a:prstGeom prst="rect">
              <a:avLst/>
            </a:prstGeom>
          </p:spPr>
        </p:pic>
        <p:sp>
          <p:nvSpPr>
            <p:cNvPr id="7" name="Rounded Rectangle 6"/>
            <p:cNvSpPr/>
            <p:nvPr/>
          </p:nvSpPr>
          <p:spPr>
            <a:xfrm>
              <a:off x="1650987" y="2674496"/>
              <a:ext cx="470414" cy="100954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p:nvPr/>
        </p:nvPicPr>
        <p:blipFill>
          <a:blip r:embed="rId5"/>
          <a:stretch>
            <a:fillRect/>
          </a:stretch>
        </p:blipFill>
        <p:spPr>
          <a:xfrm>
            <a:off x="1786516" y="1215677"/>
            <a:ext cx="7402819" cy="5541898"/>
          </a:xfrm>
          <a:prstGeom prst="rect">
            <a:avLst/>
          </a:prstGeom>
        </p:spPr>
      </p:pic>
    </p:spTree>
    <p:extLst>
      <p:ext uri="{BB962C8B-B14F-4D97-AF65-F5344CB8AC3E}">
        <p14:creationId xmlns:p14="http://schemas.microsoft.com/office/powerpoint/2010/main" val="4227986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p:nvPr/>
        </p:nvPicPr>
        <p:blipFill>
          <a:blip r:embed="rId2"/>
          <a:stretch>
            <a:fillRect/>
          </a:stretch>
        </p:blipFill>
        <p:spPr>
          <a:xfrm>
            <a:off x="285419" y="758476"/>
            <a:ext cx="8620731" cy="6099524"/>
          </a:xfrm>
          <a:prstGeom prst="rect">
            <a:avLst/>
          </a:prstGeom>
        </p:spPr>
      </p:pic>
      <p:sp>
        <p:nvSpPr>
          <p:cNvPr id="5" name="Rounded Rectangle 4"/>
          <p:cNvSpPr/>
          <p:nvPr/>
        </p:nvSpPr>
        <p:spPr>
          <a:xfrm>
            <a:off x="565555" y="4867991"/>
            <a:ext cx="1538094" cy="29070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3415" y="2530897"/>
            <a:ext cx="1236820" cy="29070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945081" y="5928624"/>
            <a:ext cx="354133" cy="29070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268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p:nvPr/>
        </p:nvPicPr>
        <p:blipFill>
          <a:blip r:embed="rId2"/>
          <a:stretch>
            <a:fillRect/>
          </a:stretch>
        </p:blipFill>
        <p:spPr>
          <a:xfrm>
            <a:off x="306563" y="750548"/>
            <a:ext cx="8197358" cy="6061732"/>
          </a:xfrm>
          <a:prstGeom prst="rect">
            <a:avLst/>
          </a:prstGeom>
        </p:spPr>
      </p:pic>
      <p:sp>
        <p:nvSpPr>
          <p:cNvPr id="5" name="Rounded Rectangle 4"/>
          <p:cNvSpPr/>
          <p:nvPr/>
        </p:nvSpPr>
        <p:spPr>
          <a:xfrm>
            <a:off x="457200" y="2017817"/>
            <a:ext cx="828040" cy="29070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2281" y="2337857"/>
            <a:ext cx="2214879" cy="26310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2281" y="2637577"/>
            <a:ext cx="2397759" cy="26310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7360" y="4602480"/>
            <a:ext cx="828040" cy="25112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3"/>
          <a:stretch>
            <a:fillRect/>
          </a:stretch>
        </p:blipFill>
        <p:spPr>
          <a:xfrm>
            <a:off x="3105150" y="2166937"/>
            <a:ext cx="2933700" cy="2524125"/>
          </a:xfrm>
          <a:prstGeom prst="rect">
            <a:avLst/>
          </a:prstGeom>
        </p:spPr>
      </p:pic>
    </p:spTree>
    <p:extLst>
      <p:ext uri="{BB962C8B-B14F-4D97-AF65-F5344CB8AC3E}">
        <p14:creationId xmlns:p14="http://schemas.microsoft.com/office/powerpoint/2010/main" val="1910502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71432" y="1545462"/>
            <a:ext cx="7903388" cy="4691653"/>
            <a:chOff x="574632" y="1997582"/>
            <a:chExt cx="7903388" cy="4691653"/>
          </a:xfrm>
        </p:grpSpPr>
        <p:pic>
          <p:nvPicPr>
            <p:cNvPr id="8" name="Picture 7"/>
            <p:cNvPicPr>
              <a:picLocks noChangeAspect="1"/>
            </p:cNvPicPr>
            <p:nvPr/>
          </p:nvPicPr>
          <p:blipFill>
            <a:blip r:embed="rId2"/>
            <a:stretch>
              <a:fillRect/>
            </a:stretch>
          </p:blipFill>
          <p:spPr>
            <a:xfrm>
              <a:off x="574632" y="1997582"/>
              <a:ext cx="7903388" cy="4691653"/>
            </a:xfrm>
            <a:prstGeom prst="rect">
              <a:avLst/>
            </a:prstGeom>
          </p:spPr>
        </p:pic>
        <p:sp>
          <p:nvSpPr>
            <p:cNvPr id="9" name="Rounded Rectangle 8"/>
            <p:cNvSpPr/>
            <p:nvPr/>
          </p:nvSpPr>
          <p:spPr>
            <a:xfrm>
              <a:off x="1650987" y="2674496"/>
              <a:ext cx="470414" cy="100954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pic>
        <p:nvPicPr>
          <p:cNvPr id="4" name="Picture 3"/>
          <p:cNvPicPr/>
          <p:nvPr/>
        </p:nvPicPr>
        <p:blipFill>
          <a:blip r:embed="rId3"/>
          <a:stretch>
            <a:fillRect/>
          </a:stretch>
        </p:blipFill>
        <p:spPr>
          <a:xfrm>
            <a:off x="2565400" y="822960"/>
            <a:ext cx="6395720" cy="5669279"/>
          </a:xfrm>
          <a:prstGeom prst="rect">
            <a:avLst/>
          </a:prstGeom>
        </p:spPr>
      </p:pic>
    </p:spTree>
    <p:extLst>
      <p:ext uri="{BB962C8B-B14F-4D97-AF65-F5344CB8AC3E}">
        <p14:creationId xmlns:p14="http://schemas.microsoft.com/office/powerpoint/2010/main" val="1540013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data looks like</a:t>
            </a:r>
            <a:endParaRPr lang="en-US" dirty="0"/>
          </a:p>
        </p:txBody>
      </p:sp>
      <p:sp>
        <p:nvSpPr>
          <p:cNvPr id="3" name="Text Placeholder 2"/>
          <p:cNvSpPr>
            <a:spLocks noGrp="1"/>
          </p:cNvSpPr>
          <p:nvPr>
            <p:ph type="body" idx="1"/>
          </p:nvPr>
        </p:nvSpPr>
        <p:spPr>
          <a:xfrm>
            <a:off x="457200" y="4986605"/>
            <a:ext cx="8385786" cy="1423204"/>
          </a:xfrm>
        </p:spPr>
        <p:txBody>
          <a:bodyPr/>
          <a:lstStyle/>
          <a:p>
            <a:r>
              <a:rPr lang="en-US" dirty="0" smtClean="0"/>
              <a:t>Is there a </a:t>
            </a:r>
            <a:r>
              <a:rPr lang="en-US" dirty="0" err="1" smtClean="0"/>
              <a:t>UUID</a:t>
            </a:r>
            <a:r>
              <a:rPr lang="en-US" dirty="0" smtClean="0"/>
              <a:t> or other Globally </a:t>
            </a:r>
            <a:r>
              <a:rPr lang="en-US" dirty="0" smtClean="0"/>
              <a:t>Unique </a:t>
            </a:r>
            <a:r>
              <a:rPr lang="en-US" dirty="0" smtClean="0"/>
              <a:t>ID for each specimen record</a:t>
            </a:r>
            <a:r>
              <a:rPr lang="en-US" dirty="0" smtClean="0"/>
              <a:t>?</a:t>
            </a:r>
          </a:p>
          <a:p>
            <a:r>
              <a:rPr lang="en-US" dirty="0" smtClean="0"/>
              <a:t>[HINT: is any data missing that you need to see?]</a:t>
            </a:r>
            <a:endParaRPr lang="en-US" dirty="0"/>
          </a:p>
        </p:txBody>
      </p:sp>
      <p:pic>
        <p:nvPicPr>
          <p:cNvPr id="4" name="Picture 3"/>
          <p:cNvPicPr/>
          <p:nvPr/>
        </p:nvPicPr>
        <p:blipFill>
          <a:blip r:embed="rId3"/>
          <a:stretch>
            <a:fillRect/>
          </a:stretch>
        </p:blipFill>
        <p:spPr>
          <a:xfrm>
            <a:off x="48102" y="1531729"/>
            <a:ext cx="9005254" cy="3437005"/>
          </a:xfrm>
          <a:prstGeom prst="rect">
            <a:avLst/>
          </a:prstGeom>
        </p:spPr>
      </p:pic>
    </p:spTree>
    <p:extLst>
      <p:ext uri="{BB962C8B-B14F-4D97-AF65-F5344CB8AC3E}">
        <p14:creationId xmlns:p14="http://schemas.microsoft.com/office/powerpoint/2010/main" val="3172221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let’s explore the data.  For the next 5 minutes, please find all the issues you can, and </a:t>
            </a:r>
            <a:r>
              <a:rPr lang="en-US" dirty="0" smtClean="0"/>
              <a:t>note how </a:t>
            </a:r>
            <a:r>
              <a:rPr lang="en-US" dirty="0"/>
              <a:t>you would fix.</a:t>
            </a:r>
            <a:br>
              <a:rPr lang="en-US" dirty="0"/>
            </a:br>
            <a:endParaRPr lang="en-US" dirty="0"/>
          </a:p>
        </p:txBody>
      </p:sp>
      <p:sp>
        <p:nvSpPr>
          <p:cNvPr id="3" name="Text Placeholder 2"/>
          <p:cNvSpPr>
            <a:spLocks noGrp="1"/>
          </p:cNvSpPr>
          <p:nvPr>
            <p:ph type="body" idx="1"/>
          </p:nvPr>
        </p:nvSpPr>
        <p:spPr>
          <a:xfrm>
            <a:off x="457200" y="2738119"/>
            <a:ext cx="2682240" cy="3671689"/>
          </a:xfrm>
        </p:spPr>
        <p:txBody>
          <a:bodyPr/>
          <a:lstStyle/>
          <a:p>
            <a:r>
              <a:rPr lang="en-US" dirty="0" smtClean="0"/>
              <a:t>Please be prepared to share what issues you find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658" y="2918010"/>
            <a:ext cx="4828426" cy="2974790"/>
          </a:xfrm>
          <a:prstGeom prst="rect">
            <a:avLst/>
          </a:prstGeom>
        </p:spPr>
      </p:pic>
    </p:spTree>
    <p:extLst>
      <p:ext uri="{BB962C8B-B14F-4D97-AF65-F5344CB8AC3E}">
        <p14:creationId xmlns:p14="http://schemas.microsoft.com/office/powerpoint/2010/main" val="2898798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Observations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9850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a:hlinkClick r:id="rId3"/>
          </p:cNvPr>
          <p:cNvPicPr/>
          <p:nvPr/>
        </p:nvPicPr>
        <p:blipFill>
          <a:blip r:embed="rId4"/>
          <a:stretch>
            <a:fillRect/>
          </a:stretch>
        </p:blipFill>
        <p:spPr>
          <a:xfrm>
            <a:off x="2426794" y="-23351"/>
            <a:ext cx="5457635" cy="6881351"/>
          </a:xfrm>
          <a:prstGeom prst="rect">
            <a:avLst/>
          </a:prstGeom>
        </p:spPr>
      </p:pic>
    </p:spTree>
    <p:extLst>
      <p:ext uri="{BB962C8B-B14F-4D97-AF65-F5344CB8AC3E}">
        <p14:creationId xmlns:p14="http://schemas.microsoft.com/office/powerpoint/2010/main" val="567840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Data</a:t>
            </a:r>
            <a:endParaRPr lang="en-US" dirty="0"/>
          </a:p>
        </p:txBody>
      </p:sp>
      <p:sp>
        <p:nvSpPr>
          <p:cNvPr id="3" name="Text Placeholder 2"/>
          <p:cNvSpPr>
            <a:spLocks noGrp="1"/>
          </p:cNvSpPr>
          <p:nvPr>
            <p:ph type="body" idx="1"/>
          </p:nvPr>
        </p:nvSpPr>
        <p:spPr/>
        <p:txBody>
          <a:bodyPr/>
          <a:lstStyle/>
          <a:p>
            <a:r>
              <a:rPr lang="en-US" dirty="0" smtClean="0"/>
              <a:t>Notice more than one </a:t>
            </a:r>
            <a:r>
              <a:rPr lang="en-US" dirty="0" err="1" smtClean="0"/>
              <a:t>dwc:eventDate</a:t>
            </a:r>
            <a:r>
              <a:rPr lang="en-US" dirty="0" smtClean="0"/>
              <a:t> field</a:t>
            </a:r>
          </a:p>
          <a:p>
            <a:pPr lvl="1"/>
            <a:r>
              <a:rPr lang="en-US" sz="2800" dirty="0" smtClean="0"/>
              <a:t>What’s the difference?</a:t>
            </a:r>
          </a:p>
          <a:p>
            <a:endParaRPr lang="en-US" dirty="0"/>
          </a:p>
          <a:p>
            <a:r>
              <a:rPr lang="en-US" dirty="0" smtClean="0"/>
              <a:t>Which is useful in this dataset?</a:t>
            </a:r>
          </a:p>
          <a:p>
            <a:endParaRPr lang="en-US" dirty="0"/>
          </a:p>
          <a:p>
            <a:r>
              <a:rPr lang="en-US" dirty="0" smtClean="0"/>
              <a:t>Do you need the time-stamp?</a:t>
            </a:r>
            <a:endParaRPr lang="en-US" dirty="0"/>
          </a:p>
        </p:txBody>
      </p:sp>
    </p:spTree>
    <p:extLst>
      <p:ext uri="{BB962C8B-B14F-4D97-AF65-F5344CB8AC3E}">
        <p14:creationId xmlns:p14="http://schemas.microsoft.com/office/powerpoint/2010/main" val="2620554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Pivot Table example:</a:t>
            </a:r>
            <a:br>
              <a:rPr lang="en-US" dirty="0" smtClean="0"/>
            </a:br>
            <a:r>
              <a:rPr lang="en-US" dirty="0" smtClean="0">
                <a:solidFill>
                  <a:schemeClr val="bg2">
                    <a:lumMod val="90000"/>
                    <a:lumOff val="10000"/>
                  </a:schemeClr>
                </a:solidFill>
              </a:rPr>
              <a:t>Let’s look at the </a:t>
            </a:r>
            <a:r>
              <a:rPr lang="en-US" dirty="0" err="1" smtClean="0">
                <a:solidFill>
                  <a:srgbClr val="00529B"/>
                </a:solidFill>
                <a:effectLst>
                  <a:outerShdw blurRad="38100" dist="38100" dir="2700000" algn="tl">
                    <a:srgbClr val="000000">
                      <a:alpha val="43137"/>
                    </a:srgbClr>
                  </a:outerShdw>
                </a:effectLst>
              </a:rPr>
              <a:t>dwc:eventDate</a:t>
            </a:r>
            <a:r>
              <a:rPr lang="en-US" dirty="0" smtClean="0">
                <a:solidFill>
                  <a:schemeClr val="bg2">
                    <a:lumMod val="90000"/>
                    <a:lumOff val="10000"/>
                  </a:schemeClr>
                </a:solidFill>
              </a:rPr>
              <a:t> for all the occurrences in the dataset</a:t>
            </a:r>
            <a:endParaRPr lang="en-US" dirty="0">
              <a:solidFill>
                <a:schemeClr val="bg2">
                  <a:lumMod val="90000"/>
                  <a:lumOff val="10000"/>
                </a:schemeClr>
              </a:solidFill>
            </a:endParaRPr>
          </a:p>
        </p:txBody>
      </p:sp>
      <p:sp>
        <p:nvSpPr>
          <p:cNvPr id="3" name="Text Placeholder 2"/>
          <p:cNvSpPr>
            <a:spLocks noGrp="1"/>
          </p:cNvSpPr>
          <p:nvPr>
            <p:ph type="body" idx="1"/>
          </p:nvPr>
        </p:nvSpPr>
        <p:spPr>
          <a:xfrm>
            <a:off x="457200" y="2924869"/>
            <a:ext cx="8229600" cy="3484940"/>
          </a:xfrm>
        </p:spPr>
        <p:txBody>
          <a:bodyPr/>
          <a:lstStyle/>
          <a:p>
            <a:r>
              <a:rPr lang="en-US" dirty="0" smtClean="0"/>
              <a:t>Using the </a:t>
            </a:r>
            <a:r>
              <a:rPr lang="en-US" dirty="0" err="1" smtClean="0"/>
              <a:t>dwc:eventDate</a:t>
            </a:r>
            <a:r>
              <a:rPr lang="en-US" dirty="0" smtClean="0"/>
              <a:t> that has no time stamp</a:t>
            </a:r>
          </a:p>
          <a:p>
            <a:endParaRPr lang="en-US" dirty="0" smtClean="0"/>
          </a:p>
          <a:p>
            <a:r>
              <a:rPr lang="en-US" dirty="0" smtClean="0"/>
              <a:t>For Pivot Tables to work on date data the </a:t>
            </a:r>
            <a:r>
              <a:rPr lang="en-US" dirty="0" err="1" smtClean="0"/>
              <a:t>dwc:eventDate</a:t>
            </a:r>
            <a:r>
              <a:rPr lang="en-US" dirty="0" smtClean="0"/>
              <a:t> format must be of type date.</a:t>
            </a:r>
          </a:p>
          <a:p>
            <a:endParaRPr lang="en-US" dirty="0"/>
          </a:p>
          <a:p>
            <a:r>
              <a:rPr lang="en-US" dirty="0" smtClean="0"/>
              <a:t>Why is this visualization useful? What kinds of issues might we see?</a:t>
            </a:r>
          </a:p>
        </p:txBody>
      </p:sp>
    </p:spTree>
    <p:extLst>
      <p:ext uri="{BB962C8B-B14F-4D97-AF65-F5344CB8AC3E}">
        <p14:creationId xmlns:p14="http://schemas.microsoft.com/office/powerpoint/2010/main" val="4094227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32926900"/>
              </p:ext>
            </p:extLst>
          </p:nvPr>
        </p:nvGraphicFramePr>
        <p:xfrm>
          <a:off x="-66612" y="1410961"/>
          <a:ext cx="9665123" cy="493905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sz="2800" dirty="0" smtClean="0"/>
              <a:t>Number of specimens collected on a given date</a:t>
            </a:r>
            <a:endParaRPr lang="en-US" sz="2800" dirty="0"/>
          </a:p>
        </p:txBody>
      </p:sp>
    </p:spTree>
    <p:extLst>
      <p:ext uri="{BB962C8B-B14F-4D97-AF65-F5344CB8AC3E}">
        <p14:creationId xmlns:p14="http://schemas.microsoft.com/office/powerpoint/2010/main" val="364155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Zoom in to just a few records in the Pivot Table</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4262420769"/>
              </p:ext>
            </p:extLst>
          </p:nvPr>
        </p:nvGraphicFramePr>
        <p:xfrm>
          <a:off x="278498" y="1871009"/>
          <a:ext cx="8647345" cy="4781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231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137"/>
            <a:ext cx="3882719" cy="571500"/>
          </a:xfrm>
        </p:spPr>
        <p:txBody>
          <a:bodyPr/>
          <a:lstStyle/>
          <a:p>
            <a:r>
              <a:rPr lang="en-US" dirty="0" smtClean="0"/>
              <a:t>How to create this Pivot Table</a:t>
            </a:r>
            <a:endParaRPr lang="en-US" dirty="0"/>
          </a:p>
        </p:txBody>
      </p:sp>
      <p:sp>
        <p:nvSpPr>
          <p:cNvPr id="3" name="Text Placeholder 2"/>
          <p:cNvSpPr>
            <a:spLocks noGrp="1"/>
          </p:cNvSpPr>
          <p:nvPr>
            <p:ph type="body" idx="1"/>
          </p:nvPr>
        </p:nvSpPr>
        <p:spPr>
          <a:xfrm>
            <a:off x="310989" y="2376511"/>
            <a:ext cx="3894323" cy="4033297"/>
          </a:xfrm>
        </p:spPr>
        <p:txBody>
          <a:bodyPr/>
          <a:lstStyle/>
          <a:p>
            <a:r>
              <a:rPr lang="en-US" dirty="0"/>
              <a:t>highlight the </a:t>
            </a:r>
            <a:r>
              <a:rPr lang="en-US" dirty="0" err="1"/>
              <a:t>dwc:eventDate</a:t>
            </a:r>
            <a:r>
              <a:rPr lang="en-US" dirty="0"/>
              <a:t> field (and the header</a:t>
            </a:r>
            <a:r>
              <a:rPr lang="en-US" dirty="0" smtClean="0"/>
              <a:t>)</a:t>
            </a:r>
          </a:p>
          <a:p>
            <a:endParaRPr lang="en-US" dirty="0"/>
          </a:p>
          <a:p>
            <a:r>
              <a:rPr lang="en-US" dirty="0"/>
              <a:t>choose (under Charts) &gt; insert Pivot Chart and Pivot Table &gt; new worksheet &gt; click ok</a:t>
            </a:r>
          </a:p>
          <a:p>
            <a:endParaRPr lang="en-US" dirty="0"/>
          </a:p>
        </p:txBody>
      </p:sp>
      <p:pic>
        <p:nvPicPr>
          <p:cNvPr id="4" name="Picture 3"/>
          <p:cNvPicPr/>
          <p:nvPr/>
        </p:nvPicPr>
        <p:blipFill rotWithShape="1">
          <a:blip r:embed="rId2"/>
          <a:srcRect t="1131"/>
          <a:stretch/>
        </p:blipFill>
        <p:spPr>
          <a:xfrm>
            <a:off x="4168179" y="580203"/>
            <a:ext cx="5036161" cy="5699026"/>
          </a:xfrm>
          <a:prstGeom prst="rect">
            <a:avLst/>
          </a:prstGeom>
        </p:spPr>
      </p:pic>
    </p:spTree>
    <p:extLst>
      <p:ext uri="{BB962C8B-B14F-4D97-AF65-F5344CB8AC3E}">
        <p14:creationId xmlns:p14="http://schemas.microsoft.com/office/powerpoint/2010/main" val="612363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end up here</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p:nvPr/>
        </p:nvPicPr>
        <p:blipFill>
          <a:blip r:embed="rId2"/>
          <a:stretch>
            <a:fillRect/>
          </a:stretch>
        </p:blipFill>
        <p:spPr>
          <a:xfrm>
            <a:off x="398378" y="1657829"/>
            <a:ext cx="8406832" cy="4951845"/>
          </a:xfrm>
          <a:prstGeom prst="rect">
            <a:avLst/>
          </a:prstGeom>
        </p:spPr>
      </p:pic>
      <p:sp>
        <p:nvSpPr>
          <p:cNvPr id="5" name="Rounded Rectangle 4"/>
          <p:cNvSpPr/>
          <p:nvPr/>
        </p:nvSpPr>
        <p:spPr>
          <a:xfrm rot="5400000">
            <a:off x="6558614" y="2645727"/>
            <a:ext cx="881908" cy="152245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23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77742"/>
            <a:ext cx="3158625" cy="4632067"/>
          </a:xfrm>
        </p:spPr>
        <p:txBody>
          <a:bodyPr/>
          <a:lstStyle/>
          <a:p>
            <a:r>
              <a:rPr lang="en-US" sz="2400" dirty="0">
                <a:solidFill>
                  <a:schemeClr val="bg2">
                    <a:lumMod val="75000"/>
                    <a:lumOff val="25000"/>
                  </a:schemeClr>
                </a:solidFill>
                <a:effectLst>
                  <a:outerShdw blurRad="38100" dist="38100" dir="2700000" algn="tl">
                    <a:srgbClr val="000000">
                      <a:alpha val="43137"/>
                    </a:srgbClr>
                  </a:outerShdw>
                </a:effectLst>
              </a:rPr>
              <a:t>Drag and drop it </a:t>
            </a:r>
            <a:r>
              <a:rPr lang="en-US" sz="2400" dirty="0"/>
              <a:t>into the </a:t>
            </a:r>
            <a:r>
              <a:rPr lang="en-US" sz="2400" b="1" dirty="0"/>
              <a:t>AXIS</a:t>
            </a:r>
            <a:r>
              <a:rPr lang="en-US" sz="2400" dirty="0"/>
              <a:t> and the </a:t>
            </a:r>
            <a:r>
              <a:rPr lang="en-US" sz="2400" b="1" dirty="0"/>
              <a:t>VALUES</a:t>
            </a:r>
            <a:r>
              <a:rPr lang="en-US" sz="2400" dirty="0"/>
              <a:t> boxes</a:t>
            </a:r>
            <a:r>
              <a:rPr lang="en-US" sz="2400" dirty="0" smtClean="0"/>
              <a:t>.</a:t>
            </a:r>
          </a:p>
          <a:p>
            <a:r>
              <a:rPr lang="en-US" sz="2400" dirty="0"/>
              <a:t>You’ll now see a Pivot Table for your Dates and Count of </a:t>
            </a:r>
            <a:r>
              <a:rPr lang="en-US" sz="2400" dirty="0" err="1"/>
              <a:t>dwc:eventDate</a:t>
            </a:r>
            <a:endParaRPr lang="en-US" sz="2400" dirty="0"/>
          </a:p>
          <a:p>
            <a:r>
              <a:rPr lang="en-US" sz="2400" dirty="0"/>
              <a:t>And you see a Pivot Chart showing date distribution</a:t>
            </a:r>
            <a:r>
              <a:rPr lang="en-US" sz="2400" dirty="0" smtClean="0"/>
              <a:t>.</a:t>
            </a:r>
            <a:endParaRPr lang="en-US" sz="2400" dirty="0"/>
          </a:p>
        </p:txBody>
      </p:sp>
      <p:sp>
        <p:nvSpPr>
          <p:cNvPr id="2" name="Title 1"/>
          <p:cNvSpPr>
            <a:spLocks noGrp="1"/>
          </p:cNvSpPr>
          <p:nvPr>
            <p:ph type="title"/>
          </p:nvPr>
        </p:nvSpPr>
        <p:spPr>
          <a:xfrm>
            <a:off x="475767" y="1033618"/>
            <a:ext cx="4560396" cy="571500"/>
          </a:xfrm>
        </p:spPr>
        <p:txBody>
          <a:bodyPr/>
          <a:lstStyle/>
          <a:p>
            <a:r>
              <a:rPr lang="en-US" dirty="0"/>
              <a:t>See </a:t>
            </a:r>
            <a:r>
              <a:rPr lang="en-US" dirty="0" err="1">
                <a:solidFill>
                  <a:srgbClr val="00529B"/>
                </a:solidFill>
                <a:effectLst>
                  <a:outerShdw blurRad="38100" dist="38100" dir="2700000" algn="tl">
                    <a:srgbClr val="000000">
                      <a:alpha val="43137"/>
                    </a:srgbClr>
                  </a:outerShdw>
                </a:effectLst>
              </a:rPr>
              <a:t>dwc:eventDate</a:t>
            </a:r>
            <a:r>
              <a:rPr lang="en-US" dirty="0" smtClean="0"/>
              <a:t>?</a:t>
            </a:r>
            <a:endParaRPr lang="en-US" dirty="0"/>
          </a:p>
        </p:txBody>
      </p:sp>
      <p:pic>
        <p:nvPicPr>
          <p:cNvPr id="6" name="Picture 5"/>
          <p:cNvPicPr>
            <a:picLocks noChangeAspect="1"/>
          </p:cNvPicPr>
          <p:nvPr/>
        </p:nvPicPr>
        <p:blipFill rotWithShape="1">
          <a:blip r:embed="rId2"/>
          <a:srcRect t="51947"/>
          <a:stretch/>
        </p:blipFill>
        <p:spPr>
          <a:xfrm>
            <a:off x="3672577" y="3297072"/>
            <a:ext cx="5532600" cy="3560928"/>
          </a:xfrm>
          <a:prstGeom prst="rect">
            <a:avLst/>
          </a:prstGeom>
        </p:spPr>
      </p:pic>
      <p:pic>
        <p:nvPicPr>
          <p:cNvPr id="4" name="Picture 3"/>
          <p:cNvPicPr/>
          <p:nvPr/>
        </p:nvPicPr>
        <p:blipFill rotWithShape="1">
          <a:blip r:embed="rId3"/>
          <a:srcRect b="75348"/>
          <a:stretch/>
        </p:blipFill>
        <p:spPr>
          <a:xfrm>
            <a:off x="3686848" y="1653475"/>
            <a:ext cx="5025480" cy="1660643"/>
          </a:xfrm>
          <a:prstGeom prst="rect">
            <a:avLst/>
          </a:prstGeom>
        </p:spPr>
      </p:pic>
      <p:sp>
        <p:nvSpPr>
          <p:cNvPr id="5" name="Rounded Rectangle 4"/>
          <p:cNvSpPr/>
          <p:nvPr/>
        </p:nvSpPr>
        <p:spPr>
          <a:xfrm rot="5400000">
            <a:off x="4511655" y="1935556"/>
            <a:ext cx="478085" cy="17034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5400000">
            <a:off x="4603714" y="4756890"/>
            <a:ext cx="478085" cy="170347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5400000">
            <a:off x="7551533" y="4329472"/>
            <a:ext cx="478085" cy="2567597"/>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888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resulting table and chart look like.</a:t>
            </a:r>
            <a:endParaRPr lang="en-US" dirty="0"/>
          </a:p>
        </p:txBody>
      </p:sp>
      <p:sp>
        <p:nvSpPr>
          <p:cNvPr id="3" name="Text Placeholder 2"/>
          <p:cNvSpPr>
            <a:spLocks noGrp="1"/>
          </p:cNvSpPr>
          <p:nvPr>
            <p:ph type="body" idx="1"/>
          </p:nvPr>
        </p:nvSpPr>
        <p:spPr/>
        <p:txBody>
          <a:bodyPr/>
          <a:lstStyle/>
          <a:p>
            <a:r>
              <a:rPr lang="en-US" dirty="0" smtClean="0"/>
              <a:t>Notice the sort and limit features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648" r="8731" b="17088"/>
          <a:stretch/>
        </p:blipFill>
        <p:spPr>
          <a:xfrm>
            <a:off x="190307" y="2395077"/>
            <a:ext cx="8721395" cy="4093914"/>
          </a:xfrm>
          <a:prstGeom prst="rect">
            <a:avLst/>
          </a:prstGeom>
        </p:spPr>
      </p:pic>
    </p:spTree>
    <p:extLst>
      <p:ext uri="{BB962C8B-B14F-4D97-AF65-F5344CB8AC3E}">
        <p14:creationId xmlns:p14="http://schemas.microsoft.com/office/powerpoint/2010/main" val="2473680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13" t="1670" r="53654" b="17391"/>
          <a:stretch/>
        </p:blipFill>
        <p:spPr>
          <a:xfrm>
            <a:off x="3908248" y="481646"/>
            <a:ext cx="5147562" cy="6100177"/>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109" t="46772" r="70086" b="22191"/>
          <a:stretch/>
        </p:blipFill>
        <p:spPr>
          <a:xfrm>
            <a:off x="211057" y="1104707"/>
            <a:ext cx="3644722" cy="4771590"/>
          </a:xfrm>
          <a:prstGeom prst="rect">
            <a:avLst/>
          </a:prstGeom>
        </p:spPr>
      </p:pic>
    </p:spTree>
    <p:extLst>
      <p:ext uri="{BB962C8B-B14F-4D97-AF65-F5344CB8AC3E}">
        <p14:creationId xmlns:p14="http://schemas.microsoft.com/office/powerpoint/2010/main" val="3455934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7560"/>
          <a:stretch/>
        </p:blipFill>
        <p:spPr>
          <a:xfrm>
            <a:off x="96551" y="1885596"/>
            <a:ext cx="9005116" cy="5066117"/>
          </a:xfrm>
          <a:prstGeom prst="rect">
            <a:avLst/>
          </a:prstGeom>
        </p:spPr>
      </p:pic>
      <p:sp>
        <p:nvSpPr>
          <p:cNvPr id="2" name="Title 1"/>
          <p:cNvSpPr>
            <a:spLocks noGrp="1"/>
          </p:cNvSpPr>
          <p:nvPr>
            <p:ph type="title"/>
          </p:nvPr>
        </p:nvSpPr>
        <p:spPr/>
        <p:txBody>
          <a:bodyPr/>
          <a:lstStyle/>
          <a:p>
            <a:r>
              <a:rPr lang="en-US" dirty="0" smtClean="0"/>
              <a:t>Splitting YYYY-MM-DD</a:t>
            </a:r>
            <a:endParaRPr lang="en-US" dirty="0"/>
          </a:p>
        </p:txBody>
      </p:sp>
      <p:sp>
        <p:nvSpPr>
          <p:cNvPr id="3" name="Text Placeholder 2"/>
          <p:cNvSpPr>
            <a:spLocks noGrp="1"/>
          </p:cNvSpPr>
          <p:nvPr>
            <p:ph type="body" idx="1"/>
          </p:nvPr>
        </p:nvSpPr>
        <p:spPr>
          <a:xfrm>
            <a:off x="6099786" y="971195"/>
            <a:ext cx="2587014" cy="5438614"/>
          </a:xfrm>
        </p:spPr>
        <p:txBody>
          <a:bodyPr/>
          <a:lstStyle/>
          <a:p>
            <a:r>
              <a:rPr lang="en-US" dirty="0" smtClean="0"/>
              <a:t>YEAR()</a:t>
            </a:r>
          </a:p>
          <a:p>
            <a:r>
              <a:rPr lang="en-US" dirty="0" smtClean="0"/>
              <a:t>MONTH()</a:t>
            </a:r>
          </a:p>
          <a:p>
            <a:r>
              <a:rPr lang="en-US" dirty="0" smtClean="0"/>
              <a:t>DAY()</a:t>
            </a:r>
            <a:endParaRPr lang="en-US" dirty="0"/>
          </a:p>
        </p:txBody>
      </p:sp>
    </p:spTree>
    <p:extLst>
      <p:ext uri="{BB962C8B-B14F-4D97-AF65-F5344CB8AC3E}">
        <p14:creationId xmlns:p14="http://schemas.microsoft.com/office/powerpoint/2010/main" val="580838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258861"/>
            <a:ext cx="6018504" cy="3764252"/>
          </a:xfrm>
          <a:prstGeom prst="rect">
            <a:avLst/>
          </a:prstGeom>
        </p:spPr>
      </p:pic>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rotWithShape="1">
          <a:blip r:embed="rId3"/>
          <a:srcRect b="72959"/>
          <a:stretch/>
        </p:blipFill>
        <p:spPr>
          <a:xfrm>
            <a:off x="0" y="1"/>
            <a:ext cx="6613814" cy="931438"/>
          </a:xfrm>
          <a:prstGeom prst="rect">
            <a:avLst/>
          </a:prstGeom>
        </p:spPr>
      </p:pic>
      <p:pic>
        <p:nvPicPr>
          <p:cNvPr id="7" name="Picture 6"/>
          <p:cNvPicPr>
            <a:picLocks noChangeAspect="1"/>
          </p:cNvPicPr>
          <p:nvPr/>
        </p:nvPicPr>
        <p:blipFill rotWithShape="1">
          <a:blip r:embed="rId3"/>
          <a:srcRect t="54933" r="4337" b="4369"/>
          <a:stretch/>
        </p:blipFill>
        <p:spPr>
          <a:xfrm>
            <a:off x="0" y="863283"/>
            <a:ext cx="6326966" cy="1401893"/>
          </a:xfrm>
          <a:prstGeom prst="rect">
            <a:avLst/>
          </a:prstGeom>
        </p:spPr>
      </p:pic>
      <p:sp>
        <p:nvSpPr>
          <p:cNvPr id="6" name="Rectangle 5"/>
          <p:cNvSpPr/>
          <p:nvPr/>
        </p:nvSpPr>
        <p:spPr>
          <a:xfrm>
            <a:off x="6355363" y="936478"/>
            <a:ext cx="2592693" cy="5601533"/>
          </a:xfrm>
          <a:prstGeom prst="rect">
            <a:avLst/>
          </a:prstGeom>
        </p:spPr>
        <p:txBody>
          <a:bodyPr wrap="square">
            <a:spAutoFit/>
          </a:bodyPr>
          <a:lstStyle/>
          <a:p>
            <a:r>
              <a:rPr lang="en-US" sz="1800" b="1" dirty="0" smtClean="0"/>
              <a:t>Abstract</a:t>
            </a:r>
          </a:p>
          <a:p>
            <a:r>
              <a:rPr lang="en-US" sz="2000" dirty="0" smtClean="0">
                <a:solidFill>
                  <a:srgbClr val="00529B"/>
                </a:solidFill>
                <a:effectLst>
                  <a:outerShdw blurRad="38100" dist="38100" dir="2700000" algn="tl">
                    <a:srgbClr val="000000">
                      <a:alpha val="43137"/>
                    </a:srgbClr>
                  </a:outerShdw>
                </a:effectLst>
              </a:rPr>
              <a:t>The spreadsheet software Microsoft Excel, when used with default settings, is known to convert gene names to dates and floating-point numbers. A programmatic scan of leading genomics journals reveals that approximately one-fifth of papers with supplementary Excel gene lists contain erroneous gene name conversions.</a:t>
            </a:r>
            <a:endParaRPr lang="en-US" sz="2000" dirty="0">
              <a:solidFill>
                <a:srgbClr val="0052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506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issues – </a:t>
            </a:r>
            <a:r>
              <a:rPr lang="en-US" dirty="0" err="1" smtClean="0"/>
              <a:t>dwc:county</a:t>
            </a:r>
            <a:endParaRPr lang="en-US" dirty="0"/>
          </a:p>
        </p:txBody>
      </p:sp>
      <p:sp>
        <p:nvSpPr>
          <p:cNvPr id="3" name="Text Placeholder 2"/>
          <p:cNvSpPr>
            <a:spLocks noGrp="1"/>
          </p:cNvSpPr>
          <p:nvPr>
            <p:ph type="body" idx="1"/>
          </p:nvPr>
        </p:nvSpPr>
        <p:spPr>
          <a:xfrm>
            <a:off x="457200" y="2192287"/>
            <a:ext cx="4688430" cy="4217521"/>
          </a:xfrm>
        </p:spPr>
        <p:txBody>
          <a:bodyPr/>
          <a:lstStyle/>
          <a:p>
            <a:r>
              <a:rPr lang="en-US" sz="2400" dirty="0" smtClean="0"/>
              <a:t>More than one county</a:t>
            </a:r>
          </a:p>
          <a:p>
            <a:r>
              <a:rPr lang="en-US" sz="2400" dirty="0" smtClean="0"/>
              <a:t>/ and () as separators</a:t>
            </a:r>
          </a:p>
          <a:p>
            <a:r>
              <a:rPr lang="en-US" sz="2400" dirty="0" smtClean="0"/>
              <a:t>The word “county” is in the field</a:t>
            </a:r>
          </a:p>
          <a:p>
            <a:endParaRPr lang="en-US" sz="2400" dirty="0"/>
          </a:p>
          <a:p>
            <a:r>
              <a:rPr lang="en-US" sz="2400" dirty="0" smtClean="0"/>
              <a:t>Do these issues matter?</a:t>
            </a:r>
          </a:p>
          <a:p>
            <a:endParaRPr lang="en-US" sz="2400" dirty="0"/>
          </a:p>
          <a:p>
            <a:r>
              <a:rPr lang="en-US" sz="2400" dirty="0" smtClean="0"/>
              <a:t>What to do?</a:t>
            </a:r>
          </a:p>
          <a:p>
            <a:endParaRPr lang="en-US" sz="2400" dirty="0"/>
          </a:p>
          <a:p>
            <a:r>
              <a:rPr lang="en-US" sz="2400" dirty="0" smtClean="0"/>
              <a:t>What order to fix?</a:t>
            </a:r>
          </a:p>
        </p:txBody>
      </p:sp>
      <p:pic>
        <p:nvPicPr>
          <p:cNvPr id="4" name="Picture 3"/>
          <p:cNvPicPr>
            <a:picLocks noChangeAspect="1"/>
          </p:cNvPicPr>
          <p:nvPr/>
        </p:nvPicPr>
        <p:blipFill rotWithShape="1">
          <a:blip r:embed="rId2"/>
          <a:srcRect r="11661"/>
          <a:stretch/>
        </p:blipFill>
        <p:spPr>
          <a:xfrm>
            <a:off x="5486764" y="1160046"/>
            <a:ext cx="3657236" cy="5435268"/>
          </a:xfrm>
          <a:prstGeom prst="rect">
            <a:avLst/>
          </a:prstGeom>
        </p:spPr>
      </p:pic>
    </p:spTree>
    <p:extLst>
      <p:ext uri="{BB962C8B-B14F-4D97-AF65-F5344CB8AC3E}">
        <p14:creationId xmlns:p14="http://schemas.microsoft.com/office/powerpoint/2010/main" val="1337626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dwc:county</a:t>
            </a:r>
            <a:r>
              <a:rPr lang="en-US" dirty="0" smtClean="0"/>
              <a:t> – unique values</a:t>
            </a:r>
            <a:endParaRPr lang="en-US" dirty="0"/>
          </a:p>
        </p:txBody>
      </p:sp>
      <p:sp>
        <p:nvSpPr>
          <p:cNvPr id="3" name="Text Placeholder 2"/>
          <p:cNvSpPr>
            <a:spLocks noGrp="1"/>
          </p:cNvSpPr>
          <p:nvPr>
            <p:ph type="body" idx="1"/>
          </p:nvPr>
        </p:nvSpPr>
        <p:spPr>
          <a:xfrm>
            <a:off x="457200" y="1737929"/>
            <a:ext cx="4120480" cy="4671880"/>
          </a:xfrm>
        </p:spPr>
        <p:txBody>
          <a:bodyPr/>
          <a:lstStyle/>
          <a:p>
            <a:r>
              <a:rPr lang="en-US" sz="2200" dirty="0" smtClean="0">
                <a:solidFill>
                  <a:srgbClr val="C00000"/>
                </a:solidFill>
                <a:effectLst>
                  <a:outerShdw blurRad="38100" dist="38100" dir="2700000" algn="tl">
                    <a:srgbClr val="000000">
                      <a:alpha val="43137"/>
                    </a:srgbClr>
                  </a:outerShdw>
                </a:effectLst>
              </a:rPr>
              <a:t>Sort</a:t>
            </a:r>
            <a:r>
              <a:rPr lang="en-US" sz="2200" dirty="0" smtClean="0"/>
              <a:t> data set by </a:t>
            </a:r>
            <a:r>
              <a:rPr lang="en-US" sz="2200" dirty="0" err="1" smtClean="0"/>
              <a:t>dwc:county</a:t>
            </a:r>
            <a:endParaRPr lang="en-US" sz="2200" dirty="0" smtClean="0"/>
          </a:p>
          <a:p>
            <a:pPr lvl="1"/>
            <a:r>
              <a:rPr lang="en-US" sz="2200" dirty="0" smtClean="0"/>
              <a:t>This moves all blanks to end</a:t>
            </a:r>
          </a:p>
          <a:p>
            <a:r>
              <a:rPr lang="en-US" sz="2200" dirty="0" smtClean="0"/>
              <a:t>Use Data tab &gt; Filter Advanced &gt; Unique Records, to see issues</a:t>
            </a:r>
          </a:p>
          <a:p>
            <a:r>
              <a:rPr lang="en-US" sz="2200" dirty="0" smtClean="0"/>
              <a:t>Plan strategy</a:t>
            </a:r>
          </a:p>
          <a:p>
            <a:r>
              <a:rPr lang="en-US" sz="2200" dirty="0" smtClean="0"/>
              <a:t>Use </a:t>
            </a:r>
            <a:r>
              <a:rPr lang="en-US" sz="2200" dirty="0"/>
              <a:t>Find and Replace to remove “county”</a:t>
            </a:r>
          </a:p>
          <a:p>
            <a:r>
              <a:rPr lang="en-US" sz="2200" dirty="0"/>
              <a:t>Use Text-to-Columns to </a:t>
            </a:r>
            <a:r>
              <a:rPr lang="en-US" sz="2200" dirty="0" smtClean="0"/>
              <a:t>separate by “/”</a:t>
            </a:r>
          </a:p>
          <a:p>
            <a:r>
              <a:rPr lang="en-US" sz="2200" dirty="0" smtClean="0"/>
              <a:t>And then see (9 counties)…</a:t>
            </a:r>
            <a:endParaRPr lang="en-US" sz="2200" dirty="0"/>
          </a:p>
        </p:txBody>
      </p:sp>
      <p:pic>
        <p:nvPicPr>
          <p:cNvPr id="4" name="Picture 3"/>
          <p:cNvPicPr>
            <a:picLocks noChangeAspect="1"/>
          </p:cNvPicPr>
          <p:nvPr/>
        </p:nvPicPr>
        <p:blipFill rotWithShape="1">
          <a:blip r:embed="rId3"/>
          <a:srcRect r="11661"/>
          <a:stretch/>
        </p:blipFill>
        <p:spPr>
          <a:xfrm>
            <a:off x="5838349" y="0"/>
            <a:ext cx="3305651" cy="4912754"/>
          </a:xfrm>
          <a:prstGeom prst="rect">
            <a:avLst/>
          </a:prstGeom>
        </p:spPr>
      </p:pic>
      <p:pic>
        <p:nvPicPr>
          <p:cNvPr id="6" name="Picture 5"/>
          <p:cNvPicPr>
            <a:picLocks noChangeAspect="1"/>
          </p:cNvPicPr>
          <p:nvPr/>
        </p:nvPicPr>
        <p:blipFill rotWithShape="1">
          <a:blip r:embed="rId4"/>
          <a:srcRect l="2699"/>
          <a:stretch/>
        </p:blipFill>
        <p:spPr>
          <a:xfrm>
            <a:off x="4850295" y="2585919"/>
            <a:ext cx="3855436" cy="4162425"/>
          </a:xfrm>
          <a:prstGeom prst="rect">
            <a:avLst/>
          </a:prstGeom>
        </p:spPr>
      </p:pic>
    </p:spTree>
    <p:extLst>
      <p:ext uri="{BB962C8B-B14F-4D97-AF65-F5344CB8AC3E}">
        <p14:creationId xmlns:p14="http://schemas.microsoft.com/office/powerpoint/2010/main" val="104741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Find and Replace to remove </a:t>
            </a:r>
            <a:r>
              <a:rPr lang="en-US" dirty="0" smtClean="0"/>
              <a:t>the word </a:t>
            </a:r>
            <a:r>
              <a:rPr lang="en-US" i="1" dirty="0" smtClean="0"/>
              <a:t>county</a:t>
            </a:r>
            <a:r>
              <a:rPr lang="en-US" dirty="0" smtClean="0"/>
              <a:t> and the </a:t>
            </a:r>
            <a:r>
              <a:rPr lang="en-US" i="1" dirty="0" smtClean="0"/>
              <a:t>space</a:t>
            </a:r>
            <a:r>
              <a:rPr lang="en-US" dirty="0" smtClean="0"/>
              <a:t> in front</a:t>
            </a:r>
            <a:endParaRPr lang="en-US" dirty="0"/>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096501"/>
            <a:ext cx="6260733" cy="4598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471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42185"/>
            <a:ext cx="6011754" cy="3967623"/>
          </a:xfrm>
        </p:spPr>
        <p:txBody>
          <a:bodyPr/>
          <a:lstStyle/>
          <a:p>
            <a:pPr marL="460375" indent="-257175"/>
            <a:r>
              <a:rPr lang="en-US" sz="2000" dirty="0" smtClean="0"/>
              <a:t>Try using Text-to-Columns</a:t>
            </a:r>
          </a:p>
          <a:p>
            <a:pPr marL="460375" indent="-257175"/>
            <a:r>
              <a:rPr lang="en-US" sz="2000" dirty="0" smtClean="0"/>
              <a:t>What happens</a:t>
            </a:r>
            <a:r>
              <a:rPr lang="en-US" sz="2000" dirty="0" smtClean="0"/>
              <a:t>?</a:t>
            </a:r>
          </a:p>
          <a:p>
            <a:pPr marL="460375" indent="-257175"/>
            <a:r>
              <a:rPr lang="en-US" sz="2000" dirty="0" smtClean="0"/>
              <a:t>What about date ranges with “/”</a:t>
            </a:r>
          </a:p>
          <a:p>
            <a:pPr marL="460375" indent="-257175"/>
            <a:endParaRPr lang="en-US" sz="2000" dirty="0"/>
          </a:p>
          <a:p>
            <a:pPr marL="460375" indent="-257175"/>
            <a:r>
              <a:rPr lang="en-US" sz="2000" dirty="0" smtClean="0"/>
              <a:t>Open another </a:t>
            </a:r>
            <a:r>
              <a:rPr lang="en-US" sz="2000" dirty="0" smtClean="0"/>
              <a:t>copy of the data, </a:t>
            </a:r>
            <a:r>
              <a:rPr lang="en-US" sz="2000" dirty="0" smtClean="0"/>
              <a:t>import this field as text and then try “Text to Columns”</a:t>
            </a:r>
          </a:p>
          <a:p>
            <a:pPr marL="460375" indent="-257175"/>
            <a:endParaRPr lang="en-US" sz="2000" dirty="0"/>
          </a:p>
          <a:p>
            <a:pPr marL="460375" indent="-257175"/>
            <a:r>
              <a:rPr lang="en-US" sz="2000" dirty="0" smtClean="0"/>
              <a:t>First divide by the date range separator “/”, then use </a:t>
            </a:r>
            <a:r>
              <a:rPr lang="en-US" sz="2000" dirty="0" smtClean="0"/>
              <a:t>Text-to-Columns </a:t>
            </a:r>
            <a:r>
              <a:rPr lang="en-US" sz="2000" dirty="0" smtClean="0"/>
              <a:t>again to divide the date field into 3 columns, YYYY, MM, DD.</a:t>
            </a:r>
          </a:p>
          <a:p>
            <a:pPr marL="460375" indent="-257175"/>
            <a:endParaRPr lang="en-US" sz="2000" dirty="0"/>
          </a:p>
          <a:p>
            <a:pPr marL="460375" indent="-257175"/>
            <a:r>
              <a:rPr lang="en-US" sz="2000" dirty="0" smtClean="0"/>
              <a:t>Then you can look at years, months, days separately to evaluate any issues.</a:t>
            </a:r>
          </a:p>
        </p:txBody>
      </p:sp>
      <p:pic>
        <p:nvPicPr>
          <p:cNvPr id="4" name="Picture 3"/>
          <p:cNvPicPr>
            <a:picLocks noChangeAspect="1"/>
          </p:cNvPicPr>
          <p:nvPr/>
        </p:nvPicPr>
        <p:blipFill>
          <a:blip r:embed="rId3"/>
          <a:stretch>
            <a:fillRect/>
          </a:stretch>
        </p:blipFill>
        <p:spPr>
          <a:xfrm>
            <a:off x="6465468" y="0"/>
            <a:ext cx="2678532" cy="6891841"/>
          </a:xfrm>
          <a:prstGeom prst="rect">
            <a:avLst/>
          </a:prstGeom>
        </p:spPr>
      </p:pic>
      <p:sp>
        <p:nvSpPr>
          <p:cNvPr id="2" name="Title 1"/>
          <p:cNvSpPr>
            <a:spLocks noGrp="1"/>
          </p:cNvSpPr>
          <p:nvPr>
            <p:ph type="title"/>
          </p:nvPr>
        </p:nvSpPr>
        <p:spPr/>
        <p:txBody>
          <a:bodyPr/>
          <a:lstStyle/>
          <a:p>
            <a:r>
              <a:rPr lang="en-US" dirty="0" smtClean="0"/>
              <a:t>Splitting </a:t>
            </a:r>
            <a:r>
              <a:rPr lang="en-US" dirty="0"/>
              <a:t>YYYY-MM-DD into separate fields to look for any issues</a:t>
            </a:r>
            <a:r>
              <a:rPr lang="en-US" dirty="0" smtClean="0"/>
              <a:t>.</a:t>
            </a:r>
            <a:endParaRPr lang="en-US" dirty="0"/>
          </a:p>
        </p:txBody>
      </p:sp>
      <p:pic>
        <p:nvPicPr>
          <p:cNvPr id="5" name="Picture 4"/>
          <p:cNvPicPr>
            <a:picLocks noChangeAspect="1"/>
          </p:cNvPicPr>
          <p:nvPr/>
        </p:nvPicPr>
        <p:blipFill rotWithShape="1">
          <a:blip r:embed="rId4"/>
          <a:srcRect l="6803" t="1260" r="7214" b="16807"/>
          <a:stretch/>
        </p:blipFill>
        <p:spPr>
          <a:xfrm>
            <a:off x="6298569" y="-102231"/>
            <a:ext cx="812167" cy="1107503"/>
          </a:xfrm>
          <a:prstGeom prst="rect">
            <a:avLst/>
          </a:prstGeom>
        </p:spPr>
      </p:pic>
    </p:spTree>
    <p:extLst>
      <p:ext uri="{BB962C8B-B14F-4D97-AF65-F5344CB8AC3E}">
        <p14:creationId xmlns:p14="http://schemas.microsoft.com/office/powerpoint/2010/main" val="1506778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Geopoint</a:t>
            </a:r>
            <a:r>
              <a:rPr lang="en-US" dirty="0" smtClean="0"/>
              <a:t> data</a:t>
            </a:r>
            <a:endParaRPr lang="en-US" dirty="0"/>
          </a:p>
        </p:txBody>
      </p:sp>
      <p:sp>
        <p:nvSpPr>
          <p:cNvPr id="3" name="Text Placeholder 2"/>
          <p:cNvSpPr>
            <a:spLocks noGrp="1"/>
          </p:cNvSpPr>
          <p:nvPr>
            <p:ph type="body" idx="1"/>
          </p:nvPr>
        </p:nvSpPr>
        <p:spPr/>
        <p:txBody>
          <a:bodyPr/>
          <a:lstStyle/>
          <a:p>
            <a:r>
              <a:rPr lang="en-US" dirty="0" smtClean="0"/>
              <a:t>From iDigBio, we have a decimal latitude and decimal longitude in </a:t>
            </a:r>
            <a:r>
              <a:rPr lang="en-US" dirty="0" err="1" smtClean="0"/>
              <a:t>JSON</a:t>
            </a:r>
            <a:r>
              <a:rPr lang="en-US" dirty="0" smtClean="0"/>
              <a:t> format</a:t>
            </a:r>
            <a:r>
              <a:rPr lang="en-US" dirty="0" smtClean="0"/>
              <a:t>.</a:t>
            </a:r>
          </a:p>
          <a:p>
            <a:endParaRPr lang="en-US" dirty="0" smtClean="0"/>
          </a:p>
          <a:p>
            <a:r>
              <a:rPr lang="en-US" dirty="0" smtClean="0"/>
              <a:t>How to separate this?</a:t>
            </a:r>
          </a:p>
          <a:p>
            <a:endParaRPr lang="en-US" dirty="0"/>
          </a:p>
          <a:p>
            <a:r>
              <a:rPr lang="en-US" dirty="0" smtClean="0"/>
              <a:t>Try it</a:t>
            </a:r>
          </a:p>
          <a:p>
            <a:endParaRPr lang="en-US" dirty="0"/>
          </a:p>
          <a:p>
            <a:r>
              <a:rPr lang="en-US" dirty="0" smtClean="0"/>
              <a:t>How did you do it?</a:t>
            </a:r>
          </a:p>
        </p:txBody>
      </p:sp>
    </p:spTree>
    <p:extLst>
      <p:ext uri="{BB962C8B-B14F-4D97-AF65-F5344CB8AC3E}">
        <p14:creationId xmlns:p14="http://schemas.microsoft.com/office/powerpoint/2010/main" val="3369858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possible path to separate </a:t>
            </a:r>
            <a:r>
              <a:rPr lang="en-US" dirty="0" err="1" smtClean="0"/>
              <a:t>lat</a:t>
            </a:r>
            <a:r>
              <a:rPr lang="en-US" dirty="0" smtClean="0"/>
              <a:t> and </a:t>
            </a:r>
            <a:r>
              <a:rPr lang="en-US" dirty="0" err="1" smtClean="0"/>
              <a:t>lon</a:t>
            </a:r>
            <a:endParaRPr lang="en-US" dirty="0"/>
          </a:p>
        </p:txBody>
      </p:sp>
      <p:sp>
        <p:nvSpPr>
          <p:cNvPr id="3" name="Text Placeholder 2"/>
          <p:cNvSpPr>
            <a:spLocks noGrp="1"/>
          </p:cNvSpPr>
          <p:nvPr>
            <p:ph type="body" idx="1"/>
          </p:nvPr>
        </p:nvSpPr>
        <p:spPr>
          <a:xfrm>
            <a:off x="457199" y="1709109"/>
            <a:ext cx="3518453" cy="4700700"/>
          </a:xfrm>
        </p:spPr>
        <p:txBody>
          <a:bodyPr/>
          <a:lstStyle/>
          <a:p>
            <a:r>
              <a:rPr lang="en-US" sz="2600" dirty="0" smtClean="0"/>
              <a:t>First copy the column</a:t>
            </a:r>
          </a:p>
          <a:p>
            <a:r>
              <a:rPr lang="en-US" sz="2600" dirty="0" smtClean="0"/>
              <a:t>Using Find and Replace</a:t>
            </a:r>
          </a:p>
          <a:p>
            <a:pPr lvl="1"/>
            <a:r>
              <a:rPr lang="en-US" sz="2600" dirty="0" smtClean="0"/>
              <a:t>Remove </a:t>
            </a:r>
            <a:r>
              <a:rPr lang="en-US" sz="2600" b="1" dirty="0" smtClean="0">
                <a:solidFill>
                  <a:srgbClr val="FF0000"/>
                </a:solidFill>
                <a:effectLst>
                  <a:outerShdw blurRad="38100" dist="38100" dir="2700000" algn="tl">
                    <a:srgbClr val="000000">
                      <a:alpha val="43137"/>
                    </a:srgbClr>
                  </a:outerShdw>
                </a:effectLst>
              </a:rPr>
              <a:t>{“</a:t>
            </a:r>
            <a:r>
              <a:rPr lang="en-US" sz="2600" b="1" dirty="0" err="1" smtClean="0">
                <a:solidFill>
                  <a:srgbClr val="FF0000"/>
                </a:solidFill>
                <a:effectLst>
                  <a:outerShdw blurRad="38100" dist="38100" dir="2700000" algn="tl">
                    <a:srgbClr val="000000">
                      <a:alpha val="43137"/>
                    </a:srgbClr>
                  </a:outerShdw>
                </a:effectLst>
              </a:rPr>
              <a:t>lat</a:t>
            </a:r>
            <a:r>
              <a:rPr lang="en-US" sz="2600" b="1" dirty="0" smtClean="0">
                <a:solidFill>
                  <a:srgbClr val="FF0000"/>
                </a:solidFill>
                <a:effectLst>
                  <a:outerShdw blurRad="38100" dist="38100" dir="2700000" algn="tl">
                    <a:srgbClr val="000000">
                      <a:alpha val="43137"/>
                    </a:srgbClr>
                  </a:outerShdw>
                </a:effectLst>
              </a:rPr>
              <a:t>”:_</a:t>
            </a:r>
          </a:p>
          <a:p>
            <a:pPr lvl="1"/>
            <a:r>
              <a:rPr lang="en-US" sz="2600" dirty="0" smtClean="0"/>
              <a:t>Remove </a:t>
            </a:r>
            <a:r>
              <a:rPr lang="en-US" sz="2600" b="1" dirty="0" smtClean="0">
                <a:solidFill>
                  <a:srgbClr val="00529B"/>
                </a:solidFill>
                <a:effectLst>
                  <a:outerShdw blurRad="38100" dist="38100" dir="2700000" algn="tl">
                    <a:srgbClr val="000000">
                      <a:alpha val="43137"/>
                    </a:srgbClr>
                  </a:outerShdw>
                </a:effectLst>
              </a:rPr>
              <a:t>_“</a:t>
            </a:r>
            <a:r>
              <a:rPr lang="en-US" sz="2600" b="1" dirty="0" err="1" smtClean="0">
                <a:solidFill>
                  <a:srgbClr val="00529B"/>
                </a:solidFill>
                <a:effectLst>
                  <a:outerShdw blurRad="38100" dist="38100" dir="2700000" algn="tl">
                    <a:srgbClr val="000000">
                      <a:alpha val="43137"/>
                    </a:srgbClr>
                  </a:outerShdw>
                </a:effectLst>
              </a:rPr>
              <a:t>lon</a:t>
            </a:r>
            <a:r>
              <a:rPr lang="en-US" sz="2600" b="1" dirty="0" smtClean="0">
                <a:solidFill>
                  <a:srgbClr val="00529B"/>
                </a:solidFill>
                <a:effectLst>
                  <a:outerShdw blurRad="38100" dist="38100" dir="2700000" algn="tl">
                    <a:srgbClr val="000000">
                      <a:alpha val="43137"/>
                    </a:srgbClr>
                  </a:outerShdw>
                </a:effectLst>
              </a:rPr>
              <a:t>”:</a:t>
            </a:r>
          </a:p>
          <a:p>
            <a:pPr lvl="1"/>
            <a:r>
              <a:rPr lang="en-US" sz="2600" dirty="0" smtClean="0"/>
              <a:t>Remove </a:t>
            </a:r>
            <a:r>
              <a:rPr lang="en-US" sz="2600" b="1" dirty="0" smtClean="0">
                <a:solidFill>
                  <a:schemeClr val="accent6">
                    <a:lumMod val="75000"/>
                  </a:schemeClr>
                </a:solidFill>
                <a:effectLst>
                  <a:outerShdw blurRad="38100" dist="38100" dir="2700000" algn="tl">
                    <a:srgbClr val="000000">
                      <a:alpha val="43137"/>
                    </a:srgbClr>
                  </a:outerShdw>
                </a:effectLst>
              </a:rPr>
              <a:t>}</a:t>
            </a:r>
          </a:p>
          <a:p>
            <a:r>
              <a:rPr lang="en-US" sz="2600" dirty="0" smtClean="0"/>
              <a:t>Use Text-to-Columns to separate by comma</a:t>
            </a:r>
          </a:p>
          <a:p>
            <a:r>
              <a:rPr lang="en-US" sz="2600" dirty="0" smtClean="0"/>
              <a:t>What </a:t>
            </a:r>
            <a:r>
              <a:rPr lang="en-US" sz="2600" dirty="0" err="1" smtClean="0"/>
              <a:t>abt</a:t>
            </a:r>
            <a:r>
              <a:rPr lang="en-US" sz="2600" dirty="0" smtClean="0"/>
              <a:t> </a:t>
            </a:r>
            <a:r>
              <a:rPr lang="en-US" sz="2600" b="1" dirty="0" smtClean="0">
                <a:solidFill>
                  <a:srgbClr val="00529B"/>
                </a:solidFill>
                <a:effectLst>
                  <a:outerShdw blurRad="38100" dist="38100" dir="2700000" algn="tl">
                    <a:srgbClr val="000000">
                      <a:alpha val="43137"/>
                    </a:srgbClr>
                  </a:outerShdw>
                </a:effectLst>
              </a:rPr>
              <a:t>sig figs</a:t>
            </a:r>
            <a:r>
              <a:rPr lang="en-US" sz="2600" dirty="0" smtClean="0"/>
              <a:t>?</a:t>
            </a:r>
            <a:endParaRPr lang="en-US" sz="2600" dirty="0"/>
          </a:p>
        </p:txBody>
      </p:sp>
      <p:pic>
        <p:nvPicPr>
          <p:cNvPr id="4" name="Picture 3"/>
          <p:cNvPicPr>
            <a:picLocks noChangeAspect="1"/>
          </p:cNvPicPr>
          <p:nvPr/>
        </p:nvPicPr>
        <p:blipFill rotWithShape="1">
          <a:blip r:embed="rId2"/>
          <a:srcRect r="18128"/>
          <a:stretch/>
        </p:blipFill>
        <p:spPr>
          <a:xfrm>
            <a:off x="4090782" y="1849039"/>
            <a:ext cx="5183848" cy="4381376"/>
          </a:xfrm>
          <a:prstGeom prst="rect">
            <a:avLst/>
          </a:prstGeom>
        </p:spPr>
      </p:pic>
    </p:spTree>
    <p:extLst>
      <p:ext uri="{BB962C8B-B14F-4D97-AF65-F5344CB8AC3E}">
        <p14:creationId xmlns:p14="http://schemas.microsoft.com/office/powerpoint/2010/main" val="3488964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1863"/>
          <a:stretch/>
        </p:blipFill>
        <p:spPr>
          <a:xfrm>
            <a:off x="323146" y="1743606"/>
            <a:ext cx="2891453" cy="4729271"/>
          </a:xfrm>
          <a:prstGeom prst="rect">
            <a:avLst/>
          </a:prstGeom>
        </p:spPr>
      </p:pic>
      <p:sp>
        <p:nvSpPr>
          <p:cNvPr id="2" name="Title 1"/>
          <p:cNvSpPr>
            <a:spLocks noGrp="1"/>
          </p:cNvSpPr>
          <p:nvPr>
            <p:ph type="title"/>
          </p:nvPr>
        </p:nvSpPr>
        <p:spPr/>
        <p:txBody>
          <a:bodyPr/>
          <a:lstStyle/>
          <a:p>
            <a:r>
              <a:rPr lang="en-US" dirty="0" smtClean="0"/>
              <a:t>Text to Columns</a:t>
            </a:r>
            <a:endParaRPr lang="en-US" dirty="0"/>
          </a:p>
        </p:txBody>
      </p:sp>
      <p:sp>
        <p:nvSpPr>
          <p:cNvPr id="3" name="Text Placeholder 2"/>
          <p:cNvSpPr>
            <a:spLocks noGrp="1"/>
          </p:cNvSpPr>
          <p:nvPr>
            <p:ph type="body" idx="1"/>
          </p:nvPr>
        </p:nvSpPr>
        <p:spPr>
          <a:xfrm>
            <a:off x="4032446" y="806489"/>
            <a:ext cx="4677071" cy="5608999"/>
          </a:xfrm>
        </p:spPr>
        <p:txBody>
          <a:bodyPr/>
          <a:lstStyle/>
          <a:p>
            <a:r>
              <a:rPr lang="en-US" sz="2400" dirty="0" smtClean="0"/>
              <a:t>Highlight </a:t>
            </a:r>
            <a:r>
              <a:rPr lang="en-US" sz="2400" dirty="0" err="1" smtClean="0"/>
              <a:t>geopoint</a:t>
            </a:r>
            <a:r>
              <a:rPr lang="en-US" sz="2400" dirty="0" smtClean="0"/>
              <a:t> column</a:t>
            </a:r>
          </a:p>
          <a:p>
            <a:r>
              <a:rPr lang="en-US" sz="2400" dirty="0" smtClean="0"/>
              <a:t>Data tab &gt; text to columns</a:t>
            </a:r>
          </a:p>
          <a:p>
            <a:endParaRPr lang="en-US" dirty="0"/>
          </a:p>
        </p:txBody>
      </p:sp>
      <p:pic>
        <p:nvPicPr>
          <p:cNvPr id="6" name="Picture 5"/>
          <p:cNvPicPr>
            <a:picLocks noChangeAspect="1"/>
          </p:cNvPicPr>
          <p:nvPr/>
        </p:nvPicPr>
        <p:blipFill>
          <a:blip r:embed="rId3"/>
          <a:stretch>
            <a:fillRect/>
          </a:stretch>
        </p:blipFill>
        <p:spPr>
          <a:xfrm>
            <a:off x="3341246" y="1927047"/>
            <a:ext cx="5494361" cy="4607221"/>
          </a:xfrm>
          <a:prstGeom prst="rect">
            <a:avLst/>
          </a:prstGeom>
        </p:spPr>
      </p:pic>
      <p:pic>
        <p:nvPicPr>
          <p:cNvPr id="7" name="Picture 6"/>
          <p:cNvPicPr>
            <a:picLocks noChangeAspect="1"/>
          </p:cNvPicPr>
          <p:nvPr/>
        </p:nvPicPr>
        <p:blipFill rotWithShape="1">
          <a:blip r:embed="rId4"/>
          <a:srcRect l="6803" t="1260" r="7214" b="16807"/>
          <a:stretch/>
        </p:blipFill>
        <p:spPr>
          <a:xfrm>
            <a:off x="8331833" y="0"/>
            <a:ext cx="812167" cy="1107503"/>
          </a:xfrm>
          <a:prstGeom prst="rect">
            <a:avLst/>
          </a:prstGeom>
        </p:spPr>
      </p:pic>
    </p:spTree>
    <p:extLst>
      <p:ext uri="{BB962C8B-B14F-4D97-AF65-F5344CB8AC3E}">
        <p14:creationId xmlns:p14="http://schemas.microsoft.com/office/powerpoint/2010/main" val="3932546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008117" y="903041"/>
            <a:ext cx="6584961" cy="5572435"/>
          </a:xfrm>
          <a:prstGeom prst="rect">
            <a:avLst/>
          </a:prstGeom>
        </p:spPr>
      </p:pic>
      <p:pic>
        <p:nvPicPr>
          <p:cNvPr id="5" name="Picture 4"/>
          <p:cNvPicPr>
            <a:picLocks noChangeAspect="1"/>
          </p:cNvPicPr>
          <p:nvPr/>
        </p:nvPicPr>
        <p:blipFill rotWithShape="1">
          <a:blip r:embed="rId3"/>
          <a:srcRect l="6803" t="1260" r="7214" b="16807"/>
          <a:stretch/>
        </p:blipFill>
        <p:spPr>
          <a:xfrm>
            <a:off x="8331833" y="0"/>
            <a:ext cx="812167" cy="1107503"/>
          </a:xfrm>
          <a:prstGeom prst="rect">
            <a:avLst/>
          </a:prstGeom>
        </p:spPr>
      </p:pic>
    </p:spTree>
    <p:extLst>
      <p:ext uri="{BB962C8B-B14F-4D97-AF65-F5344CB8AC3E}">
        <p14:creationId xmlns:p14="http://schemas.microsoft.com/office/powerpoint/2010/main" val="1662694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95334" y="783771"/>
            <a:ext cx="6702432" cy="5582952"/>
          </a:xfrm>
          <a:prstGeom prst="rect">
            <a:avLst/>
          </a:prstGeom>
        </p:spPr>
      </p:pic>
      <p:pic>
        <p:nvPicPr>
          <p:cNvPr id="4" name="Picture 3"/>
          <p:cNvPicPr>
            <a:picLocks noChangeAspect="1"/>
          </p:cNvPicPr>
          <p:nvPr/>
        </p:nvPicPr>
        <p:blipFill rotWithShape="1">
          <a:blip r:embed="rId3"/>
          <a:srcRect r="10593" b="56639"/>
          <a:stretch/>
        </p:blipFill>
        <p:spPr>
          <a:xfrm>
            <a:off x="4862642" y="3084087"/>
            <a:ext cx="4230244" cy="1754850"/>
          </a:xfrm>
          <a:prstGeom prst="rect">
            <a:avLst/>
          </a:prstGeom>
        </p:spPr>
      </p:pic>
      <p:pic>
        <p:nvPicPr>
          <p:cNvPr id="6" name="Picture 5"/>
          <p:cNvPicPr>
            <a:picLocks noChangeAspect="1"/>
          </p:cNvPicPr>
          <p:nvPr/>
        </p:nvPicPr>
        <p:blipFill rotWithShape="1">
          <a:blip r:embed="rId4"/>
          <a:srcRect l="6803" t="1260" r="7214" b="16807"/>
          <a:stretch/>
        </p:blipFill>
        <p:spPr>
          <a:xfrm>
            <a:off x="8331833" y="0"/>
            <a:ext cx="812167" cy="1107503"/>
          </a:xfrm>
          <a:prstGeom prst="rect">
            <a:avLst/>
          </a:prstGeom>
        </p:spPr>
      </p:pic>
    </p:spTree>
    <p:extLst>
      <p:ext uri="{BB962C8B-B14F-4D97-AF65-F5344CB8AC3E}">
        <p14:creationId xmlns:p14="http://schemas.microsoft.com/office/powerpoint/2010/main" val="173801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039"/>
            <a:ext cx="8229600" cy="631401"/>
          </a:xfrm>
        </p:spPr>
        <p:txBody>
          <a:bodyPr/>
          <a:lstStyle/>
          <a:p>
            <a:r>
              <a:rPr lang="en-US" dirty="0"/>
              <a:t>What other features of a spreadsheet program might you find useful when preparing, checking, enhancing data?</a:t>
            </a:r>
            <a:br>
              <a:rPr lang="en-US" dirty="0"/>
            </a:br>
            <a:endParaRPr lang="en-US" dirty="0"/>
          </a:p>
        </p:txBody>
      </p:sp>
      <p:sp>
        <p:nvSpPr>
          <p:cNvPr id="3" name="Text Placeholder 2"/>
          <p:cNvSpPr>
            <a:spLocks noGrp="1"/>
          </p:cNvSpPr>
          <p:nvPr>
            <p:ph type="body" idx="1"/>
          </p:nvPr>
        </p:nvSpPr>
        <p:spPr>
          <a:xfrm>
            <a:off x="457200" y="2691577"/>
            <a:ext cx="4038599" cy="3664771"/>
          </a:xfrm>
        </p:spPr>
        <p:txBody>
          <a:bodyPr/>
          <a:lstStyle/>
          <a:p>
            <a:r>
              <a:rPr lang="en-US" sz="2000" dirty="0" smtClean="0"/>
              <a:t>Functions </a:t>
            </a:r>
            <a:r>
              <a:rPr lang="en-US" sz="2000" dirty="0"/>
              <a:t>and features</a:t>
            </a:r>
          </a:p>
          <a:p>
            <a:r>
              <a:rPr lang="en-US" sz="2000" dirty="0"/>
              <a:t>TRIM()</a:t>
            </a:r>
          </a:p>
          <a:p>
            <a:r>
              <a:rPr lang="en-US" sz="2000" dirty="0"/>
              <a:t>SUM()</a:t>
            </a:r>
          </a:p>
          <a:p>
            <a:r>
              <a:rPr lang="en-US" sz="2000" dirty="0"/>
              <a:t>PROPER()</a:t>
            </a:r>
          </a:p>
          <a:p>
            <a:r>
              <a:rPr lang="en-US" sz="2000" dirty="0" err="1"/>
              <a:t>TOLOWER</a:t>
            </a:r>
            <a:r>
              <a:rPr lang="en-US" sz="2000" dirty="0"/>
              <a:t>()</a:t>
            </a:r>
          </a:p>
          <a:p>
            <a:r>
              <a:rPr lang="en-US" sz="2000" dirty="0" err="1"/>
              <a:t>TOUPPER</a:t>
            </a:r>
            <a:r>
              <a:rPr lang="en-US" sz="2000" dirty="0"/>
              <a:t>()</a:t>
            </a:r>
          </a:p>
          <a:p>
            <a:r>
              <a:rPr lang="en-US" sz="2000" b="1" dirty="0"/>
              <a:t>ROUND()</a:t>
            </a:r>
          </a:p>
          <a:p>
            <a:r>
              <a:rPr lang="en-US" sz="2000" dirty="0" err="1"/>
              <a:t>VLOOKUP</a:t>
            </a:r>
            <a:r>
              <a:rPr lang="en-US" sz="2000" dirty="0"/>
              <a:t>()</a:t>
            </a:r>
          </a:p>
          <a:p>
            <a:r>
              <a:rPr lang="en-US" sz="2000" dirty="0" err="1"/>
              <a:t>HLOOKUP</a:t>
            </a:r>
            <a:r>
              <a:rPr lang="en-US" sz="2000" dirty="0" smtClean="0"/>
              <a:t>()</a:t>
            </a:r>
          </a:p>
          <a:p>
            <a:r>
              <a:rPr lang="en-US" sz="2000" b="1" dirty="0" smtClean="0"/>
              <a:t>Sort &amp; Filter &gt; Advanced &gt; unique values</a:t>
            </a:r>
            <a:endParaRPr lang="en-US" sz="2000" b="1" dirty="0"/>
          </a:p>
          <a:p>
            <a:endParaRPr lang="en-US" dirty="0"/>
          </a:p>
        </p:txBody>
      </p:sp>
      <p:sp>
        <p:nvSpPr>
          <p:cNvPr id="4" name="Text Placeholder 3"/>
          <p:cNvSpPr>
            <a:spLocks noGrp="1"/>
          </p:cNvSpPr>
          <p:nvPr>
            <p:ph type="body" idx="2"/>
          </p:nvPr>
        </p:nvSpPr>
        <p:spPr>
          <a:xfrm>
            <a:off x="4648200" y="2827978"/>
            <a:ext cx="4038599" cy="3528369"/>
          </a:xfrm>
        </p:spPr>
        <p:txBody>
          <a:bodyPr/>
          <a:lstStyle/>
          <a:p>
            <a:r>
              <a:rPr lang="en-US" sz="2000" dirty="0"/>
              <a:t>L</a:t>
            </a:r>
            <a:r>
              <a:rPr lang="en-US" sz="2000" dirty="0" smtClean="0"/>
              <a:t>EFT()</a:t>
            </a:r>
          </a:p>
          <a:p>
            <a:r>
              <a:rPr lang="en-US" sz="2000" dirty="0" smtClean="0"/>
              <a:t>RIGHT()</a:t>
            </a:r>
          </a:p>
          <a:p>
            <a:r>
              <a:rPr lang="en-US" sz="2000" dirty="0" smtClean="0"/>
              <a:t>Highlight duplicates</a:t>
            </a:r>
            <a:endParaRPr lang="en-US" sz="2000" dirty="0"/>
          </a:p>
          <a:p>
            <a:r>
              <a:rPr lang="en-US" sz="2000" dirty="0"/>
              <a:t>Text to </a:t>
            </a:r>
            <a:r>
              <a:rPr lang="en-US" sz="2000" dirty="0" smtClean="0"/>
              <a:t>columns</a:t>
            </a:r>
          </a:p>
          <a:p>
            <a:pPr lvl="1"/>
            <a:r>
              <a:rPr lang="en-US" sz="2000" strike="sngStrike" dirty="0" smtClean="0"/>
              <a:t>Copy-paste</a:t>
            </a:r>
          </a:p>
          <a:p>
            <a:r>
              <a:rPr lang="en-US" sz="2000" dirty="0" smtClean="0"/>
              <a:t>Pivot Tables</a:t>
            </a:r>
          </a:p>
          <a:p>
            <a:r>
              <a:rPr lang="en-US" sz="2000" dirty="0" smtClean="0"/>
              <a:t>open </a:t>
            </a:r>
            <a:r>
              <a:rPr lang="en-US" sz="2000" dirty="0"/>
              <a:t>carefully (import from text</a:t>
            </a:r>
            <a:r>
              <a:rPr lang="en-US" sz="2000" dirty="0" smtClean="0"/>
              <a:t>)</a:t>
            </a:r>
          </a:p>
          <a:p>
            <a:r>
              <a:rPr lang="en-US" sz="2000" smtClean="0"/>
              <a:t>CONCATENATE()</a:t>
            </a:r>
            <a:endParaRPr lang="en-US" sz="2000" dirty="0"/>
          </a:p>
          <a:p>
            <a:endParaRPr lang="en-US" sz="2400" dirty="0"/>
          </a:p>
        </p:txBody>
      </p:sp>
    </p:spTree>
    <p:extLst>
      <p:ext uri="{BB962C8B-B14F-4D97-AF65-F5344CB8AC3E}">
        <p14:creationId xmlns:p14="http://schemas.microsoft.com/office/powerpoint/2010/main" val="687358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pSp>
        <p:nvGrpSpPr>
          <p:cNvPr id="7" name="Group 6"/>
          <p:cNvGrpSpPr/>
          <p:nvPr/>
        </p:nvGrpSpPr>
        <p:grpSpPr>
          <a:xfrm>
            <a:off x="974273" y="3478317"/>
            <a:ext cx="4425412" cy="3012491"/>
            <a:chOff x="4309241" y="3457296"/>
            <a:chExt cx="4425412" cy="3012491"/>
          </a:xfrm>
        </p:grpSpPr>
        <p:grpSp>
          <p:nvGrpSpPr>
            <p:cNvPr id="688" name="Shape 688"/>
            <p:cNvGrpSpPr/>
            <p:nvPr/>
          </p:nvGrpSpPr>
          <p:grpSpPr>
            <a:xfrm>
              <a:off x="4309241" y="3457296"/>
              <a:ext cx="4425412" cy="3012491"/>
              <a:chOff x="403860" y="3706501"/>
              <a:chExt cx="3969000" cy="2701800"/>
            </a:xfrm>
          </p:grpSpPr>
          <p:pic>
            <p:nvPicPr>
              <p:cNvPr id="689" name="Shape 689"/>
              <p:cNvPicPr preferRelativeResize="0"/>
              <p:nvPr/>
            </p:nvPicPr>
            <p:blipFill rotWithShape="1">
              <a:blip r:embed="rId3">
                <a:alphaModFix/>
              </a:blip>
              <a:srcRect/>
              <a:stretch/>
            </p:blipFill>
            <p:spPr>
              <a:xfrm>
                <a:off x="499185" y="3760998"/>
                <a:ext cx="3796200" cy="2572800"/>
              </a:xfrm>
              <a:prstGeom prst="rect">
                <a:avLst/>
              </a:prstGeom>
              <a:noFill/>
              <a:ln>
                <a:noFill/>
              </a:ln>
            </p:spPr>
          </p:pic>
          <p:sp>
            <p:nvSpPr>
              <p:cNvPr id="690" name="Shape 690"/>
              <p:cNvSpPr/>
              <p:nvPr/>
            </p:nvSpPr>
            <p:spPr>
              <a:xfrm>
                <a:off x="403860" y="3706501"/>
                <a:ext cx="3969000" cy="2701800"/>
              </a:xfrm>
              <a:prstGeom prst="rect">
                <a:avLst/>
              </a:prstGeom>
              <a:noFill/>
              <a:ln w="28575" cap="flat" cmpd="sng">
                <a:solidFill>
                  <a:srgbClr val="1C4587"/>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Clr>
                    <a:schemeClr val="dk1"/>
                  </a:buClr>
                  <a:buFont typeface="Calibri"/>
                  <a:buNone/>
                </a:pPr>
                <a:endParaRPr sz="2400">
                  <a:solidFill>
                    <a:schemeClr val="dk1"/>
                  </a:solidFill>
                  <a:latin typeface="Calibri"/>
                  <a:ea typeface="Calibri"/>
                  <a:cs typeface="Calibri"/>
                  <a:sym typeface="Calibri"/>
                </a:endParaRPr>
              </a:p>
            </p:txBody>
          </p:sp>
        </p:grpSp>
        <p:pic>
          <p:nvPicPr>
            <p:cNvPr id="703" name="Shape 703"/>
            <p:cNvPicPr preferRelativeResize="0"/>
            <p:nvPr/>
          </p:nvPicPr>
          <p:blipFill>
            <a:blip r:embed="rId4">
              <a:alphaModFix/>
            </a:blip>
            <a:stretch>
              <a:fillRect/>
            </a:stretch>
          </p:blipFill>
          <p:spPr>
            <a:xfrm>
              <a:off x="7823360" y="5218386"/>
              <a:ext cx="898294" cy="1206703"/>
            </a:xfrm>
            <a:prstGeom prst="rect">
              <a:avLst/>
            </a:prstGeom>
            <a:noFill/>
            <a:ln>
              <a:noFill/>
            </a:ln>
          </p:spPr>
        </p:pic>
      </p:grpSp>
      <p:pic>
        <p:nvPicPr>
          <p:cNvPr id="31" name="Shape 676"/>
          <p:cNvPicPr preferRelativeResize="0"/>
          <p:nvPr/>
        </p:nvPicPr>
        <p:blipFill rotWithShape="1">
          <a:blip r:embed="rId5">
            <a:alphaModFix/>
          </a:blip>
          <a:srcRect/>
          <a:stretch/>
        </p:blipFill>
        <p:spPr>
          <a:xfrm>
            <a:off x="6218695" y="4104852"/>
            <a:ext cx="1728066" cy="1827380"/>
          </a:xfrm>
          <a:prstGeom prst="rect">
            <a:avLst/>
          </a:prstGeom>
          <a:noFill/>
          <a:ln>
            <a:noFill/>
          </a:ln>
        </p:spPr>
      </p:pic>
      <p:sp>
        <p:nvSpPr>
          <p:cNvPr id="9" name="Rectangle 8"/>
          <p:cNvSpPr/>
          <p:nvPr/>
        </p:nvSpPr>
        <p:spPr>
          <a:xfrm>
            <a:off x="3471495" y="1160379"/>
            <a:ext cx="1395663" cy="534737"/>
          </a:xfrm>
          <a:prstGeom prst="rect">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endParaRPr lang="en-US" dirty="0"/>
          </a:p>
        </p:txBody>
      </p:sp>
      <p:grpSp>
        <p:nvGrpSpPr>
          <p:cNvPr id="6" name="Group 5"/>
          <p:cNvGrpSpPr/>
          <p:nvPr/>
        </p:nvGrpSpPr>
        <p:grpSpPr>
          <a:xfrm>
            <a:off x="981467" y="901451"/>
            <a:ext cx="6494760" cy="2463362"/>
            <a:chOff x="538899" y="1682961"/>
            <a:chExt cx="5597361" cy="2122993"/>
          </a:xfrm>
        </p:grpSpPr>
        <p:grpSp>
          <p:nvGrpSpPr>
            <p:cNvPr id="685" name="Shape 685"/>
            <p:cNvGrpSpPr/>
            <p:nvPr/>
          </p:nvGrpSpPr>
          <p:grpSpPr>
            <a:xfrm>
              <a:off x="538899" y="1682961"/>
              <a:ext cx="5597361" cy="2122993"/>
              <a:chOff x="400150" y="1838329"/>
              <a:chExt cx="3972600" cy="1506746"/>
            </a:xfrm>
          </p:grpSpPr>
          <p:pic>
            <p:nvPicPr>
              <p:cNvPr id="686" name="Shape 686"/>
              <p:cNvPicPr preferRelativeResize="0"/>
              <p:nvPr/>
            </p:nvPicPr>
            <p:blipFill rotWithShape="1">
              <a:blip r:embed="rId6">
                <a:alphaModFix/>
              </a:blip>
              <a:srcRect r="1506"/>
              <a:stretch/>
            </p:blipFill>
            <p:spPr>
              <a:xfrm>
                <a:off x="417250" y="1838329"/>
                <a:ext cx="3921000" cy="1339500"/>
              </a:xfrm>
              <a:prstGeom prst="rect">
                <a:avLst/>
              </a:prstGeom>
              <a:noFill/>
              <a:ln>
                <a:noFill/>
              </a:ln>
            </p:spPr>
          </p:pic>
          <p:sp>
            <p:nvSpPr>
              <p:cNvPr id="687" name="Shape 687"/>
              <p:cNvSpPr/>
              <p:nvPr/>
            </p:nvSpPr>
            <p:spPr>
              <a:xfrm>
                <a:off x="400150" y="1858875"/>
                <a:ext cx="3972600" cy="1486200"/>
              </a:xfrm>
              <a:prstGeom prst="rect">
                <a:avLst/>
              </a:prstGeom>
              <a:noFill/>
              <a:ln w="28575" cap="flat" cmpd="sng">
                <a:solidFill>
                  <a:srgbClr val="1C4587"/>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Clr>
                    <a:schemeClr val="dk1"/>
                  </a:buClr>
                  <a:buFont typeface="Calibri"/>
                  <a:buNone/>
                </a:pPr>
                <a:endParaRPr sz="2400">
                  <a:solidFill>
                    <a:schemeClr val="dk1"/>
                  </a:solidFill>
                  <a:latin typeface="Calibri"/>
                  <a:ea typeface="Calibri"/>
                  <a:cs typeface="Calibri"/>
                  <a:sym typeface="Calibri"/>
                </a:endParaRPr>
              </a:p>
            </p:txBody>
          </p:sp>
        </p:grpSp>
        <p:sp>
          <p:nvSpPr>
            <p:cNvPr id="5" name="Rectangle 4"/>
            <p:cNvSpPr/>
            <p:nvPr/>
          </p:nvSpPr>
          <p:spPr>
            <a:xfrm>
              <a:off x="1170062" y="1978747"/>
              <a:ext cx="1872215" cy="525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5364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spreadsheet tips and tricks?</a:t>
            </a:r>
            <a:br>
              <a:rPr lang="en-US" dirty="0" smtClean="0"/>
            </a:br>
            <a:r>
              <a:rPr lang="en-US" dirty="0" smtClean="0"/>
              <a:t>What else would you look at in this spreadsheet?</a:t>
            </a:r>
            <a:endParaRPr lang="en-US" dirty="0"/>
          </a:p>
        </p:txBody>
      </p:sp>
      <p:sp>
        <p:nvSpPr>
          <p:cNvPr id="3" name="Text Placeholder 2"/>
          <p:cNvSpPr>
            <a:spLocks noGrp="1"/>
          </p:cNvSpPr>
          <p:nvPr>
            <p:ph type="body" idx="1"/>
          </p:nvPr>
        </p:nvSpPr>
        <p:spPr>
          <a:xfrm>
            <a:off x="457200" y="2754559"/>
            <a:ext cx="4038599" cy="3601789"/>
          </a:xfrm>
        </p:spPr>
        <p:txBody>
          <a:bodyPr/>
          <a:lstStyle/>
          <a:p>
            <a:r>
              <a:rPr lang="en-US" dirty="0" err="1" smtClean="0"/>
              <a:t>Lat</a:t>
            </a:r>
            <a:r>
              <a:rPr lang="en-US" dirty="0" smtClean="0"/>
              <a:t> / Lon ranges?</a:t>
            </a:r>
          </a:p>
          <a:p>
            <a:endParaRPr lang="en-US" dirty="0"/>
          </a:p>
        </p:txBody>
      </p:sp>
      <p:sp>
        <p:nvSpPr>
          <p:cNvPr id="4" name="Text Placeholder 3"/>
          <p:cNvSpPr>
            <a:spLocks noGrp="1"/>
          </p:cNvSpPr>
          <p:nvPr>
            <p:ph type="body" idx="2"/>
          </p:nvPr>
        </p:nvSpPr>
        <p:spPr>
          <a:xfrm>
            <a:off x="4648200" y="2754559"/>
            <a:ext cx="4038599" cy="3601789"/>
          </a:xfrm>
        </p:spPr>
        <p:txBody>
          <a:bodyPr/>
          <a:lstStyle/>
          <a:p>
            <a:endParaRPr lang="en-US" dirty="0"/>
          </a:p>
        </p:txBody>
      </p:sp>
    </p:spTree>
    <p:extLst>
      <p:ext uri="{BB962C8B-B14F-4D97-AF65-F5344CB8AC3E}">
        <p14:creationId xmlns:p14="http://schemas.microsoft.com/office/powerpoint/2010/main" val="3650330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 research data pipeline | your institution &amp; career needs</a:t>
            </a:r>
          </a:p>
        </p:txBody>
      </p:sp>
      <p:sp>
        <p:nvSpPr>
          <p:cNvPr id="542" name="Shape 542"/>
          <p:cNvSpPr txBox="1">
            <a:spLocks noGrp="1"/>
          </p:cNvSpPr>
          <p:nvPr>
            <p:ph type="body" idx="1"/>
          </p:nvPr>
        </p:nvSpPr>
        <p:spPr>
          <a:xfrm>
            <a:off x="457200" y="1709108"/>
            <a:ext cx="8229600" cy="47007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p:txBody>
      </p:sp>
      <p:sp>
        <p:nvSpPr>
          <p:cNvPr id="543" name="Shape 543"/>
          <p:cNvSpPr txBox="1"/>
          <p:nvPr/>
        </p:nvSpPr>
        <p:spPr>
          <a:xfrm>
            <a:off x="1529850" y="5792775"/>
            <a:ext cx="6084300" cy="804899"/>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rgbClr val="B4D3A7"/>
              </a:buClr>
              <a:buSzPct val="25000"/>
              <a:buFont typeface="Arial"/>
              <a:buNone/>
            </a:pPr>
            <a:r>
              <a:rPr lang="en-US" sz="2800" b="0" i="0" u="none" strike="noStrike" cap="none">
                <a:solidFill>
                  <a:srgbClr val="B4D3A7"/>
                </a:solidFill>
                <a:latin typeface="Arial"/>
                <a:ea typeface="Arial"/>
                <a:cs typeface="Arial"/>
                <a:sym typeface="Arial"/>
              </a:rPr>
              <a:t>Data</a:t>
            </a:r>
            <a:r>
              <a:rPr lang="en-US" sz="2800" b="0" i="0" u="none" strike="noStrike" cap="none">
                <a:solidFill>
                  <a:schemeClr val="dk1"/>
                </a:solidFill>
                <a:latin typeface="Arial"/>
                <a:ea typeface="Arial"/>
                <a:cs typeface="Arial"/>
                <a:sym typeface="Arial"/>
              </a:rPr>
              <a:t> &gt; Knowledge &gt; </a:t>
            </a:r>
            <a:r>
              <a:rPr lang="en-US" sz="2800" b="0" i="0" u="none" strike="noStrike" cap="none">
                <a:solidFill>
                  <a:srgbClr val="DC902A"/>
                </a:solidFill>
                <a:latin typeface="Arial"/>
                <a:ea typeface="Arial"/>
                <a:cs typeface="Arial"/>
                <a:sym typeface="Arial"/>
              </a:rPr>
              <a:t>Application</a:t>
            </a:r>
          </a:p>
        </p:txBody>
      </p:sp>
      <p:pic>
        <p:nvPicPr>
          <p:cNvPr id="544" name="Shape 544"/>
          <p:cNvPicPr preferRelativeResize="0"/>
          <p:nvPr/>
        </p:nvPicPr>
        <p:blipFill rotWithShape="1">
          <a:blip r:embed="rId3">
            <a:alphaModFix/>
          </a:blip>
          <a:srcRect/>
          <a:stretch/>
        </p:blipFill>
        <p:spPr>
          <a:xfrm>
            <a:off x="0" y="1709103"/>
            <a:ext cx="9143998" cy="4244639"/>
          </a:xfrm>
          <a:prstGeom prst="rect">
            <a:avLst/>
          </a:prstGeom>
          <a:noFill/>
          <a:ln>
            <a:noFill/>
          </a:ln>
        </p:spPr>
      </p:pic>
    </p:spTree>
    <p:extLst>
      <p:ext uri="{BB962C8B-B14F-4D97-AF65-F5344CB8AC3E}">
        <p14:creationId xmlns:p14="http://schemas.microsoft.com/office/powerpoint/2010/main" val="91605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962941"/>
            <a:ext cx="8229600" cy="6705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2200">
                <a:solidFill>
                  <a:schemeClr val="dk1"/>
                </a:solidFill>
              </a:rPr>
              <a:t>What skills and knowledge are needed? </a:t>
            </a:r>
          </a:p>
          <a:p>
            <a:pPr lvl="0">
              <a:spcBef>
                <a:spcPts val="0"/>
              </a:spcBef>
              <a:buClr>
                <a:schemeClr val="dk1"/>
              </a:buClr>
              <a:buSzPct val="25000"/>
              <a:buFont typeface="Arial"/>
              <a:buNone/>
            </a:pPr>
            <a:r>
              <a:rPr lang="en-US" sz="2200">
                <a:solidFill>
                  <a:schemeClr val="dk1"/>
                </a:solidFill>
              </a:rPr>
              <a:t>What level of skills are needed? </a:t>
            </a:r>
            <a:r>
              <a:rPr lang="en-US" sz="2200" b="1">
                <a:solidFill>
                  <a:srgbClr val="38761D"/>
                </a:solidFill>
              </a:rPr>
              <a:t>an IT point-of-view</a:t>
            </a:r>
          </a:p>
        </p:txBody>
      </p:sp>
      <p:sp>
        <p:nvSpPr>
          <p:cNvPr id="551" name="Shape 551"/>
          <p:cNvSpPr txBox="1">
            <a:spLocks noGrp="1"/>
          </p:cNvSpPr>
          <p:nvPr>
            <p:ph type="body" idx="1"/>
          </p:nvPr>
        </p:nvSpPr>
        <p:spPr>
          <a:xfrm>
            <a:off x="257500" y="1850225"/>
            <a:ext cx="4238400" cy="4506000"/>
          </a:xfrm>
          <a:prstGeom prst="rect">
            <a:avLst/>
          </a:prstGeom>
        </p:spPr>
        <p:txBody>
          <a:bodyPr lIns="91425" tIns="91425" rIns="91425" bIns="91425" anchor="t" anchorCtr="0">
            <a:noAutofit/>
          </a:bodyPr>
          <a:lstStyle/>
          <a:p>
            <a:pPr marL="457200" lvl="0" indent="-355600" rtl="0">
              <a:spcBef>
                <a:spcPts val="0"/>
              </a:spcBef>
              <a:buSzPct val="100000"/>
            </a:pPr>
            <a:r>
              <a:rPr lang="en-US" sz="2000"/>
              <a:t>command-line manual pages</a:t>
            </a:r>
          </a:p>
          <a:p>
            <a:pPr marL="457200" lvl="0" indent="-355600" rtl="0">
              <a:spcBef>
                <a:spcPts val="0"/>
              </a:spcBef>
              <a:buSzPct val="100000"/>
            </a:pPr>
            <a:r>
              <a:rPr lang="en-US" sz="2000"/>
              <a:t>automated file naming / renaming</a:t>
            </a:r>
          </a:p>
          <a:p>
            <a:pPr marL="457200" lvl="0" indent="-355600" rtl="0">
              <a:spcBef>
                <a:spcPts val="0"/>
              </a:spcBef>
              <a:buSzPct val="100000"/>
            </a:pPr>
            <a:r>
              <a:rPr lang="en-US" sz="2000"/>
              <a:t>OpenRefine (http://openrefine.org)</a:t>
            </a:r>
          </a:p>
          <a:p>
            <a:pPr marL="457200" lvl="0" indent="-355600" rtl="0">
              <a:spcBef>
                <a:spcPts val="0"/>
              </a:spcBef>
              <a:buSzPct val="100000"/>
            </a:pPr>
            <a:r>
              <a:rPr lang="en-US" sz="2000"/>
              <a:t>large text files</a:t>
            </a:r>
          </a:p>
          <a:p>
            <a:pPr marL="457200" lvl="0" indent="-355600" rtl="0">
              <a:spcBef>
                <a:spcPts val="0"/>
              </a:spcBef>
              <a:buSzPct val="100000"/>
            </a:pPr>
            <a:r>
              <a:rPr lang="en-US" sz="2000"/>
              <a:t>concatenate files</a:t>
            </a:r>
          </a:p>
          <a:p>
            <a:pPr marL="457200" lvl="0" indent="-355600" rtl="0">
              <a:spcBef>
                <a:spcPts val="0"/>
              </a:spcBef>
              <a:buSzPct val="100000"/>
            </a:pPr>
            <a:r>
              <a:rPr lang="en-US" sz="2000"/>
              <a:t>computer directory structure</a:t>
            </a:r>
          </a:p>
          <a:p>
            <a:pPr marL="457200" lvl="0" indent="-355600" rtl="0">
              <a:spcBef>
                <a:spcPts val="0"/>
              </a:spcBef>
              <a:buSzPct val="100000"/>
            </a:pPr>
            <a:r>
              <a:rPr lang="en-US" sz="2000"/>
              <a:t>write a text file not in Word</a:t>
            </a:r>
          </a:p>
          <a:p>
            <a:pPr marL="457200" lvl="0" indent="-355600" rtl="0">
              <a:spcBef>
                <a:spcPts val="0"/>
              </a:spcBef>
              <a:buSzPct val="100000"/>
            </a:pPr>
            <a:r>
              <a:rPr lang="en-US" sz="2000"/>
              <a:t>the idea that you can parse a file</a:t>
            </a:r>
          </a:p>
          <a:p>
            <a:pPr marL="457200" lvl="0" indent="-355600" rtl="0">
              <a:spcBef>
                <a:spcPts val="0"/>
              </a:spcBef>
              <a:buSzPct val="100000"/>
            </a:pPr>
            <a:r>
              <a:rPr lang="en-US" sz="2000"/>
              <a:t>the shell commands, piping, grepping</a:t>
            </a:r>
          </a:p>
        </p:txBody>
      </p:sp>
      <p:sp>
        <p:nvSpPr>
          <p:cNvPr id="552" name="Shape 552"/>
          <p:cNvSpPr txBox="1">
            <a:spLocks noGrp="1"/>
          </p:cNvSpPr>
          <p:nvPr>
            <p:ph type="body" idx="2"/>
          </p:nvPr>
        </p:nvSpPr>
        <p:spPr>
          <a:xfrm>
            <a:off x="4305828" y="1851974"/>
            <a:ext cx="3010200" cy="4506000"/>
          </a:xfrm>
          <a:prstGeom prst="rect">
            <a:avLst/>
          </a:prstGeom>
        </p:spPr>
        <p:txBody>
          <a:bodyPr lIns="91425" tIns="91425" rIns="91425" bIns="91425" anchor="t" anchorCtr="0">
            <a:noAutofit/>
          </a:bodyPr>
          <a:lstStyle/>
          <a:p>
            <a:pPr marL="457200" lvl="0" indent="-355600">
              <a:spcBef>
                <a:spcPts val="0"/>
              </a:spcBef>
              <a:buSzPct val="100000"/>
            </a:pPr>
            <a:r>
              <a:rPr lang="en-US" sz="2000">
                <a:solidFill>
                  <a:schemeClr val="dk1"/>
                </a:solidFill>
              </a:rPr>
              <a:t>which tool do we need to use to do an analysis</a:t>
            </a:r>
          </a:p>
        </p:txBody>
      </p:sp>
      <p:sp>
        <p:nvSpPr>
          <p:cNvPr id="553" name="Shape 553"/>
          <p:cNvSpPr/>
          <p:nvPr/>
        </p:nvSpPr>
        <p:spPr>
          <a:xfrm>
            <a:off x="7320300" y="0"/>
            <a:ext cx="1823700" cy="2692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Conversational awareness</a:t>
            </a:r>
          </a:p>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or mastery?</a:t>
            </a:r>
          </a:p>
        </p:txBody>
      </p:sp>
      <p:pic>
        <p:nvPicPr>
          <p:cNvPr id="554" name="Shape 554"/>
          <p:cNvPicPr preferRelativeResize="0"/>
          <p:nvPr/>
        </p:nvPicPr>
        <p:blipFill rotWithShape="1">
          <a:blip r:embed="rId3">
            <a:alphaModFix/>
          </a:blip>
          <a:srcRect/>
          <a:stretch/>
        </p:blipFill>
        <p:spPr>
          <a:xfrm>
            <a:off x="7534083" y="1057100"/>
            <a:ext cx="1396200" cy="1477200"/>
          </a:xfrm>
          <a:prstGeom prst="rect">
            <a:avLst/>
          </a:prstGeom>
          <a:noFill/>
          <a:ln>
            <a:noFill/>
          </a:ln>
        </p:spPr>
      </p:pic>
      <p:sp>
        <p:nvSpPr>
          <p:cNvPr id="555" name="Shape 555"/>
          <p:cNvSpPr txBox="1">
            <a:spLocks noGrp="1"/>
          </p:cNvSpPr>
          <p:nvPr>
            <p:ph type="body" idx="2"/>
          </p:nvPr>
        </p:nvSpPr>
        <p:spPr>
          <a:xfrm>
            <a:off x="4305825" y="2725200"/>
            <a:ext cx="4504800" cy="4506000"/>
          </a:xfrm>
          <a:prstGeom prst="rect">
            <a:avLst/>
          </a:prstGeom>
        </p:spPr>
        <p:txBody>
          <a:bodyPr lIns="91425" tIns="91425" rIns="91425" bIns="91425" anchor="t" anchorCtr="0">
            <a:noAutofit/>
          </a:bodyPr>
          <a:lstStyle/>
          <a:p>
            <a:pPr marL="457200" lvl="0" indent="-355600" rtl="0">
              <a:spcBef>
                <a:spcPts val="0"/>
              </a:spcBef>
              <a:buSzPct val="100000"/>
            </a:pPr>
            <a:r>
              <a:rPr lang="en-US" sz="2000">
                <a:solidFill>
                  <a:schemeClr val="dk1"/>
                </a:solidFill>
              </a:rPr>
              <a:t>csv files (delimited) files</a:t>
            </a:r>
          </a:p>
          <a:p>
            <a:pPr marL="457200" lvl="0" indent="-355600" rtl="0">
              <a:spcBef>
                <a:spcPts val="0"/>
              </a:spcBef>
              <a:buSzPct val="100000"/>
            </a:pPr>
            <a:r>
              <a:rPr lang="en-US" sz="2000">
                <a:solidFill>
                  <a:schemeClr val="dk1"/>
                </a:solidFill>
              </a:rPr>
              <a:t>formulate questions for your data and have them answered by your computer</a:t>
            </a:r>
          </a:p>
          <a:p>
            <a:pPr marL="457200" lvl="0" indent="-355600" rtl="0">
              <a:spcBef>
                <a:spcPts val="0"/>
              </a:spcBef>
              <a:buSzPct val="100000"/>
            </a:pPr>
            <a:r>
              <a:rPr lang="en-US" sz="2000">
                <a:solidFill>
                  <a:schemeClr val="dk1"/>
                </a:solidFill>
              </a:rPr>
              <a:t>preparing data for analysis (such as formatting, trimming, masking, deduplication, mapping to a standard, etc)</a:t>
            </a:r>
          </a:p>
          <a:p>
            <a:pPr marL="457200" lvl="0" indent="-355600" rtl="0">
              <a:spcBef>
                <a:spcPts val="0"/>
              </a:spcBef>
              <a:buSzPct val="100000"/>
            </a:pPr>
            <a:r>
              <a:rPr lang="en-US" sz="2000">
                <a:solidFill>
                  <a:schemeClr val="dk1"/>
                </a:solidFill>
              </a:rPr>
              <a:t>awareness of data and metadata standards, ...</a:t>
            </a:r>
          </a:p>
          <a:p>
            <a:pPr marL="457200" lvl="0" indent="-355600" rtl="0">
              <a:spcBef>
                <a:spcPts val="0"/>
              </a:spcBef>
              <a:buSzPct val="100000"/>
            </a:pPr>
            <a:r>
              <a:rPr lang="en-US" sz="2000">
                <a:solidFill>
                  <a:schemeClr val="dk1"/>
                </a:solidFill>
              </a:rPr>
              <a:t>and how to map data to them or make them compliant</a:t>
            </a:r>
          </a:p>
        </p:txBody>
      </p:sp>
      <p:sp>
        <p:nvSpPr>
          <p:cNvPr id="556" name="Shape 556"/>
          <p:cNvSpPr txBox="1"/>
          <p:nvPr/>
        </p:nvSpPr>
        <p:spPr>
          <a:xfrm>
            <a:off x="3929449" y="6497937"/>
            <a:ext cx="4920899" cy="393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dirty="0">
                <a:solidFill>
                  <a:schemeClr val="dk1"/>
                </a:solidFill>
                <a:latin typeface="Calibri"/>
                <a:ea typeface="Calibri"/>
                <a:cs typeface="Calibri"/>
                <a:sym typeface="Calibri"/>
              </a:rPr>
              <a:t>(BEACON, </a:t>
            </a:r>
            <a:r>
              <a:rPr lang="en-US" sz="1800" dirty="0" err="1">
                <a:solidFill>
                  <a:schemeClr val="dk1"/>
                </a:solidFill>
                <a:latin typeface="Calibri"/>
                <a:ea typeface="Calibri"/>
                <a:cs typeface="Calibri"/>
                <a:sym typeface="Calibri"/>
              </a:rPr>
              <a:t>SESYNC</a:t>
            </a:r>
            <a:r>
              <a:rPr lang="en-US" sz="1800" dirty="0">
                <a:solidFill>
                  <a:schemeClr val="dk1"/>
                </a:solidFill>
                <a:latin typeface="Calibri"/>
                <a:ea typeface="Calibri"/>
                <a:cs typeface="Calibri"/>
                <a:sym typeface="Calibri"/>
              </a:rPr>
              <a:t>, NEON, </a:t>
            </a:r>
            <a:r>
              <a:rPr lang="en-US" sz="1800" dirty="0" err="1">
                <a:solidFill>
                  <a:schemeClr val="dk1"/>
                </a:solidFill>
                <a:latin typeface="Calibri"/>
                <a:ea typeface="Calibri"/>
                <a:cs typeface="Calibri"/>
                <a:sym typeface="Calibri"/>
              </a:rPr>
              <a:t>NESCent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iPlant</a:t>
            </a:r>
            <a:r>
              <a:rPr lang="en-US" sz="1800" dirty="0">
                <a:solidFill>
                  <a:schemeClr val="dk1"/>
                </a:solidFill>
                <a:latin typeface="Calibri"/>
                <a:ea typeface="Calibri"/>
                <a:cs typeface="Calibri"/>
                <a:sym typeface="Calibri"/>
              </a:rPr>
              <a:t>, iDigBio)</a:t>
            </a:r>
          </a:p>
        </p:txBody>
      </p:sp>
    </p:spTree>
    <p:extLst>
      <p:ext uri="{BB962C8B-B14F-4D97-AF65-F5344CB8AC3E}">
        <p14:creationId xmlns:p14="http://schemas.microsoft.com/office/powerpoint/2010/main" val="265112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744537"/>
            <a:ext cx="8229600" cy="571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a:solidFill>
                  <a:schemeClr val="dk1"/>
                </a:solidFill>
                <a:latin typeface="Calibri"/>
                <a:ea typeface="Calibri"/>
                <a:cs typeface="Calibri"/>
                <a:sym typeface="Calibri"/>
              </a:rPr>
              <a:t>S</a:t>
            </a:r>
            <a:r>
              <a:rPr lang="en-US" sz="3000" b="0" i="0" u="none" strike="noStrike" cap="none">
                <a:solidFill>
                  <a:schemeClr val="dk1"/>
                </a:solidFill>
                <a:latin typeface="Calibri"/>
                <a:ea typeface="Calibri"/>
                <a:cs typeface="Calibri"/>
                <a:sym typeface="Calibri"/>
              </a:rPr>
              <a:t>entiments about data</a:t>
            </a:r>
            <a:r>
              <a:rPr lang="en-US" sz="3000">
                <a:solidFill>
                  <a:schemeClr val="dk1"/>
                </a:solidFill>
                <a:latin typeface="Calibri"/>
                <a:ea typeface="Calibri"/>
                <a:cs typeface="Calibri"/>
                <a:sym typeface="Calibri"/>
              </a:rPr>
              <a:t> from researchers and graduate students</a:t>
            </a:r>
          </a:p>
        </p:txBody>
      </p:sp>
      <p:sp>
        <p:nvSpPr>
          <p:cNvPr id="563" name="Shape 563"/>
          <p:cNvSpPr txBox="1">
            <a:spLocks noGrp="1"/>
          </p:cNvSpPr>
          <p:nvPr>
            <p:ph type="body" idx="1"/>
          </p:nvPr>
        </p:nvSpPr>
        <p:spPr>
          <a:xfrm>
            <a:off x="296625" y="1879650"/>
            <a:ext cx="8304300" cy="4530300"/>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manage data in Excel </a:t>
            </a:r>
            <a:r>
              <a:rPr lang="en-US" sz="2000" b="0" i="0" u="none" strike="noStrike" cap="none">
                <a:solidFill>
                  <a:schemeClr val="dk1"/>
                </a:solidFill>
                <a:latin typeface="Cambria"/>
                <a:ea typeface="Cambria"/>
                <a:cs typeface="Cambria"/>
                <a:sym typeface="Cambria"/>
              </a:rPr>
              <a:t>and </a:t>
            </a:r>
            <a:r>
              <a:rPr lang="en-US" sz="2000" b="0" i="0" u="none" strike="noStrike" cap="none">
                <a:solidFill>
                  <a:srgbClr val="0000FF"/>
                </a:solidFill>
                <a:latin typeface="Cambria"/>
                <a:ea typeface="Cambria"/>
                <a:cs typeface="Cambria"/>
                <a:sym typeface="Cambria"/>
              </a:rPr>
              <a:t>it's terrible.</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organizing GIS data</a:t>
            </a:r>
            <a:r>
              <a:rPr lang="en-US" sz="2000" b="0" i="0" u="none" strike="noStrike" cap="none">
                <a:solidFill>
                  <a:schemeClr val="dk1"/>
                </a:solidFill>
                <a:latin typeface="Cambria"/>
                <a:ea typeface="Cambria"/>
                <a:cs typeface="Cambria"/>
                <a:sym typeface="Cambria"/>
              </a:rPr>
              <a:t> and it's becoming </a:t>
            </a:r>
            <a:r>
              <a:rPr lang="en-US" sz="2000" b="0" i="0" u="none" strike="noStrike" cap="none">
                <a:solidFill>
                  <a:srgbClr val="0000FF"/>
                </a:solidFill>
                <a:latin typeface="Cambria"/>
                <a:ea typeface="Cambria"/>
                <a:cs typeface="Cambria"/>
                <a:sym typeface="Cambria"/>
              </a:rPr>
              <a:t>a nightmare.</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having a hard time analyzing microarray, SNP or multivariate data</a:t>
            </a:r>
            <a:r>
              <a:rPr lang="en-US" sz="2000" b="0" i="0" u="none" strike="noStrike" cap="none">
                <a:solidFill>
                  <a:schemeClr val="dk1"/>
                </a:solidFill>
                <a:latin typeface="Cambria"/>
                <a:ea typeface="Cambria"/>
                <a:cs typeface="Cambria"/>
                <a:sym typeface="Cambria"/>
              </a:rPr>
              <a:t> with Excel and Access.</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chemeClr val="dk1"/>
                </a:solidFill>
                <a:latin typeface="Cambria"/>
                <a:ea typeface="Cambria"/>
                <a:cs typeface="Cambria"/>
                <a:sym typeface="Cambria"/>
              </a:rPr>
              <a:t>I</a:t>
            </a:r>
            <a:r>
              <a:rPr lang="en-US" sz="2000" b="0" i="0" u="none" strike="noStrike" cap="none">
                <a:solidFill>
                  <a:srgbClr val="51A01D"/>
                </a:solidFill>
                <a:latin typeface="Cambria"/>
                <a:ea typeface="Cambria"/>
                <a:cs typeface="Cambria"/>
                <a:sym typeface="Cambria"/>
              </a:rPr>
              <a:t> </a:t>
            </a:r>
            <a:r>
              <a:rPr lang="en-US" sz="2000" b="0" i="0" u="none" strike="noStrike" cap="none">
                <a:solidFill>
                  <a:srgbClr val="0000FF"/>
                </a:solidFill>
                <a:latin typeface="Cambria"/>
                <a:ea typeface="Cambria"/>
                <a:cs typeface="Cambria"/>
                <a:sym typeface="Cambria"/>
              </a:rPr>
              <a:t>want to use public data.</a:t>
            </a:r>
          </a:p>
          <a:p>
            <a:pPr marL="457200" marR="0" lvl="0" indent="-355600" algn="l" rtl="0">
              <a:lnSpc>
                <a:spcPct val="100000"/>
              </a:lnSpc>
              <a:spcBef>
                <a:spcPts val="50"/>
              </a:spcBef>
              <a:spcAft>
                <a:spcPts val="0"/>
              </a:spcAft>
              <a:buClr>
                <a:schemeClr val="dk1"/>
              </a:buClr>
              <a:buSzPct val="100000"/>
              <a:buFont typeface="Arial"/>
              <a:buChar char="•"/>
            </a:pPr>
            <a:r>
              <a:rPr lang="en-US" sz="2000">
                <a:latin typeface="Cambria"/>
                <a:ea typeface="Cambria"/>
                <a:cs typeface="Cambria"/>
                <a:sym typeface="Cambria"/>
              </a:rPr>
              <a:t>I work with faculty at undergrad institutions and </a:t>
            </a:r>
            <a:r>
              <a:rPr lang="en-US" sz="2000" b="0" i="0" u="none" strike="noStrike" cap="none">
                <a:solidFill>
                  <a:srgbClr val="0000FF"/>
                </a:solidFill>
                <a:latin typeface="Cambria"/>
                <a:ea typeface="Cambria"/>
                <a:cs typeface="Cambria"/>
                <a:sym typeface="Cambria"/>
              </a:rPr>
              <a:t>want to teach data practices, but I need to learn it myself first.</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companies are asking for data analysis experience.</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trying to reboot my lab's workflow </a:t>
            </a:r>
            <a:r>
              <a:rPr lang="en-US" sz="2000" b="0" i="0" u="none" strike="noStrike" cap="none">
                <a:solidFill>
                  <a:schemeClr val="dk1"/>
                </a:solidFill>
                <a:latin typeface="Cambria"/>
                <a:ea typeface="Cambria"/>
                <a:cs typeface="Cambria"/>
                <a:sym typeface="Cambria"/>
              </a:rPr>
              <a:t>to manage data and analysis in a more sustainable way.</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re-entering data over and over again by hand</a:t>
            </a:r>
            <a:r>
              <a:rPr lang="en-US" sz="2000" b="0" i="0" u="none" strike="noStrike" cap="none">
                <a:solidFill>
                  <a:srgbClr val="51A01D"/>
                </a:solidFill>
                <a:latin typeface="Cambria"/>
                <a:ea typeface="Cambria"/>
                <a:cs typeface="Cambria"/>
                <a:sym typeface="Cambria"/>
              </a:rPr>
              <a:t>; </a:t>
            </a:r>
            <a:r>
              <a:rPr lang="en-US" sz="2000" b="0" i="0" u="none" strike="noStrike" cap="none">
                <a:solidFill>
                  <a:schemeClr val="dk1"/>
                </a:solidFill>
                <a:latin typeface="Cambria"/>
                <a:ea typeface="Cambria"/>
                <a:cs typeface="Cambria"/>
                <a:sym typeface="Cambria"/>
              </a:rPr>
              <a:t>there must be a better way.</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overwhelming amounts of data</a:t>
            </a:r>
            <a:r>
              <a:rPr lang="en-US" sz="2000" b="0" i="0" u="none" strike="noStrike" cap="none">
                <a:solidFill>
                  <a:schemeClr val="dk1"/>
                </a:solidFill>
                <a:latin typeface="Cambria"/>
                <a:ea typeface="Cambria"/>
                <a:cs typeface="Cambria"/>
                <a:sym typeface="Cambria"/>
              </a:rPr>
              <a:t>.</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out of my depth</a:t>
            </a:r>
            <a:r>
              <a:rPr lang="en-US" sz="2000" b="0" i="0" u="none" strike="noStrike" cap="none">
                <a:solidFill>
                  <a:schemeClr val="dk1"/>
                </a:solidFill>
                <a:latin typeface="Cambria"/>
                <a:ea typeface="Cambria"/>
                <a:cs typeface="Cambria"/>
                <a:sym typeface="Cambria"/>
              </a:rPr>
              <a:t> on computation and want to increase my confidence.</a:t>
            </a:r>
          </a:p>
        </p:txBody>
      </p:sp>
      <p:sp>
        <p:nvSpPr>
          <p:cNvPr id="565" name="Shape 565"/>
          <p:cNvSpPr txBox="1"/>
          <p:nvPr/>
        </p:nvSpPr>
        <p:spPr>
          <a:xfrm>
            <a:off x="3929449" y="6497937"/>
            <a:ext cx="4920899" cy="393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25000"/>
              <a:buFont typeface="Arial"/>
              <a:buNone/>
            </a:pPr>
            <a:r>
              <a:rPr lang="en-US" sz="1800" dirty="0">
                <a:solidFill>
                  <a:schemeClr val="dk1"/>
                </a:solidFill>
                <a:latin typeface="Calibri"/>
                <a:ea typeface="Calibri"/>
                <a:cs typeface="Calibri"/>
                <a:sym typeface="Calibri"/>
              </a:rPr>
              <a:t>(BEACON, </a:t>
            </a:r>
            <a:r>
              <a:rPr lang="en-US" sz="1800" dirty="0" err="1">
                <a:solidFill>
                  <a:schemeClr val="dk1"/>
                </a:solidFill>
                <a:latin typeface="Calibri"/>
                <a:ea typeface="Calibri"/>
                <a:cs typeface="Calibri"/>
                <a:sym typeface="Calibri"/>
              </a:rPr>
              <a:t>SESYNC</a:t>
            </a:r>
            <a:r>
              <a:rPr lang="en-US" sz="1800" dirty="0">
                <a:solidFill>
                  <a:schemeClr val="dk1"/>
                </a:solidFill>
                <a:latin typeface="Calibri"/>
                <a:ea typeface="Calibri"/>
                <a:cs typeface="Calibri"/>
                <a:sym typeface="Calibri"/>
              </a:rPr>
              <a:t>, NEON, </a:t>
            </a:r>
            <a:r>
              <a:rPr lang="en-US" sz="1800" dirty="0" err="1">
                <a:solidFill>
                  <a:schemeClr val="dk1"/>
                </a:solidFill>
                <a:latin typeface="Calibri"/>
                <a:ea typeface="Calibri"/>
                <a:cs typeface="Calibri"/>
                <a:sym typeface="Calibri"/>
              </a:rPr>
              <a:t>NESCent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iPlant</a:t>
            </a:r>
            <a:r>
              <a:rPr lang="en-US" sz="1800" dirty="0">
                <a:solidFill>
                  <a:schemeClr val="dk1"/>
                </a:solidFill>
                <a:latin typeface="Calibri"/>
                <a:ea typeface="Calibri"/>
                <a:cs typeface="Calibri"/>
                <a:sym typeface="Calibri"/>
              </a:rPr>
              <a:t>, iDigBio)</a:t>
            </a:r>
          </a:p>
        </p:txBody>
      </p:sp>
    </p:spTree>
    <p:extLst>
      <p:ext uri="{BB962C8B-B14F-4D97-AF65-F5344CB8AC3E}">
        <p14:creationId xmlns:p14="http://schemas.microsoft.com/office/powerpoint/2010/main" val="3152957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Shape 472"/>
          <p:cNvPicPr preferRelativeResize="0"/>
          <p:nvPr/>
        </p:nvPicPr>
        <p:blipFill rotWithShape="1">
          <a:blip r:embed="rId3">
            <a:alphaModFix/>
          </a:blip>
          <a:srcRect t="20141" b="31253"/>
          <a:stretch/>
        </p:blipFill>
        <p:spPr>
          <a:xfrm>
            <a:off x="0" y="574800"/>
            <a:ext cx="9144000" cy="2231503"/>
          </a:xfrm>
          <a:prstGeom prst="rect">
            <a:avLst/>
          </a:prstGeom>
          <a:noFill/>
          <a:ln>
            <a:noFill/>
          </a:ln>
        </p:spPr>
      </p:pic>
      <p:sp>
        <p:nvSpPr>
          <p:cNvPr id="473" name="Shape 473"/>
          <p:cNvSpPr txBox="1">
            <a:spLocks noGrp="1"/>
          </p:cNvSpPr>
          <p:nvPr>
            <p:ph type="title"/>
          </p:nvPr>
        </p:nvSpPr>
        <p:spPr>
          <a:xfrm>
            <a:off x="2697025" y="-169262"/>
            <a:ext cx="3824400" cy="939900"/>
          </a:xfrm>
          <a:prstGeom prst="rect">
            <a:avLst/>
          </a:prstGeom>
        </p:spPr>
        <p:txBody>
          <a:bodyPr lIns="91425" tIns="91425" rIns="91425" bIns="91425" anchor="t" anchorCtr="0">
            <a:noAutofit/>
          </a:bodyPr>
          <a:lstStyle/>
          <a:p>
            <a:pPr lvl="0" algn="ctr">
              <a:spcBef>
                <a:spcPts val="0"/>
              </a:spcBef>
              <a:buNone/>
            </a:pPr>
            <a:r>
              <a:rPr lang="en-US" sz="3600">
                <a:solidFill>
                  <a:srgbClr val="F3F3F3"/>
                </a:solidFill>
              </a:rPr>
              <a:t>www.idigbio.org</a:t>
            </a:r>
            <a:r>
              <a:rPr lang="en-US" sz="4400">
                <a:solidFill>
                  <a:schemeClr val="dk1"/>
                </a:solidFill>
                <a:latin typeface="Calibri"/>
                <a:ea typeface="Calibri"/>
                <a:cs typeface="Calibri"/>
                <a:sym typeface="Calibri"/>
              </a:rPr>
              <a:t> </a:t>
            </a:r>
          </a:p>
        </p:txBody>
      </p:sp>
      <p:pic>
        <p:nvPicPr>
          <p:cNvPr id="474" name="Shape 474"/>
          <p:cNvPicPr preferRelativeResize="0"/>
          <p:nvPr/>
        </p:nvPicPr>
        <p:blipFill>
          <a:blip r:embed="rId4">
            <a:alphaModFix/>
          </a:blip>
          <a:stretch>
            <a:fillRect/>
          </a:stretch>
        </p:blipFill>
        <p:spPr>
          <a:xfrm>
            <a:off x="593675" y="3209400"/>
            <a:ext cx="7479900" cy="3443875"/>
          </a:xfrm>
          <a:prstGeom prst="rect">
            <a:avLst/>
          </a:prstGeom>
          <a:noFill/>
          <a:ln>
            <a:noFill/>
          </a:ln>
        </p:spPr>
      </p:pic>
      <p:pic>
        <p:nvPicPr>
          <p:cNvPr id="475" name="Shape 475"/>
          <p:cNvPicPr preferRelativeResize="0"/>
          <p:nvPr/>
        </p:nvPicPr>
        <p:blipFill rotWithShape="1">
          <a:blip r:embed="rId5">
            <a:alphaModFix/>
          </a:blip>
          <a:srcRect t="73669" b="10559"/>
          <a:stretch/>
        </p:blipFill>
        <p:spPr>
          <a:xfrm>
            <a:off x="0" y="2790649"/>
            <a:ext cx="9144000" cy="761549"/>
          </a:xfrm>
          <a:prstGeom prst="rect">
            <a:avLst/>
          </a:prstGeom>
          <a:noFill/>
          <a:ln>
            <a:noFill/>
          </a:ln>
        </p:spPr>
      </p:pic>
      <p:sp>
        <p:nvSpPr>
          <p:cNvPr id="476" name="Shape 476"/>
          <p:cNvSpPr/>
          <p:nvPr/>
        </p:nvSpPr>
        <p:spPr>
          <a:xfrm>
            <a:off x="4542774" y="678724"/>
            <a:ext cx="1657500" cy="2095500"/>
          </a:xfrm>
          <a:prstGeom prst="roundRect">
            <a:avLst>
              <a:gd name="adj" fmla="val 8044"/>
            </a:avLst>
          </a:prstGeom>
          <a:noFill/>
          <a:ln w="38100" cap="flat" cmpd="sng">
            <a:solidFill>
              <a:srgbClr val="FF531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txBox="1">
            <a:spLocks noGrp="1"/>
          </p:cNvSpPr>
          <p:nvPr>
            <p:ph type="sldNum" idx="4294967295"/>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5</a:t>
            </a:fld>
            <a:endParaRPr lang="en-US"/>
          </a:p>
        </p:txBody>
      </p:sp>
      <p:pic>
        <p:nvPicPr>
          <p:cNvPr id="478" name="Shape 478"/>
          <p:cNvPicPr preferRelativeResize="0"/>
          <p:nvPr/>
        </p:nvPicPr>
        <p:blipFill>
          <a:blip r:embed="rId6">
            <a:alphaModFix/>
          </a:blip>
          <a:stretch>
            <a:fillRect/>
          </a:stretch>
        </p:blipFill>
        <p:spPr>
          <a:xfrm>
            <a:off x="6099524" y="2752351"/>
            <a:ext cx="3044476" cy="4089698"/>
          </a:xfrm>
          <a:prstGeom prst="rect">
            <a:avLst/>
          </a:prstGeom>
          <a:noFill/>
          <a:ln>
            <a:noFill/>
          </a:ln>
        </p:spPr>
      </p:pic>
    </p:spTree>
    <p:extLst>
      <p:ext uri="{BB962C8B-B14F-4D97-AF65-F5344CB8AC3E}">
        <p14:creationId xmlns:p14="http://schemas.microsoft.com/office/powerpoint/2010/main" val="173735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b="20019"/>
          <a:stretch/>
        </p:blipFill>
        <p:spPr>
          <a:xfrm>
            <a:off x="0" y="0"/>
            <a:ext cx="9143999" cy="7055811"/>
          </a:xfrm>
          <a:prstGeom prst="rect">
            <a:avLst/>
          </a:prstGeom>
          <a:noFill/>
          <a:ln>
            <a:noFill/>
          </a:ln>
        </p:spPr>
      </p:pic>
      <p:sp>
        <p:nvSpPr>
          <p:cNvPr id="458" name="Shape 458"/>
          <p:cNvSpPr/>
          <p:nvPr/>
        </p:nvSpPr>
        <p:spPr>
          <a:xfrm>
            <a:off x="860750" y="5302875"/>
            <a:ext cx="1295400" cy="723900"/>
          </a:xfrm>
          <a:prstGeom prst="ellipse">
            <a:avLst/>
          </a:prstGeom>
          <a:noFill/>
          <a:ln w="38100" cap="flat" cmpd="sng">
            <a:solidFill>
              <a:srgbClr val="38761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txBox="1"/>
          <p:nvPr/>
        </p:nvSpPr>
        <p:spPr>
          <a:xfrm>
            <a:off x="7219950" y="6556375"/>
            <a:ext cx="1866900" cy="266700"/>
          </a:xfrm>
          <a:prstGeom prst="rect">
            <a:avLst/>
          </a:prstGeom>
          <a:noFill/>
          <a:ln>
            <a:noFill/>
          </a:ln>
        </p:spPr>
        <p:txBody>
          <a:bodyPr lIns="91425" tIns="91425" rIns="91425" bIns="91425" anchor="t" anchorCtr="0">
            <a:noAutofit/>
          </a:bodyPr>
          <a:lstStyle/>
          <a:p>
            <a:pPr lvl="0">
              <a:spcBef>
                <a:spcPts val="0"/>
              </a:spcBef>
              <a:buNone/>
            </a:pPr>
            <a:r>
              <a:rPr lang="en-US" sz="1000"/>
              <a:t>Shelley James, iDigBio 2016</a:t>
            </a:r>
          </a:p>
        </p:txBody>
      </p:sp>
    </p:spTree>
    <p:extLst>
      <p:ext uri="{BB962C8B-B14F-4D97-AF65-F5344CB8AC3E}">
        <p14:creationId xmlns:p14="http://schemas.microsoft.com/office/powerpoint/2010/main" val="80841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Let’s investigate our California Carabidae (Beetles) Dataset</a:t>
            </a:r>
            <a:endParaRPr lang="en-US" dirty="0"/>
          </a:p>
        </p:txBody>
      </p:sp>
      <p:sp>
        <p:nvSpPr>
          <p:cNvPr id="3" name="Text Placeholder 2"/>
          <p:cNvSpPr>
            <a:spLocks noGrp="1"/>
          </p:cNvSpPr>
          <p:nvPr>
            <p:ph type="body" idx="1"/>
          </p:nvPr>
        </p:nvSpPr>
        <p:spPr>
          <a:xfrm>
            <a:off x="457200" y="2352069"/>
            <a:ext cx="8229600" cy="4057740"/>
          </a:xfrm>
        </p:spPr>
        <p:txBody>
          <a:bodyPr/>
          <a:lstStyle/>
          <a:p>
            <a:r>
              <a:rPr lang="en-US" sz="2400" dirty="0" smtClean="0"/>
              <a:t>Why look at data?</a:t>
            </a:r>
          </a:p>
          <a:p>
            <a:endParaRPr lang="en-US" sz="2400" dirty="0" smtClean="0"/>
          </a:p>
          <a:p>
            <a:r>
              <a:rPr lang="en-US" sz="2400" dirty="0" smtClean="0"/>
              <a:t>Is it worth the time to clean it?</a:t>
            </a:r>
          </a:p>
          <a:p>
            <a:pPr lvl="1"/>
            <a:r>
              <a:rPr lang="en-US" sz="2400" dirty="0" smtClean="0"/>
              <a:t>Research Examples from the </a:t>
            </a:r>
            <a:r>
              <a:rPr lang="en-US" sz="2400" dirty="0" err="1" smtClean="0"/>
              <a:t>BITC</a:t>
            </a:r>
            <a:r>
              <a:rPr lang="en-US" sz="2400" dirty="0" smtClean="0"/>
              <a:t> Lecture on Data Cleaning.</a:t>
            </a:r>
          </a:p>
          <a:p>
            <a:pPr lvl="1"/>
            <a:endParaRPr lang="en-US" sz="2400" dirty="0" smtClean="0"/>
          </a:p>
          <a:p>
            <a:r>
              <a:rPr lang="en-US" sz="2400" dirty="0" smtClean="0"/>
              <a:t>Focus on </a:t>
            </a:r>
            <a:r>
              <a:rPr lang="en-US" sz="2400" b="1" dirty="0" smtClean="0"/>
              <a:t>Date</a:t>
            </a:r>
            <a:r>
              <a:rPr lang="en-US" sz="2400" dirty="0" smtClean="0"/>
              <a:t> (Time), </a:t>
            </a:r>
            <a:r>
              <a:rPr lang="en-US" sz="2400" b="1" dirty="0" smtClean="0"/>
              <a:t>Place</a:t>
            </a:r>
            <a:r>
              <a:rPr lang="en-US" sz="2400" dirty="0" smtClean="0"/>
              <a:t>, and </a:t>
            </a:r>
            <a:r>
              <a:rPr lang="en-US" sz="2400" b="1" dirty="0" smtClean="0"/>
              <a:t>Taxon Name </a:t>
            </a:r>
            <a:r>
              <a:rPr lang="en-US" sz="2400" dirty="0" smtClean="0"/>
              <a:t>Data.</a:t>
            </a:r>
          </a:p>
          <a:p>
            <a:endParaRPr lang="en-US" dirty="0"/>
          </a:p>
        </p:txBody>
      </p:sp>
    </p:spTree>
    <p:extLst>
      <p:ext uri="{BB962C8B-B14F-4D97-AF65-F5344CB8AC3E}">
        <p14:creationId xmlns:p14="http://schemas.microsoft.com/office/powerpoint/2010/main" val="1470507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are we looking for?</a:t>
            </a:r>
            <a:br>
              <a:rPr lang="en-US" smtClean="0"/>
            </a:br>
            <a:endParaRPr lang="en-US" dirty="0"/>
          </a:p>
        </p:txBody>
      </p:sp>
      <p:sp>
        <p:nvSpPr>
          <p:cNvPr id="3" name="Text Placeholder 2"/>
          <p:cNvSpPr>
            <a:spLocks noGrp="1"/>
          </p:cNvSpPr>
          <p:nvPr>
            <p:ph type="body" idx="1"/>
          </p:nvPr>
        </p:nvSpPr>
        <p:spPr/>
        <p:txBody>
          <a:bodyPr/>
          <a:lstStyle/>
          <a:p>
            <a:r>
              <a:rPr lang="en-US" dirty="0" smtClean="0"/>
              <a:t>Why should we care about these issues? </a:t>
            </a:r>
          </a:p>
          <a:p>
            <a:endParaRPr lang="en-US" dirty="0" smtClean="0"/>
          </a:p>
          <a:p>
            <a:r>
              <a:rPr lang="en-US" dirty="0" smtClean="0"/>
              <a:t>How efficient can we be?</a:t>
            </a:r>
          </a:p>
          <a:p>
            <a:endParaRPr lang="en-US" dirty="0" smtClean="0"/>
          </a:p>
          <a:p>
            <a:r>
              <a:rPr lang="en-US" dirty="0" smtClean="0"/>
              <a:t>Will you be certain of finding all errors? </a:t>
            </a:r>
            <a:endParaRPr lang="en-US" dirty="0"/>
          </a:p>
        </p:txBody>
      </p:sp>
    </p:spTree>
    <p:extLst>
      <p:ext uri="{BB962C8B-B14F-4D97-AF65-F5344CB8AC3E}">
        <p14:creationId xmlns:p14="http://schemas.microsoft.com/office/powerpoint/2010/main" val="112407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delimited file</a:t>
            </a:r>
            <a:br>
              <a:rPr lang="en-US" dirty="0" smtClean="0"/>
            </a:br>
            <a:r>
              <a:rPr lang="en-US" sz="2800" dirty="0" smtClean="0">
                <a:solidFill>
                  <a:schemeClr val="accent1">
                    <a:lumMod val="75000"/>
                  </a:schemeClr>
                </a:solidFill>
                <a:effectLst>
                  <a:outerShdw blurRad="38100" dist="38100" dir="2700000" algn="tl">
                    <a:srgbClr val="000000">
                      <a:alpha val="43137"/>
                    </a:srgbClr>
                  </a:outerShdw>
                </a:effectLst>
              </a:rPr>
              <a:t>in this case a </a:t>
            </a:r>
            <a:r>
              <a:rPr lang="en-US" sz="2800" dirty="0" err="1" smtClean="0">
                <a:solidFill>
                  <a:schemeClr val="tx1"/>
                </a:solidFill>
                <a:effectLst>
                  <a:outerShdw blurRad="38100" dist="38100" dir="2700000" algn="tl">
                    <a:srgbClr val="000000">
                      <a:alpha val="43137"/>
                    </a:srgbClr>
                  </a:outerShdw>
                </a:effectLst>
              </a:rPr>
              <a:t>csv</a:t>
            </a:r>
            <a:r>
              <a:rPr lang="en-US" sz="2800" dirty="0" smtClean="0">
                <a:solidFill>
                  <a:schemeClr val="accent1">
                    <a:lumMod val="75000"/>
                  </a:schemeClr>
                </a:solidFill>
                <a:effectLst>
                  <a:outerShdw blurRad="38100" dist="38100" dir="2700000" algn="tl">
                    <a:srgbClr val="000000">
                      <a:alpha val="43137"/>
                    </a:srgbClr>
                  </a:outerShdw>
                </a:effectLst>
              </a:rPr>
              <a:t> (that’s comma-separated)</a:t>
            </a: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 y="2237013"/>
            <a:ext cx="8229600" cy="4172795"/>
          </a:xfrm>
        </p:spPr>
        <p:txBody>
          <a:bodyPr/>
          <a:lstStyle/>
          <a:p>
            <a:r>
              <a:rPr lang="en-US" sz="2400" dirty="0" smtClean="0"/>
              <a:t>To avoid snafus it’s a good idea to always open these files using “</a:t>
            </a:r>
            <a:r>
              <a:rPr lang="en-US" sz="2400" dirty="0" smtClean="0">
                <a:solidFill>
                  <a:schemeClr val="accent1">
                    <a:lumMod val="75000"/>
                  </a:schemeClr>
                </a:solidFill>
                <a:effectLst>
                  <a:outerShdw blurRad="38100" dist="38100" dir="2700000" algn="tl">
                    <a:srgbClr val="000000">
                      <a:alpha val="43137"/>
                    </a:srgbClr>
                  </a:outerShdw>
                </a:effectLst>
              </a:rPr>
              <a:t>import from text</a:t>
            </a:r>
            <a:r>
              <a:rPr lang="en-US" sz="2400" dirty="0" smtClean="0"/>
              <a:t>”</a:t>
            </a:r>
          </a:p>
          <a:p>
            <a:endParaRPr lang="en-US" sz="2400" dirty="0"/>
          </a:p>
          <a:p>
            <a:r>
              <a:rPr lang="en-US" sz="2400" dirty="0" smtClean="0"/>
              <a:t>Just say No to “double-click” to open.</a:t>
            </a:r>
          </a:p>
          <a:p>
            <a:pPr lvl="1"/>
            <a:r>
              <a:rPr lang="en-US" sz="2400" dirty="0" smtClean="0"/>
              <a:t>Spreadsheets try to help you and they will </a:t>
            </a:r>
          </a:p>
          <a:p>
            <a:pPr lvl="2"/>
            <a:r>
              <a:rPr lang="en-US" sz="2400" dirty="0" smtClean="0"/>
              <a:t>Mess up your date fields</a:t>
            </a:r>
          </a:p>
          <a:p>
            <a:pPr lvl="2"/>
            <a:r>
              <a:rPr lang="en-US" sz="2400" dirty="0" smtClean="0"/>
              <a:t>Change your gene names to dates</a:t>
            </a:r>
          </a:p>
          <a:p>
            <a:pPr lvl="2"/>
            <a:r>
              <a:rPr lang="en-US" sz="2400" dirty="0" smtClean="0"/>
              <a:t>They can and do guess the data-type incorrectly, in-other-words</a:t>
            </a:r>
          </a:p>
          <a:p>
            <a:endParaRPr lang="en-US" dirty="0"/>
          </a:p>
        </p:txBody>
      </p:sp>
      <p:pic>
        <p:nvPicPr>
          <p:cNvPr id="4" name="Picture 3"/>
          <p:cNvPicPr>
            <a:picLocks noChangeAspect="1"/>
          </p:cNvPicPr>
          <p:nvPr/>
        </p:nvPicPr>
        <p:blipFill rotWithShape="1">
          <a:blip r:embed="rId2"/>
          <a:srcRect r="34639" b="25189"/>
          <a:stretch/>
        </p:blipFill>
        <p:spPr>
          <a:xfrm>
            <a:off x="-150175" y="2280632"/>
            <a:ext cx="9292482" cy="4574731"/>
          </a:xfrm>
          <a:prstGeom prst="rect">
            <a:avLst/>
          </a:prstGeom>
        </p:spPr>
      </p:pic>
    </p:spTree>
    <p:extLst>
      <p:ext uri="{BB962C8B-B14F-4D97-AF65-F5344CB8AC3E}">
        <p14:creationId xmlns:p14="http://schemas.microsoft.com/office/powerpoint/2010/main" val="3537226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digbio2014rev">
  <a:themeElements>
    <a:clrScheme name="Custom 1">
      <a:dk1>
        <a:srgbClr val="000000"/>
      </a:dk1>
      <a:lt1>
        <a:srgbClr val="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2754</Words>
  <Application>Microsoft Office PowerPoint</Application>
  <PresentationFormat>On-screen Show (4:3)</PresentationFormat>
  <Paragraphs>394</Paragraphs>
  <Slides>43</Slides>
  <Notes>17</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Helvetica Neue</vt:lpstr>
      <vt:lpstr>Cambria</vt:lpstr>
      <vt:lpstr>Calibri</vt:lpstr>
      <vt:lpstr>idigbio2014rev</vt:lpstr>
      <vt:lpstr>Georeferencing for Research Use spreadsheets and Open Refine</vt:lpstr>
      <vt:lpstr>PowerPoint Presentation</vt:lpstr>
      <vt:lpstr>PowerPoint Presentation</vt:lpstr>
      <vt:lpstr>PowerPoint Presentation</vt:lpstr>
      <vt:lpstr>www.idigbio.org </vt:lpstr>
      <vt:lpstr>PowerPoint Presentation</vt:lpstr>
      <vt:lpstr>Let’s investigate our California Carabidae (Beetles) Dataset</vt:lpstr>
      <vt:lpstr>What are we looking for? </vt:lpstr>
      <vt:lpstr>Opening a delimited file in this case a csv (that’s comma-separated)</vt:lpstr>
      <vt:lpstr>What’s the first thing to do before opening a data file where you will likely make changes? How will you track what changes you make?</vt:lpstr>
      <vt:lpstr>Opening a delimited file in this case a csv (that’s comma-separated)</vt:lpstr>
      <vt:lpstr>Import “from text”</vt:lpstr>
      <vt:lpstr>PowerPoint Presentation</vt:lpstr>
      <vt:lpstr>PowerPoint Presentation</vt:lpstr>
      <vt:lpstr>PowerPoint Presentation</vt:lpstr>
      <vt:lpstr>PowerPoint Presentation</vt:lpstr>
      <vt:lpstr>What the data looks like</vt:lpstr>
      <vt:lpstr>Now, let’s explore the data.  For the next 5 minutes, please find all the issues you can, and note how you would fix. </vt:lpstr>
      <vt:lpstr>Your Observations</vt:lpstr>
      <vt:lpstr>Date Data</vt:lpstr>
      <vt:lpstr>A Pivot Table example: Let’s look at the dwc:eventDate for all the occurrences in the dataset</vt:lpstr>
      <vt:lpstr>Number of specimens collected on a given date</vt:lpstr>
      <vt:lpstr>Zoom in to just a few records in the Pivot Table</vt:lpstr>
      <vt:lpstr>How to create this Pivot Table</vt:lpstr>
      <vt:lpstr>You end up here</vt:lpstr>
      <vt:lpstr>See dwc:eventDate?</vt:lpstr>
      <vt:lpstr>What the resulting table and chart look like.</vt:lpstr>
      <vt:lpstr>PowerPoint Presentation</vt:lpstr>
      <vt:lpstr>Splitting YYYY-MM-DD</vt:lpstr>
      <vt:lpstr>Place issues – dwc:county</vt:lpstr>
      <vt:lpstr>dwc:county – unique values</vt:lpstr>
      <vt:lpstr>Use Find and Replace to remove the word county and the space in front</vt:lpstr>
      <vt:lpstr>Splitting YYYY-MM-DD into separate fields to look for any issues.</vt:lpstr>
      <vt:lpstr>Geopoint data</vt:lpstr>
      <vt:lpstr>One possible path to separate lat and lon</vt:lpstr>
      <vt:lpstr>Text to Columns</vt:lpstr>
      <vt:lpstr>PowerPoint Presentation</vt:lpstr>
      <vt:lpstr>PowerPoint Presentation</vt:lpstr>
      <vt:lpstr>What other features of a spreadsheet program might you find useful when preparing, checking, enhancing data? </vt:lpstr>
      <vt:lpstr>What are your spreadsheet tips and tricks? What else would you look at in this spreadsheet?</vt:lpstr>
      <vt:lpstr>The research data pipeline | your institution &amp; career needs</vt:lpstr>
      <vt:lpstr>What skills and knowledge are needed?  What level of skills are needed? an IT point-of-view</vt:lpstr>
      <vt:lpstr>Sentiments about data from researchers and graduate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into the ecological past, present, and future: The potential of museum biological collections data to enrich research</dc:title>
  <dc:creator>Deborah Paul</dc:creator>
  <cp:lastModifiedBy>Deborah Paul</cp:lastModifiedBy>
  <cp:revision>87</cp:revision>
  <dcterms:modified xsi:type="dcterms:W3CDTF">2016-10-06T20:09:01Z</dcterms:modified>
</cp:coreProperties>
</file>