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7" r:id="rId3"/>
    <p:sldId id="266" r:id="rId4"/>
    <p:sldId id="258" r:id="rId5"/>
    <p:sldId id="262" r:id="rId6"/>
    <p:sldId id="269" r:id="rId7"/>
    <p:sldId id="261" r:id="rId8"/>
    <p:sldId id="263" r:id="rId9"/>
    <p:sldId id="272" r:id="rId10"/>
    <p:sldId id="276" r:id="rId11"/>
    <p:sldId id="277" r:id="rId12"/>
    <p:sldId id="268" r:id="rId13"/>
    <p:sldId id="271" r:id="rId14"/>
    <p:sldId id="273" r:id="rId15"/>
    <p:sldId id="27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DD44-0FD9-469D-97C2-DB2F622A5A89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6041E-7460-46DE-9D6A-E201F598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6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F0BBC-17C0-4F38-ABC6-E8F76A67EC5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F0BBC-17C0-4F38-ABC6-E8F76A67EC5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2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4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9252-076A-4EE8-8AC3-315BBEDE8811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A35A-0655-401C-949C-45C5462AD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Databasing</a:t>
            </a:r>
            <a:r>
              <a:rPr lang="en-US" b="1" dirty="0"/>
              <a:t> and </a:t>
            </a:r>
            <a:r>
              <a:rPr lang="en-US" b="1" dirty="0" smtClean="0"/>
              <a:t>Digitization </a:t>
            </a:r>
            <a:r>
              <a:rPr lang="en-US" b="1" dirty="0"/>
              <a:t>of a </a:t>
            </a:r>
            <a:r>
              <a:rPr lang="en-US" b="1" dirty="0" smtClean="0"/>
              <a:t>Smaller Herbarium </a:t>
            </a:r>
            <a:r>
              <a:rPr lang="en-US" b="1" dirty="0"/>
              <a:t>at a </a:t>
            </a:r>
            <a:r>
              <a:rPr lang="en-US" b="1" dirty="0" smtClean="0"/>
              <a:t>Smaller </a:t>
            </a:r>
            <a:r>
              <a:rPr lang="en-US" b="1" dirty="0"/>
              <a:t>I</a:t>
            </a:r>
            <a:r>
              <a:rPr lang="en-US" b="1" dirty="0" smtClean="0"/>
              <a:t>nstitution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it CAN </a:t>
            </a:r>
            <a:r>
              <a:rPr lang="en-US" b="1" dirty="0"/>
              <a:t>be done and funded, too</a:t>
            </a:r>
          </a:p>
        </p:txBody>
      </p:sp>
    </p:spTree>
    <p:extLst>
      <p:ext uri="{BB962C8B-B14F-4D97-AF65-F5344CB8AC3E}">
        <p14:creationId xmlns:p14="http://schemas.microsoft.com/office/powerpoint/2010/main" val="9607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dolan\AppData\Local\Microsoft\Windows\Temporary Internet Files\Content.IE5\YHLFB2NQ\Aster_furc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52" y="451104"/>
            <a:ext cx="4120896" cy="59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93050"/>
              </p:ext>
            </p:extLst>
          </p:nvPr>
        </p:nvGraphicFramePr>
        <p:xfrm>
          <a:off x="603608" y="188932"/>
          <a:ext cx="5735281" cy="659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6041504" imgH="6946780" progId="Word.Document.12">
                  <p:embed/>
                </p:oleObj>
              </mc:Choice>
              <mc:Fallback>
                <p:oleObj name="Document" r:id="rId3" imgW="6041504" imgH="6946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608" y="188932"/>
                        <a:ext cx="5735281" cy="6592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8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Digital Collection Usage (Views)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April - 7,185</a:t>
            </a:r>
          </a:p>
          <a:p>
            <a:r>
              <a:rPr lang="en-US" b="1" dirty="0" smtClean="0"/>
              <a:t>March – 3,863</a:t>
            </a:r>
          </a:p>
          <a:p>
            <a:r>
              <a:rPr lang="en-US" b="1" dirty="0" smtClean="0"/>
              <a:t>February – 1,684</a:t>
            </a:r>
          </a:p>
          <a:p>
            <a:r>
              <a:rPr lang="en-US" b="1" dirty="0" smtClean="0"/>
              <a:t>January – 1,410</a:t>
            </a:r>
          </a:p>
          <a:p>
            <a:r>
              <a:rPr lang="en-US" b="1" dirty="0" smtClean="0"/>
              <a:t>December – 452</a:t>
            </a:r>
          </a:p>
          <a:p>
            <a:r>
              <a:rPr lang="en-US" b="1" dirty="0" smtClean="0"/>
              <a:t>November – 266</a:t>
            </a:r>
          </a:p>
          <a:p>
            <a:r>
              <a:rPr lang="en-US" b="1" dirty="0" smtClean="0"/>
              <a:t>October – 1,263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362200"/>
            <a:ext cx="27744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use of physical </a:t>
            </a:r>
          </a:p>
          <a:p>
            <a:r>
              <a:rPr lang="en-US" b="1" dirty="0"/>
              <a:t>c</a:t>
            </a:r>
            <a:r>
              <a:rPr lang="en-US" b="1" dirty="0" smtClean="0"/>
              <a:t>ollection over last 4 years:</a:t>
            </a:r>
          </a:p>
          <a:p>
            <a:endParaRPr lang="en-US" b="1" dirty="0" smtClean="0"/>
          </a:p>
          <a:p>
            <a:r>
              <a:rPr lang="en-US" b="1" dirty="0" smtClean="0"/>
              <a:t>Visitors – 4 </a:t>
            </a:r>
          </a:p>
          <a:p>
            <a:r>
              <a:rPr lang="en-US" b="1" dirty="0" smtClean="0"/>
              <a:t>Loans – 1</a:t>
            </a:r>
          </a:p>
          <a:p>
            <a:r>
              <a:rPr lang="en-US" b="1" dirty="0" smtClean="0"/>
              <a:t>Inquiries – 15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81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dolan\Documents\Rebecca\HA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295400"/>
            <a:ext cx="365157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Press release led to:</a:t>
            </a:r>
          </a:p>
          <a:p>
            <a:endParaRPr lang="en-US" sz="3200" b="1" dirty="0" smtClean="0"/>
          </a:p>
          <a:p>
            <a:r>
              <a:rPr lang="en-US" sz="2800" b="1" dirty="0" smtClean="0"/>
              <a:t>-Local NPR interview</a:t>
            </a:r>
          </a:p>
          <a:p>
            <a:r>
              <a:rPr lang="en-US" sz="2800" b="1" dirty="0" smtClean="0"/>
              <a:t>-Articles in newspapers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statewide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75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 for Additional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Ca. 50% done – selected families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Local philanthropic foundation – based on increased </a:t>
            </a:r>
            <a:r>
              <a:rPr lang="en-US" b="1" dirty="0" smtClean="0"/>
              <a:t>access</a:t>
            </a:r>
            <a:r>
              <a:rPr lang="en-US" dirty="0" smtClean="0"/>
              <a:t> for environmental ed.</a:t>
            </a:r>
          </a:p>
          <a:p>
            <a:endParaRPr lang="en-US" dirty="0" smtClean="0"/>
          </a:p>
          <a:p>
            <a:r>
              <a:rPr lang="en-US" dirty="0" smtClean="0"/>
              <a:t>Donors to Herbarium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10262" y="14655183"/>
            <a:ext cx="456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Documenting effects of urbanization on flora using herbarium records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26848" cy="61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223759" cy="9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friesner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1054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508125" y="725488"/>
            <a:ext cx="717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1928 Plant Ecology class trip to Bacon’s Swamp</a:t>
            </a:r>
          </a:p>
        </p:txBody>
      </p:sp>
    </p:spTree>
    <p:extLst>
      <p:ext uri="{BB962C8B-B14F-4D97-AF65-F5344CB8AC3E}">
        <p14:creationId xmlns:p14="http://schemas.microsoft.com/office/powerpoint/2010/main" val="24263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Digitization of Butler University’s Friesner Herbarium Indiana Specimens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b="1" dirty="0" smtClean="0"/>
          </a:p>
          <a:p>
            <a:r>
              <a:rPr lang="en-US" b="1" dirty="0" smtClean="0"/>
              <a:t>A joint project of Butler’s </a:t>
            </a:r>
          </a:p>
          <a:p>
            <a:r>
              <a:rPr lang="en-US" b="1" dirty="0" smtClean="0"/>
              <a:t>Friesner Herbarium and Irwin Library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91" y="3124200"/>
            <a:ext cx="1371600" cy="198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1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fries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2574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708978"/>
            <a:ext cx="34067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ahoma" charset="0"/>
              </a:rPr>
              <a:t>Ray C. </a:t>
            </a:r>
            <a:r>
              <a:rPr lang="en-US" sz="3200" b="1" dirty="0" err="1">
                <a:latin typeface="Tahoma" charset="0"/>
              </a:rPr>
              <a:t>Friesner</a:t>
            </a:r>
            <a:r>
              <a:rPr lang="en-US" sz="3200" b="1" dirty="0">
                <a:latin typeface="Tahoma" charset="0"/>
              </a:rPr>
              <a:t> </a:t>
            </a:r>
            <a:endParaRPr lang="en-US" sz="3200" b="1" dirty="0" smtClean="0">
              <a:latin typeface="Tahoma" charset="0"/>
            </a:endParaRPr>
          </a:p>
          <a:p>
            <a:pPr algn="ctr"/>
            <a:r>
              <a:rPr lang="en-US" sz="3200" b="1" dirty="0" smtClean="0">
                <a:latin typeface="Tahoma" charset="0"/>
              </a:rPr>
              <a:t>(</a:t>
            </a:r>
            <a:r>
              <a:rPr lang="en-US" sz="3200" b="1" dirty="0">
                <a:latin typeface="Tahoma" charset="0"/>
              </a:rPr>
              <a:t>1894-1952)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1407396"/>
            <a:ext cx="452861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BUT</a:t>
            </a:r>
          </a:p>
          <a:p>
            <a:r>
              <a:rPr lang="en-US" sz="3200" b="1" dirty="0" smtClean="0"/>
              <a:t>ca. 105,000 specimens</a:t>
            </a:r>
          </a:p>
          <a:p>
            <a:r>
              <a:rPr lang="en-US" sz="3200" b="1" dirty="0"/>
              <a:t>c</a:t>
            </a:r>
            <a:r>
              <a:rPr lang="en-US" sz="3200" b="1" dirty="0" smtClean="0"/>
              <a:t>a.   44,000 from Indiana</a:t>
            </a:r>
          </a:p>
          <a:p>
            <a:endParaRPr lang="en-US" sz="3200" b="1" dirty="0"/>
          </a:p>
          <a:p>
            <a:r>
              <a:rPr lang="en-US" sz="3200" b="1" dirty="0" smtClean="0"/>
              <a:t>Butler - 1⁰ undergraduate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4,000 students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BUT staff = 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16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4600"/>
            <a:ext cx="4572000" cy="5334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Herbarium specimen sheet and label </a:t>
            </a:r>
            <a:endParaRPr lang="en-US" sz="1800" b="1" dirty="0"/>
          </a:p>
        </p:txBody>
      </p:sp>
      <p:pic>
        <p:nvPicPr>
          <p:cNvPr id="5" name="Picture 4" descr="Adiantum_pedatum_Friesner_label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200400"/>
            <a:ext cx="4432300" cy="2597150"/>
          </a:xfrm>
          <a:prstGeom prst="rect">
            <a:avLst/>
          </a:prstGeom>
          <a:ln w="6350"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 descr="Adiantum_pedatum_Friesner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953000" y="381000"/>
            <a:ext cx="3784914" cy="5831353"/>
          </a:xfrm>
          <a:ln w="6350"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Institute of Museum and Library Services under the provisions of the Library Services and Technology Act                   </a:t>
            </a:r>
            <a:r>
              <a:rPr lang="en-US" b="1" dirty="0" smtClean="0">
                <a:solidFill>
                  <a:srgbClr val="FF0000"/>
                </a:solidFill>
              </a:rPr>
              <a:t>$56,282 over 4 years (1/2 of Indiana sheets)</a:t>
            </a:r>
          </a:p>
          <a:p>
            <a:endParaRPr lang="en-US" b="1" dirty="0" smtClean="0"/>
          </a:p>
          <a:p>
            <a:r>
              <a:rPr lang="en-US" b="1" dirty="0" smtClean="0"/>
              <a:t>administered by the Indiana State Library and Butler University</a:t>
            </a:r>
          </a:p>
          <a:p>
            <a:endParaRPr lang="en-US" b="1" dirty="0" smtClean="0"/>
          </a:p>
          <a:p>
            <a:r>
              <a:rPr lang="en-US" b="1" dirty="0" smtClean="0"/>
              <a:t>Indiana Memory digital library </a:t>
            </a:r>
            <a:r>
              <a:rPr lang="en-US" sz="1200" b="1" dirty="0" smtClean="0"/>
              <a:t>http://www.in.gov/memories/</a:t>
            </a:r>
          </a:p>
          <a:p>
            <a:endParaRPr lang="en-US" b="1" dirty="0" smtClean="0"/>
          </a:p>
          <a:p>
            <a:r>
              <a:rPr lang="en-US" b="1" dirty="0" smtClean="0"/>
              <a:t>Subcontractor – IUPUI Library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Funding Source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745768"/>
            <a:ext cx="262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 match   Max = 20k/</a:t>
            </a:r>
            <a:r>
              <a:rPr lang="en-US" dirty="0" err="1" smtClean="0"/>
              <a:t>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Herbarium Digitization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Goal: to </a:t>
            </a:r>
            <a:r>
              <a:rPr lang="en-US" sz="4800" b="1" dirty="0"/>
              <a:t>increase access to, awareness of and use by all Indiana citizens </a:t>
            </a:r>
            <a:r>
              <a:rPr lang="en-US" sz="4800" b="1" dirty="0" smtClean="0"/>
              <a:t>of the </a:t>
            </a:r>
            <a:r>
              <a:rPr lang="en-US" sz="4800" b="1" dirty="0"/>
              <a:t>valuable historical botanical information contained with the </a:t>
            </a:r>
            <a:r>
              <a:rPr lang="en-US" sz="4800" b="1" dirty="0" err="1"/>
              <a:t>Friesner</a:t>
            </a:r>
            <a:r>
              <a:rPr lang="en-US" sz="4800" b="1" dirty="0"/>
              <a:t> Herbarium.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471189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IUPUI Library Digital Initiatives Technician Anna Proctor and her assistant, Lucy Grogg, capture an image of each Herbarium sheet and store the images on a portable hard drive which is returned to Butler for loading into CONTENT.dm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Imaging of Specimens</a:t>
            </a:r>
            <a:endParaRPr lang="en-US" sz="3600" b="1" dirty="0"/>
          </a:p>
        </p:txBody>
      </p:sp>
      <p:pic>
        <p:nvPicPr>
          <p:cNvPr id="4" name="Picture 3" descr="Lu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191000" cy="447040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2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702" y="9346347"/>
            <a:ext cx="9834033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420688"/>
            <a:ext cx="9832976" cy="769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306</Words>
  <Application>Microsoft Office PowerPoint</Application>
  <PresentationFormat>On-screen Show (4:3)</PresentationFormat>
  <Paragraphs>60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Databasing and Digitization of a Smaller Herbarium at a Smaller Institution</vt:lpstr>
      <vt:lpstr>Digitization of Butler University’s Friesner Herbarium Indiana Specimens </vt:lpstr>
      <vt:lpstr>PowerPoint Presentation</vt:lpstr>
      <vt:lpstr>Herbarium specimen sheet and label </vt:lpstr>
      <vt:lpstr>Funding Source</vt:lpstr>
      <vt:lpstr>Herbarium Digitization Project</vt:lpstr>
      <vt:lpstr>Imaging of Specimens</vt:lpstr>
      <vt:lpstr>PowerPoint Presentation</vt:lpstr>
      <vt:lpstr>PowerPoint Presentation</vt:lpstr>
      <vt:lpstr>PowerPoint Presentation</vt:lpstr>
      <vt:lpstr>PowerPoint Presentation</vt:lpstr>
      <vt:lpstr>Digital Collection Usage (Views)</vt:lpstr>
      <vt:lpstr>PowerPoint Presentation</vt:lpstr>
      <vt:lpstr>Strategies for Additional Funding</vt:lpstr>
      <vt:lpstr>PowerPoint Presentation</vt:lpstr>
      <vt:lpstr>PowerPoint Presentation</vt:lpstr>
    </vt:vector>
  </TitlesOfParts>
  <Company>Butler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Resources</dc:creator>
  <cp:lastModifiedBy>Dolan, Rebecca</cp:lastModifiedBy>
  <cp:revision>27</cp:revision>
  <dcterms:created xsi:type="dcterms:W3CDTF">2012-04-20T16:26:14Z</dcterms:created>
  <dcterms:modified xsi:type="dcterms:W3CDTF">2012-07-12T01:14:22Z</dcterms:modified>
</cp:coreProperties>
</file>