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65" r:id="rId5"/>
    <p:sldId id="258" r:id="rId6"/>
    <p:sldId id="261" r:id="rId7"/>
    <p:sldId id="259" r:id="rId8"/>
    <p:sldId id="262" r:id="rId9"/>
    <p:sldId id="260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214"/>
    <a:srgbClr val="3E4D1F"/>
    <a:srgbClr val="F2F21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68187" autoAdjust="0"/>
  </p:normalViewPr>
  <p:slideViewPr>
    <p:cSldViewPr>
      <p:cViewPr varScale="1">
        <p:scale>
          <a:sx n="100" d="100"/>
          <a:sy n="100" d="100"/>
        </p:scale>
        <p:origin x="-108" y="-14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B310C-3FA2-4A79-B125-76B6C7BCAFE9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FDE41-615D-4837-90D8-F2753838A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18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FDE41-615D-4837-90D8-F2753838A1E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0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FDE41-615D-4837-90D8-F2753838A1E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59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FDE41-615D-4837-90D8-F2753838A1E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5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FDE41-615D-4837-90D8-F2753838A1E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59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FDE41-615D-4837-90D8-F2753838A1E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9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1B36-C965-427F-BF51-10AA47D7D732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3342-2AA5-4DFE-881E-F86E872D7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1B36-C965-427F-BF51-10AA47D7D732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3342-2AA5-4DFE-881E-F86E872D7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10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1B36-C965-427F-BF51-10AA47D7D732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3342-2AA5-4DFE-881E-F86E872D7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1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1B36-C965-427F-BF51-10AA47D7D732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3342-2AA5-4DFE-881E-F86E872D7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57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1B36-C965-427F-BF51-10AA47D7D732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3342-2AA5-4DFE-881E-F86E872D7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6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1B36-C965-427F-BF51-10AA47D7D732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3342-2AA5-4DFE-881E-F86E872D7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02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1B36-C965-427F-BF51-10AA47D7D732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3342-2AA5-4DFE-881E-F86E872D7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6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1B36-C965-427F-BF51-10AA47D7D732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3342-2AA5-4DFE-881E-F86E872D7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94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1B36-C965-427F-BF51-10AA47D7D732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3342-2AA5-4DFE-881E-F86E872D7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1B36-C965-427F-BF51-10AA47D7D732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3342-2AA5-4DFE-881E-F86E872D7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81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1B36-C965-427F-BF51-10AA47D7D732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3342-2AA5-4DFE-881E-F86E872D7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95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41B36-C965-427F-BF51-10AA47D7D732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33342-2AA5-4DFE-881E-F86E872D7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83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nased05\EH_homes\EHaston\Digitisation\OCR\AugmentOCR%20Working%20Group\Presentation\ABBYY.sw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nased05\EH_homes\EHaston\Digitisation\OCR\AugmentOCR%20Working%20Group\Presentation\Batch_Creation.sw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6120680" cy="2334121"/>
          </a:xfrm>
        </p:spPr>
        <p:txBody>
          <a:bodyPr>
            <a:noAutofit/>
          </a:bodyPr>
          <a:lstStyle/>
          <a:p>
            <a:r>
              <a:rPr lang="en-GB" sz="4800" b="1" dirty="0" smtClean="0"/>
              <a:t>OCR within the digitisation workflow</a:t>
            </a:r>
            <a:br>
              <a:rPr lang="en-GB" sz="4800" b="1" dirty="0" smtClean="0"/>
            </a:br>
            <a:r>
              <a:rPr lang="en-GB" sz="4800" b="1" dirty="0" smtClean="0"/>
              <a:t>at RBGE</a:t>
            </a:r>
            <a:endParaRPr lang="en-GB" sz="4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608512" cy="669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7504" y="3861048"/>
            <a:ext cx="4248472" cy="2334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i="1" dirty="0" smtClean="0"/>
              <a:t>Elspeth Haston, Hannah Atkins, Rob Cubey, Robyn Drinkwater, David Harris, Katherine O’Donnell, Martin Pullan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33890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4" y="188640"/>
            <a:ext cx="8630424" cy="5760640"/>
          </a:xfrm>
        </p:spPr>
      </p:pic>
      <p:sp>
        <p:nvSpPr>
          <p:cNvPr id="8" name="TextBox 7"/>
          <p:cNvSpPr txBox="1"/>
          <p:nvPr/>
        </p:nvSpPr>
        <p:spPr>
          <a:xfrm>
            <a:off x="2267744" y="623731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Entering label data to the specimen records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11760" y="170080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Thank you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3573016"/>
            <a:ext cx="4248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Acknowledgments: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digitisation team at RBGE (Nicky Sharp, </a:t>
            </a:r>
            <a:r>
              <a:rPr lang="en-GB" dirty="0">
                <a:solidFill>
                  <a:schemeClr val="bg1"/>
                </a:solidFill>
              </a:rPr>
              <a:t>Esther Nieto Blazquez, </a:t>
            </a:r>
            <a:r>
              <a:rPr lang="en-GB" dirty="0" smtClean="0">
                <a:solidFill>
                  <a:schemeClr val="bg1"/>
                </a:solidFill>
              </a:rPr>
              <a:t>David </a:t>
            </a:r>
            <a:r>
              <a:rPr lang="en-GB" dirty="0">
                <a:solidFill>
                  <a:schemeClr val="bg1"/>
                </a:solidFill>
              </a:rPr>
              <a:t>Braidwood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>
                <a:solidFill>
                  <a:schemeClr val="bg1"/>
                </a:solidFill>
              </a:rPr>
              <a:t>Cliodhna Ni Bhroin, Rebecca Camfield, </a:t>
            </a:r>
            <a:r>
              <a:rPr lang="en-GB" dirty="0" smtClean="0">
                <a:solidFill>
                  <a:schemeClr val="bg1"/>
                </a:solidFill>
              </a:rPr>
              <a:t>Muhammad Ghazali, Lorna Glancy, Dorota Jaworska, Natalia de la Torre)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Duncan Reddish, Alan Sneath, Lee Cooper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Kerry Walter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Andrew W. Mellon Foundation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Scottish Government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4049"/>
            <a:ext cx="5211963" cy="659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5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4049"/>
            <a:ext cx="5211963" cy="659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707904" y="2464306"/>
            <a:ext cx="936104" cy="936104"/>
          </a:xfrm>
          <a:prstGeom prst="roundRect">
            <a:avLst/>
          </a:prstGeom>
          <a:solidFill>
            <a:srgbClr val="F2F21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704" y="0"/>
            <a:ext cx="4680520" cy="6669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4463777" cy="64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584" y="0"/>
            <a:ext cx="4680520" cy="6669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4463777" cy="64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79712" y="764704"/>
            <a:ext cx="3124392" cy="1584176"/>
          </a:xfrm>
          <a:prstGeom prst="roundRect">
            <a:avLst/>
          </a:prstGeom>
          <a:solidFill>
            <a:srgbClr val="F2F21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1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BBYY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099" y="0"/>
            <a:ext cx="9036496" cy="67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496" y="0"/>
            <a:ext cx="4680520" cy="6669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4463777" cy="64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79712" y="2348880"/>
            <a:ext cx="3140304" cy="2016224"/>
          </a:xfrm>
          <a:prstGeom prst="roundRect">
            <a:avLst/>
          </a:prstGeom>
          <a:solidFill>
            <a:srgbClr val="F2F21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4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tch_Creation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504" y="80628"/>
            <a:ext cx="8928992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3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496" y="0"/>
            <a:ext cx="4680520" cy="6669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4463777" cy="64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71600" y="3933056"/>
            <a:ext cx="4148416" cy="2736304"/>
          </a:xfrm>
          <a:prstGeom prst="roundRect">
            <a:avLst/>
          </a:prstGeom>
          <a:solidFill>
            <a:srgbClr val="F2F21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4536</TotalTime>
  <Words>97</Words>
  <Application>Microsoft Office PowerPoint</Application>
  <PresentationFormat>On-screen Show (4:3)</PresentationFormat>
  <Paragraphs>15</Paragraphs>
  <Slides>11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OCR within the digitisation workflow at RBGE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Royal Botanic Garden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OCR within the digitisation workflow at RBGE</dc:title>
  <dc:creator>Elspeth Haston</dc:creator>
  <cp:lastModifiedBy>Elspeth Haston</cp:lastModifiedBy>
  <cp:revision>20</cp:revision>
  <dcterms:created xsi:type="dcterms:W3CDTF">2012-09-28T12:01:07Z</dcterms:created>
  <dcterms:modified xsi:type="dcterms:W3CDTF">2012-10-19T14:00:35Z</dcterms:modified>
</cp:coreProperties>
</file>