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</p:sldMasterIdLst>
  <p:notesMasterIdLst>
    <p:notesMasterId r:id="rId22"/>
  </p:notesMasterIdLst>
  <p:handoutMasterIdLst>
    <p:handoutMasterId r:id="rId23"/>
  </p:handoutMasterIdLst>
  <p:sldIdLst>
    <p:sldId id="269" r:id="rId2"/>
    <p:sldId id="316" r:id="rId3"/>
    <p:sldId id="331" r:id="rId4"/>
    <p:sldId id="318" r:id="rId5"/>
    <p:sldId id="290" r:id="rId6"/>
    <p:sldId id="315" r:id="rId7"/>
    <p:sldId id="312" r:id="rId8"/>
    <p:sldId id="322" r:id="rId9"/>
    <p:sldId id="319" r:id="rId10"/>
    <p:sldId id="295" r:id="rId11"/>
    <p:sldId id="332" r:id="rId12"/>
    <p:sldId id="325" r:id="rId13"/>
    <p:sldId id="326" r:id="rId14"/>
    <p:sldId id="330" r:id="rId15"/>
    <p:sldId id="333" r:id="rId16"/>
    <p:sldId id="327" r:id="rId17"/>
    <p:sldId id="283" r:id="rId18"/>
    <p:sldId id="284" r:id="rId19"/>
    <p:sldId id="329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9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22">
          <p15:clr>
            <a:srgbClr val="A4A3A4"/>
          </p15:clr>
        </p15:guide>
        <p15:guide id="4" orient="horz" pos="2207">
          <p15:clr>
            <a:srgbClr val="A4A3A4"/>
          </p15:clr>
        </p15:guide>
        <p15:guide id="5" orient="horz" pos="2115">
          <p15:clr>
            <a:srgbClr val="A4A3A4"/>
          </p15:clr>
        </p15:guide>
        <p15:guide id="6" pos="2881">
          <p15:clr>
            <a:srgbClr val="A4A3A4"/>
          </p15:clr>
        </p15:guide>
        <p15:guide id="7" pos="5558">
          <p15:clr>
            <a:srgbClr val="A4A3A4"/>
          </p15:clr>
        </p15:guide>
        <p15:guide id="8" pos="2725">
          <p15:clr>
            <a:srgbClr val="A4A3A4"/>
          </p15:clr>
        </p15:guide>
        <p15:guide id="9" pos="2836">
          <p15:clr>
            <a:srgbClr val="A4A3A4"/>
          </p15:clr>
        </p15:guide>
        <p15:guide id="10" pos="2926">
          <p15:clr>
            <a:srgbClr val="A4A3A4"/>
          </p15:clr>
        </p15:guide>
        <p15:guide id="11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54" autoAdjust="0"/>
  </p:normalViewPr>
  <p:slideViewPr>
    <p:cSldViewPr snapToGrid="0" snapToObjects="1">
      <p:cViewPr varScale="1">
        <p:scale>
          <a:sx n="162" d="100"/>
          <a:sy n="162" d="100"/>
        </p:scale>
        <p:origin x="200" y="624"/>
      </p:cViewPr>
      <p:guideLst>
        <p:guide orient="horz" pos="3999"/>
        <p:guide orient="horz" pos="2160"/>
        <p:guide orient="horz" pos="322"/>
        <p:guide orient="horz" pos="2207"/>
        <p:guide orient="horz" pos="2115"/>
        <p:guide pos="2881"/>
        <p:guide pos="5558"/>
        <p:guide pos="2725"/>
        <p:guide pos="2836"/>
        <p:guide pos="2926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81CE85-0942-4D5C-A70F-50076677A3F9}" type="doc">
      <dgm:prSet loTypeId="urn:microsoft.com/office/officeart/2005/8/layout/hProcess9" loCatId="process" qsTypeId="urn:microsoft.com/office/officeart/2005/8/quickstyle/3d1" qsCatId="3D" csTypeId="urn:microsoft.com/office/officeart/2005/8/colors/accent0_1" csCatId="mainScheme" phldr="1"/>
      <dgm:spPr/>
    </dgm:pt>
    <dgm:pt modelId="{362D2113-384A-449E-8D28-8E31C635C78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dirty="0" smtClean="0"/>
            <a:t>Create Digital Stuff</a:t>
          </a:r>
          <a:endParaRPr lang="en-US" dirty="0"/>
        </a:p>
      </dgm:t>
    </dgm:pt>
    <dgm:pt modelId="{024A1DB1-01B8-4C13-9129-962D9DA9845E}" type="parTrans" cxnId="{8936CC7F-44F2-48B0-9BF7-C68862B96E0C}">
      <dgm:prSet/>
      <dgm:spPr/>
      <dgm:t>
        <a:bodyPr/>
        <a:lstStyle/>
        <a:p>
          <a:endParaRPr lang="en-US"/>
        </a:p>
      </dgm:t>
    </dgm:pt>
    <dgm:pt modelId="{77807043-0A19-4112-8073-CE336830446D}" type="sibTrans" cxnId="{8936CC7F-44F2-48B0-9BF7-C68862B96E0C}">
      <dgm:prSet/>
      <dgm:spPr/>
      <dgm:t>
        <a:bodyPr/>
        <a:lstStyle/>
        <a:p>
          <a:endParaRPr lang="en-US"/>
        </a:p>
      </dgm:t>
    </dgm:pt>
    <dgm:pt modelId="{7E137479-9CBB-5D4D-9B85-66F89062F8D4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Put It Somewhere</a:t>
          </a:r>
          <a:endParaRPr lang="en-US" dirty="0"/>
        </a:p>
      </dgm:t>
    </dgm:pt>
    <dgm:pt modelId="{1EF6DE06-0127-2A48-9151-75DC92BDF092}" type="parTrans" cxnId="{610FC280-26BC-7541-8878-AEF6830F1E0F}">
      <dgm:prSet/>
      <dgm:spPr/>
      <dgm:t>
        <a:bodyPr/>
        <a:lstStyle/>
        <a:p>
          <a:endParaRPr lang="en-US"/>
        </a:p>
      </dgm:t>
    </dgm:pt>
    <dgm:pt modelId="{00B40DCD-9603-184D-ACD8-B733EFD8A0B4}" type="sibTrans" cxnId="{610FC280-26BC-7541-8878-AEF6830F1E0F}">
      <dgm:prSet/>
      <dgm:spPr/>
      <dgm:t>
        <a:bodyPr/>
        <a:lstStyle/>
        <a:p>
          <a:endParaRPr lang="en-US"/>
        </a:p>
      </dgm:t>
    </dgm:pt>
    <dgm:pt modelId="{20BB6CBB-7E2F-E64D-96FC-907F808786B6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Discover </a:t>
          </a:r>
          <a:br>
            <a:rPr lang="en-US" dirty="0" smtClean="0"/>
          </a:br>
          <a:r>
            <a:rPr lang="en-US" dirty="0" smtClean="0"/>
            <a:t>It</a:t>
          </a:r>
          <a:endParaRPr lang="en-US" dirty="0"/>
        </a:p>
      </dgm:t>
    </dgm:pt>
    <dgm:pt modelId="{9A3406B7-C708-3C48-907C-2E2FD5DB1889}" type="parTrans" cxnId="{0491CB83-7344-554B-838A-861FA1EEE198}">
      <dgm:prSet/>
      <dgm:spPr/>
      <dgm:t>
        <a:bodyPr/>
        <a:lstStyle/>
        <a:p>
          <a:endParaRPr lang="en-US"/>
        </a:p>
      </dgm:t>
    </dgm:pt>
    <dgm:pt modelId="{450F8060-D2C9-114E-B71D-5FB6514BE079}" type="sibTrans" cxnId="{0491CB83-7344-554B-838A-861FA1EEE198}">
      <dgm:prSet/>
      <dgm:spPr/>
      <dgm:t>
        <a:bodyPr/>
        <a:lstStyle/>
        <a:p>
          <a:endParaRPr lang="en-US"/>
        </a:p>
      </dgm:t>
    </dgm:pt>
    <dgm:pt modelId="{4A234573-E93F-4C64-9DE7-6A4FE0B34C8C}" type="pres">
      <dgm:prSet presAssocID="{3781CE85-0942-4D5C-A70F-50076677A3F9}" presName="CompostProcess" presStyleCnt="0">
        <dgm:presLayoutVars>
          <dgm:dir/>
          <dgm:resizeHandles val="exact"/>
        </dgm:presLayoutVars>
      </dgm:prSet>
      <dgm:spPr/>
    </dgm:pt>
    <dgm:pt modelId="{48D2CE03-0F02-4856-A20A-715CF10EFEEA}" type="pres">
      <dgm:prSet presAssocID="{3781CE85-0942-4D5C-A70F-50076677A3F9}" presName="arrow" presStyleLbl="bgShp" presStyleIdx="0" presStyleCnt="1" custLinFactNeighborX="4412" custLinFactNeighborY="18125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F3FB909E-1A2E-4179-925D-ECF128433E6C}" type="pres">
      <dgm:prSet presAssocID="{3781CE85-0942-4D5C-A70F-50076677A3F9}" presName="linearProcess" presStyleCnt="0"/>
      <dgm:spPr/>
    </dgm:pt>
    <dgm:pt modelId="{373D6C54-08BE-46FF-880C-D0F445B34A50}" type="pres">
      <dgm:prSet presAssocID="{362D2113-384A-449E-8D28-8E31C635C784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86720-5CC0-4C8A-9154-DE84695C20C2}" type="pres">
      <dgm:prSet presAssocID="{77807043-0A19-4112-8073-CE336830446D}" presName="sibTrans" presStyleCnt="0"/>
      <dgm:spPr/>
    </dgm:pt>
    <dgm:pt modelId="{747D9534-E05F-4744-B3CC-67377F920950}" type="pres">
      <dgm:prSet presAssocID="{7E137479-9CBB-5D4D-9B85-66F89062F8D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AE7EC-715E-454B-BDD9-35B97CF2E1FA}" type="pres">
      <dgm:prSet presAssocID="{00B40DCD-9603-184D-ACD8-B733EFD8A0B4}" presName="sibTrans" presStyleCnt="0"/>
      <dgm:spPr/>
    </dgm:pt>
    <dgm:pt modelId="{2CA4434C-99DF-0448-BC6F-1EDC0832A420}" type="pres">
      <dgm:prSet presAssocID="{20BB6CBB-7E2F-E64D-96FC-907F808786B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4E4DC3-0DD4-6849-840B-86E2513BFF2D}" type="presOf" srcId="{362D2113-384A-449E-8D28-8E31C635C784}" destId="{373D6C54-08BE-46FF-880C-D0F445B34A50}" srcOrd="0" destOrd="0" presId="urn:microsoft.com/office/officeart/2005/8/layout/hProcess9"/>
    <dgm:cxn modelId="{8936CC7F-44F2-48B0-9BF7-C68862B96E0C}" srcId="{3781CE85-0942-4D5C-A70F-50076677A3F9}" destId="{362D2113-384A-449E-8D28-8E31C635C784}" srcOrd="0" destOrd="0" parTransId="{024A1DB1-01B8-4C13-9129-962D9DA9845E}" sibTransId="{77807043-0A19-4112-8073-CE336830446D}"/>
    <dgm:cxn modelId="{0491CB83-7344-554B-838A-861FA1EEE198}" srcId="{3781CE85-0942-4D5C-A70F-50076677A3F9}" destId="{20BB6CBB-7E2F-E64D-96FC-907F808786B6}" srcOrd="2" destOrd="0" parTransId="{9A3406B7-C708-3C48-907C-2E2FD5DB1889}" sibTransId="{450F8060-D2C9-114E-B71D-5FB6514BE079}"/>
    <dgm:cxn modelId="{615BA5BA-6D32-F24B-9E16-8B2001309203}" type="presOf" srcId="{3781CE85-0942-4D5C-A70F-50076677A3F9}" destId="{4A234573-E93F-4C64-9DE7-6A4FE0B34C8C}" srcOrd="0" destOrd="0" presId="urn:microsoft.com/office/officeart/2005/8/layout/hProcess9"/>
    <dgm:cxn modelId="{610FC280-26BC-7541-8878-AEF6830F1E0F}" srcId="{3781CE85-0942-4D5C-A70F-50076677A3F9}" destId="{7E137479-9CBB-5D4D-9B85-66F89062F8D4}" srcOrd="1" destOrd="0" parTransId="{1EF6DE06-0127-2A48-9151-75DC92BDF092}" sibTransId="{00B40DCD-9603-184D-ACD8-B733EFD8A0B4}"/>
    <dgm:cxn modelId="{3D1C7260-C5B6-3846-B190-529C5AB5DF4A}" type="presOf" srcId="{20BB6CBB-7E2F-E64D-96FC-907F808786B6}" destId="{2CA4434C-99DF-0448-BC6F-1EDC0832A420}" srcOrd="0" destOrd="0" presId="urn:microsoft.com/office/officeart/2005/8/layout/hProcess9"/>
    <dgm:cxn modelId="{18054CB2-625C-4743-A16E-33D7BFC8A46C}" type="presOf" srcId="{7E137479-9CBB-5D4D-9B85-66F89062F8D4}" destId="{747D9534-E05F-4744-B3CC-67377F920950}" srcOrd="0" destOrd="0" presId="urn:microsoft.com/office/officeart/2005/8/layout/hProcess9"/>
    <dgm:cxn modelId="{1FAC5E31-C8B8-5D48-878F-98A9920F9C27}" type="presParOf" srcId="{4A234573-E93F-4C64-9DE7-6A4FE0B34C8C}" destId="{48D2CE03-0F02-4856-A20A-715CF10EFEEA}" srcOrd="0" destOrd="0" presId="urn:microsoft.com/office/officeart/2005/8/layout/hProcess9"/>
    <dgm:cxn modelId="{7F2A92B8-913C-814A-BD75-68F65C50CF7E}" type="presParOf" srcId="{4A234573-E93F-4C64-9DE7-6A4FE0B34C8C}" destId="{F3FB909E-1A2E-4179-925D-ECF128433E6C}" srcOrd="1" destOrd="0" presId="urn:microsoft.com/office/officeart/2005/8/layout/hProcess9"/>
    <dgm:cxn modelId="{924A85AF-42BD-5B40-AC9C-A76993C86DE0}" type="presParOf" srcId="{F3FB909E-1A2E-4179-925D-ECF128433E6C}" destId="{373D6C54-08BE-46FF-880C-D0F445B34A50}" srcOrd="0" destOrd="0" presId="urn:microsoft.com/office/officeart/2005/8/layout/hProcess9"/>
    <dgm:cxn modelId="{4EAC069F-8EE7-D244-A507-71A339367923}" type="presParOf" srcId="{F3FB909E-1A2E-4179-925D-ECF128433E6C}" destId="{E4A86720-5CC0-4C8A-9154-DE84695C20C2}" srcOrd="1" destOrd="0" presId="urn:microsoft.com/office/officeart/2005/8/layout/hProcess9"/>
    <dgm:cxn modelId="{9348806D-5E0A-424E-85E1-F29DFA527D41}" type="presParOf" srcId="{F3FB909E-1A2E-4179-925D-ECF128433E6C}" destId="{747D9534-E05F-4744-B3CC-67377F920950}" srcOrd="2" destOrd="0" presId="urn:microsoft.com/office/officeart/2005/8/layout/hProcess9"/>
    <dgm:cxn modelId="{46AF1182-E00D-6743-BBEC-470533E59CF8}" type="presParOf" srcId="{F3FB909E-1A2E-4179-925D-ECF128433E6C}" destId="{644AE7EC-715E-454B-BDD9-35B97CF2E1FA}" srcOrd="3" destOrd="0" presId="urn:microsoft.com/office/officeart/2005/8/layout/hProcess9"/>
    <dgm:cxn modelId="{CB14A459-6F98-474A-A141-C8ED7B0FEDD6}" type="presParOf" srcId="{F3FB909E-1A2E-4179-925D-ECF128433E6C}" destId="{2CA4434C-99DF-0448-BC6F-1EDC0832A42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81CE85-0942-4D5C-A70F-50076677A3F9}" type="doc">
      <dgm:prSet loTypeId="urn:microsoft.com/office/officeart/2005/8/layout/hProcess9" loCatId="process" qsTypeId="urn:microsoft.com/office/officeart/2005/8/quickstyle/3d1" qsCatId="3D" csTypeId="urn:microsoft.com/office/officeart/2005/8/colors/accent0_1" csCatId="mainScheme" phldr="1"/>
      <dgm:spPr/>
    </dgm:pt>
    <dgm:pt modelId="{362D2113-384A-449E-8D28-8E31C635C78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dirty="0" smtClean="0"/>
            <a:t>Create Digital Stuff</a:t>
          </a:r>
          <a:endParaRPr lang="en-US" dirty="0"/>
        </a:p>
      </dgm:t>
    </dgm:pt>
    <dgm:pt modelId="{024A1DB1-01B8-4C13-9129-962D9DA9845E}" type="parTrans" cxnId="{8936CC7F-44F2-48B0-9BF7-C68862B96E0C}">
      <dgm:prSet/>
      <dgm:spPr/>
      <dgm:t>
        <a:bodyPr/>
        <a:lstStyle/>
        <a:p>
          <a:endParaRPr lang="en-US"/>
        </a:p>
      </dgm:t>
    </dgm:pt>
    <dgm:pt modelId="{77807043-0A19-4112-8073-CE336830446D}" type="sibTrans" cxnId="{8936CC7F-44F2-48B0-9BF7-C68862B96E0C}">
      <dgm:prSet/>
      <dgm:spPr/>
      <dgm:t>
        <a:bodyPr/>
        <a:lstStyle/>
        <a:p>
          <a:endParaRPr lang="en-US"/>
        </a:p>
      </dgm:t>
    </dgm:pt>
    <dgm:pt modelId="{7E137479-9CBB-5D4D-9B85-66F89062F8D4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Put It Somewhere</a:t>
          </a:r>
          <a:endParaRPr lang="en-US" dirty="0"/>
        </a:p>
      </dgm:t>
    </dgm:pt>
    <dgm:pt modelId="{1EF6DE06-0127-2A48-9151-75DC92BDF092}" type="parTrans" cxnId="{610FC280-26BC-7541-8878-AEF6830F1E0F}">
      <dgm:prSet/>
      <dgm:spPr/>
      <dgm:t>
        <a:bodyPr/>
        <a:lstStyle/>
        <a:p>
          <a:endParaRPr lang="en-US"/>
        </a:p>
      </dgm:t>
    </dgm:pt>
    <dgm:pt modelId="{00B40DCD-9603-184D-ACD8-B733EFD8A0B4}" type="sibTrans" cxnId="{610FC280-26BC-7541-8878-AEF6830F1E0F}">
      <dgm:prSet/>
      <dgm:spPr/>
      <dgm:t>
        <a:bodyPr/>
        <a:lstStyle/>
        <a:p>
          <a:endParaRPr lang="en-US"/>
        </a:p>
      </dgm:t>
    </dgm:pt>
    <dgm:pt modelId="{20BB6CBB-7E2F-E64D-96FC-907F808786B6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Discover </a:t>
          </a:r>
          <a:br>
            <a:rPr lang="en-US" dirty="0" smtClean="0"/>
          </a:br>
          <a:r>
            <a:rPr lang="en-US" dirty="0" smtClean="0"/>
            <a:t>It</a:t>
          </a:r>
          <a:endParaRPr lang="en-US" dirty="0"/>
        </a:p>
      </dgm:t>
    </dgm:pt>
    <dgm:pt modelId="{9A3406B7-C708-3C48-907C-2E2FD5DB1889}" type="parTrans" cxnId="{0491CB83-7344-554B-838A-861FA1EEE198}">
      <dgm:prSet/>
      <dgm:spPr/>
      <dgm:t>
        <a:bodyPr/>
        <a:lstStyle/>
        <a:p>
          <a:endParaRPr lang="en-US"/>
        </a:p>
      </dgm:t>
    </dgm:pt>
    <dgm:pt modelId="{450F8060-D2C9-114E-B71D-5FB6514BE079}" type="sibTrans" cxnId="{0491CB83-7344-554B-838A-861FA1EEE198}">
      <dgm:prSet/>
      <dgm:spPr/>
      <dgm:t>
        <a:bodyPr/>
        <a:lstStyle/>
        <a:p>
          <a:endParaRPr lang="en-US"/>
        </a:p>
      </dgm:t>
    </dgm:pt>
    <dgm:pt modelId="{4A234573-E93F-4C64-9DE7-6A4FE0B34C8C}" type="pres">
      <dgm:prSet presAssocID="{3781CE85-0942-4D5C-A70F-50076677A3F9}" presName="CompostProcess" presStyleCnt="0">
        <dgm:presLayoutVars>
          <dgm:dir/>
          <dgm:resizeHandles val="exact"/>
        </dgm:presLayoutVars>
      </dgm:prSet>
      <dgm:spPr/>
    </dgm:pt>
    <dgm:pt modelId="{48D2CE03-0F02-4856-A20A-715CF10EFEEA}" type="pres">
      <dgm:prSet presAssocID="{3781CE85-0942-4D5C-A70F-50076677A3F9}" presName="arrow" presStyleLbl="bgShp" presStyleIdx="0" presStyleCnt="1" custLinFactNeighborX="4412" custLinFactNeighborY="18125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F3FB909E-1A2E-4179-925D-ECF128433E6C}" type="pres">
      <dgm:prSet presAssocID="{3781CE85-0942-4D5C-A70F-50076677A3F9}" presName="linearProcess" presStyleCnt="0"/>
      <dgm:spPr/>
    </dgm:pt>
    <dgm:pt modelId="{373D6C54-08BE-46FF-880C-D0F445B34A50}" type="pres">
      <dgm:prSet presAssocID="{362D2113-384A-449E-8D28-8E31C635C784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86720-5CC0-4C8A-9154-DE84695C20C2}" type="pres">
      <dgm:prSet presAssocID="{77807043-0A19-4112-8073-CE336830446D}" presName="sibTrans" presStyleCnt="0"/>
      <dgm:spPr/>
    </dgm:pt>
    <dgm:pt modelId="{747D9534-E05F-4744-B3CC-67377F920950}" type="pres">
      <dgm:prSet presAssocID="{7E137479-9CBB-5D4D-9B85-66F89062F8D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AE7EC-715E-454B-BDD9-35B97CF2E1FA}" type="pres">
      <dgm:prSet presAssocID="{00B40DCD-9603-184D-ACD8-B733EFD8A0B4}" presName="sibTrans" presStyleCnt="0"/>
      <dgm:spPr/>
    </dgm:pt>
    <dgm:pt modelId="{2CA4434C-99DF-0448-BC6F-1EDC0832A420}" type="pres">
      <dgm:prSet presAssocID="{20BB6CBB-7E2F-E64D-96FC-907F808786B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36CC7F-44F2-48B0-9BF7-C68862B96E0C}" srcId="{3781CE85-0942-4D5C-A70F-50076677A3F9}" destId="{362D2113-384A-449E-8D28-8E31C635C784}" srcOrd="0" destOrd="0" parTransId="{024A1DB1-01B8-4C13-9129-962D9DA9845E}" sibTransId="{77807043-0A19-4112-8073-CE336830446D}"/>
    <dgm:cxn modelId="{0491CB83-7344-554B-838A-861FA1EEE198}" srcId="{3781CE85-0942-4D5C-A70F-50076677A3F9}" destId="{20BB6CBB-7E2F-E64D-96FC-907F808786B6}" srcOrd="2" destOrd="0" parTransId="{9A3406B7-C708-3C48-907C-2E2FD5DB1889}" sibTransId="{450F8060-D2C9-114E-B71D-5FB6514BE079}"/>
    <dgm:cxn modelId="{6A396567-42C1-694E-95C6-645AF3631436}" type="presOf" srcId="{20BB6CBB-7E2F-E64D-96FC-907F808786B6}" destId="{2CA4434C-99DF-0448-BC6F-1EDC0832A420}" srcOrd="0" destOrd="0" presId="urn:microsoft.com/office/officeart/2005/8/layout/hProcess9"/>
    <dgm:cxn modelId="{DFA69B81-2971-2F45-8582-F5429B6C76FD}" type="presOf" srcId="{3781CE85-0942-4D5C-A70F-50076677A3F9}" destId="{4A234573-E93F-4C64-9DE7-6A4FE0B34C8C}" srcOrd="0" destOrd="0" presId="urn:microsoft.com/office/officeart/2005/8/layout/hProcess9"/>
    <dgm:cxn modelId="{CB985683-12D9-1D48-A8E8-087B2C1A366B}" type="presOf" srcId="{362D2113-384A-449E-8D28-8E31C635C784}" destId="{373D6C54-08BE-46FF-880C-D0F445B34A50}" srcOrd="0" destOrd="0" presId="urn:microsoft.com/office/officeart/2005/8/layout/hProcess9"/>
    <dgm:cxn modelId="{019F89F9-92A5-EC4F-8100-6898D20D47C8}" type="presOf" srcId="{7E137479-9CBB-5D4D-9B85-66F89062F8D4}" destId="{747D9534-E05F-4744-B3CC-67377F920950}" srcOrd="0" destOrd="0" presId="urn:microsoft.com/office/officeart/2005/8/layout/hProcess9"/>
    <dgm:cxn modelId="{610FC280-26BC-7541-8878-AEF6830F1E0F}" srcId="{3781CE85-0942-4D5C-A70F-50076677A3F9}" destId="{7E137479-9CBB-5D4D-9B85-66F89062F8D4}" srcOrd="1" destOrd="0" parTransId="{1EF6DE06-0127-2A48-9151-75DC92BDF092}" sibTransId="{00B40DCD-9603-184D-ACD8-B733EFD8A0B4}"/>
    <dgm:cxn modelId="{244A62E5-F7BE-F34C-9523-2AA36E3D4D02}" type="presParOf" srcId="{4A234573-E93F-4C64-9DE7-6A4FE0B34C8C}" destId="{48D2CE03-0F02-4856-A20A-715CF10EFEEA}" srcOrd="0" destOrd="0" presId="urn:microsoft.com/office/officeart/2005/8/layout/hProcess9"/>
    <dgm:cxn modelId="{C80B7968-7D6B-8C4B-BABF-63C0A6516154}" type="presParOf" srcId="{4A234573-E93F-4C64-9DE7-6A4FE0B34C8C}" destId="{F3FB909E-1A2E-4179-925D-ECF128433E6C}" srcOrd="1" destOrd="0" presId="urn:microsoft.com/office/officeart/2005/8/layout/hProcess9"/>
    <dgm:cxn modelId="{D5D0C2D4-6F05-B044-9791-0FF96A5D12D7}" type="presParOf" srcId="{F3FB909E-1A2E-4179-925D-ECF128433E6C}" destId="{373D6C54-08BE-46FF-880C-D0F445B34A50}" srcOrd="0" destOrd="0" presId="urn:microsoft.com/office/officeart/2005/8/layout/hProcess9"/>
    <dgm:cxn modelId="{C5755272-F94C-1E49-A5B2-92E19D50DEDE}" type="presParOf" srcId="{F3FB909E-1A2E-4179-925D-ECF128433E6C}" destId="{E4A86720-5CC0-4C8A-9154-DE84695C20C2}" srcOrd="1" destOrd="0" presId="urn:microsoft.com/office/officeart/2005/8/layout/hProcess9"/>
    <dgm:cxn modelId="{C838EA7A-0594-C34F-BC31-3F267E736D93}" type="presParOf" srcId="{F3FB909E-1A2E-4179-925D-ECF128433E6C}" destId="{747D9534-E05F-4744-B3CC-67377F920950}" srcOrd="2" destOrd="0" presId="urn:microsoft.com/office/officeart/2005/8/layout/hProcess9"/>
    <dgm:cxn modelId="{899430D4-9305-1844-9FDA-E75CE8EABF05}" type="presParOf" srcId="{F3FB909E-1A2E-4179-925D-ECF128433E6C}" destId="{644AE7EC-715E-454B-BDD9-35B97CF2E1FA}" srcOrd="3" destOrd="0" presId="urn:microsoft.com/office/officeart/2005/8/layout/hProcess9"/>
    <dgm:cxn modelId="{C8206C16-F3A9-7649-9A32-9EE6988494A9}" type="presParOf" srcId="{F3FB909E-1A2E-4179-925D-ECF128433E6C}" destId="{2CA4434C-99DF-0448-BC6F-1EDC0832A42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81CE85-0942-4D5C-A70F-50076677A3F9}" type="doc">
      <dgm:prSet loTypeId="urn:microsoft.com/office/officeart/2005/8/layout/hProcess9" loCatId="process" qsTypeId="urn:microsoft.com/office/officeart/2005/8/quickstyle/3d1" qsCatId="3D" csTypeId="urn:microsoft.com/office/officeart/2005/8/colors/accent0_1" csCatId="mainScheme" phldr="1"/>
      <dgm:spPr/>
    </dgm:pt>
    <dgm:pt modelId="{362D2113-384A-449E-8D28-8E31C635C78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dirty="0" smtClean="0"/>
            <a:t>Create Digital Stuff</a:t>
          </a:r>
          <a:endParaRPr lang="en-US" dirty="0"/>
        </a:p>
      </dgm:t>
    </dgm:pt>
    <dgm:pt modelId="{024A1DB1-01B8-4C13-9129-962D9DA9845E}" type="parTrans" cxnId="{8936CC7F-44F2-48B0-9BF7-C68862B96E0C}">
      <dgm:prSet/>
      <dgm:spPr/>
      <dgm:t>
        <a:bodyPr/>
        <a:lstStyle/>
        <a:p>
          <a:endParaRPr lang="en-US"/>
        </a:p>
      </dgm:t>
    </dgm:pt>
    <dgm:pt modelId="{77807043-0A19-4112-8073-CE336830446D}" type="sibTrans" cxnId="{8936CC7F-44F2-48B0-9BF7-C68862B96E0C}">
      <dgm:prSet/>
      <dgm:spPr/>
      <dgm:t>
        <a:bodyPr/>
        <a:lstStyle/>
        <a:p>
          <a:endParaRPr lang="en-US"/>
        </a:p>
      </dgm:t>
    </dgm:pt>
    <dgm:pt modelId="{7E137479-9CBB-5D4D-9B85-66F89062F8D4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Put It Somewhere</a:t>
          </a:r>
          <a:endParaRPr lang="en-US" dirty="0"/>
        </a:p>
      </dgm:t>
    </dgm:pt>
    <dgm:pt modelId="{1EF6DE06-0127-2A48-9151-75DC92BDF092}" type="parTrans" cxnId="{610FC280-26BC-7541-8878-AEF6830F1E0F}">
      <dgm:prSet/>
      <dgm:spPr/>
      <dgm:t>
        <a:bodyPr/>
        <a:lstStyle/>
        <a:p>
          <a:endParaRPr lang="en-US"/>
        </a:p>
      </dgm:t>
    </dgm:pt>
    <dgm:pt modelId="{00B40DCD-9603-184D-ACD8-B733EFD8A0B4}" type="sibTrans" cxnId="{610FC280-26BC-7541-8878-AEF6830F1E0F}">
      <dgm:prSet/>
      <dgm:spPr/>
      <dgm:t>
        <a:bodyPr/>
        <a:lstStyle/>
        <a:p>
          <a:endParaRPr lang="en-US"/>
        </a:p>
      </dgm:t>
    </dgm:pt>
    <dgm:pt modelId="{20BB6CBB-7E2F-E64D-96FC-907F808786B6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Discover </a:t>
          </a:r>
          <a:br>
            <a:rPr lang="en-US" dirty="0" smtClean="0"/>
          </a:br>
          <a:r>
            <a:rPr lang="en-US" dirty="0" smtClean="0"/>
            <a:t>It</a:t>
          </a:r>
          <a:endParaRPr lang="en-US" dirty="0"/>
        </a:p>
      </dgm:t>
    </dgm:pt>
    <dgm:pt modelId="{9A3406B7-C708-3C48-907C-2E2FD5DB1889}" type="parTrans" cxnId="{0491CB83-7344-554B-838A-861FA1EEE198}">
      <dgm:prSet/>
      <dgm:spPr/>
      <dgm:t>
        <a:bodyPr/>
        <a:lstStyle/>
        <a:p>
          <a:endParaRPr lang="en-US"/>
        </a:p>
      </dgm:t>
    </dgm:pt>
    <dgm:pt modelId="{450F8060-D2C9-114E-B71D-5FB6514BE079}" type="sibTrans" cxnId="{0491CB83-7344-554B-838A-861FA1EEE198}">
      <dgm:prSet/>
      <dgm:spPr/>
      <dgm:t>
        <a:bodyPr/>
        <a:lstStyle/>
        <a:p>
          <a:endParaRPr lang="en-US"/>
        </a:p>
      </dgm:t>
    </dgm:pt>
    <dgm:pt modelId="{4A234573-E93F-4C64-9DE7-6A4FE0B34C8C}" type="pres">
      <dgm:prSet presAssocID="{3781CE85-0942-4D5C-A70F-50076677A3F9}" presName="CompostProcess" presStyleCnt="0">
        <dgm:presLayoutVars>
          <dgm:dir/>
          <dgm:resizeHandles val="exact"/>
        </dgm:presLayoutVars>
      </dgm:prSet>
      <dgm:spPr/>
    </dgm:pt>
    <dgm:pt modelId="{48D2CE03-0F02-4856-A20A-715CF10EFEEA}" type="pres">
      <dgm:prSet presAssocID="{3781CE85-0942-4D5C-A70F-50076677A3F9}" presName="arrow" presStyleLbl="bgShp" presStyleIdx="0" presStyleCnt="1" custLinFactNeighborX="4412" custLinFactNeighborY="18125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F3FB909E-1A2E-4179-925D-ECF128433E6C}" type="pres">
      <dgm:prSet presAssocID="{3781CE85-0942-4D5C-A70F-50076677A3F9}" presName="linearProcess" presStyleCnt="0"/>
      <dgm:spPr/>
    </dgm:pt>
    <dgm:pt modelId="{373D6C54-08BE-46FF-880C-D0F445B34A50}" type="pres">
      <dgm:prSet presAssocID="{362D2113-384A-449E-8D28-8E31C635C784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86720-5CC0-4C8A-9154-DE84695C20C2}" type="pres">
      <dgm:prSet presAssocID="{77807043-0A19-4112-8073-CE336830446D}" presName="sibTrans" presStyleCnt="0"/>
      <dgm:spPr/>
    </dgm:pt>
    <dgm:pt modelId="{747D9534-E05F-4744-B3CC-67377F920950}" type="pres">
      <dgm:prSet presAssocID="{7E137479-9CBB-5D4D-9B85-66F89062F8D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AE7EC-715E-454B-BDD9-35B97CF2E1FA}" type="pres">
      <dgm:prSet presAssocID="{00B40DCD-9603-184D-ACD8-B733EFD8A0B4}" presName="sibTrans" presStyleCnt="0"/>
      <dgm:spPr/>
    </dgm:pt>
    <dgm:pt modelId="{2CA4434C-99DF-0448-BC6F-1EDC0832A420}" type="pres">
      <dgm:prSet presAssocID="{20BB6CBB-7E2F-E64D-96FC-907F808786B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36CC7F-44F2-48B0-9BF7-C68862B96E0C}" srcId="{3781CE85-0942-4D5C-A70F-50076677A3F9}" destId="{362D2113-384A-449E-8D28-8E31C635C784}" srcOrd="0" destOrd="0" parTransId="{024A1DB1-01B8-4C13-9129-962D9DA9845E}" sibTransId="{77807043-0A19-4112-8073-CE336830446D}"/>
    <dgm:cxn modelId="{0491CB83-7344-554B-838A-861FA1EEE198}" srcId="{3781CE85-0942-4D5C-A70F-50076677A3F9}" destId="{20BB6CBB-7E2F-E64D-96FC-907F808786B6}" srcOrd="2" destOrd="0" parTransId="{9A3406B7-C708-3C48-907C-2E2FD5DB1889}" sibTransId="{450F8060-D2C9-114E-B71D-5FB6514BE079}"/>
    <dgm:cxn modelId="{4C57A997-BA16-0B43-93D4-793F790422A7}" type="presOf" srcId="{7E137479-9CBB-5D4D-9B85-66F89062F8D4}" destId="{747D9534-E05F-4744-B3CC-67377F920950}" srcOrd="0" destOrd="0" presId="urn:microsoft.com/office/officeart/2005/8/layout/hProcess9"/>
    <dgm:cxn modelId="{BDE4E337-851B-9242-9A3F-D445AAE4AC3F}" type="presOf" srcId="{20BB6CBB-7E2F-E64D-96FC-907F808786B6}" destId="{2CA4434C-99DF-0448-BC6F-1EDC0832A420}" srcOrd="0" destOrd="0" presId="urn:microsoft.com/office/officeart/2005/8/layout/hProcess9"/>
    <dgm:cxn modelId="{610FC280-26BC-7541-8878-AEF6830F1E0F}" srcId="{3781CE85-0942-4D5C-A70F-50076677A3F9}" destId="{7E137479-9CBB-5D4D-9B85-66F89062F8D4}" srcOrd="1" destOrd="0" parTransId="{1EF6DE06-0127-2A48-9151-75DC92BDF092}" sibTransId="{00B40DCD-9603-184D-ACD8-B733EFD8A0B4}"/>
    <dgm:cxn modelId="{AC6EE9DA-FF8D-A04A-BD20-51039402245F}" type="presOf" srcId="{362D2113-384A-449E-8D28-8E31C635C784}" destId="{373D6C54-08BE-46FF-880C-D0F445B34A50}" srcOrd="0" destOrd="0" presId="urn:microsoft.com/office/officeart/2005/8/layout/hProcess9"/>
    <dgm:cxn modelId="{19206890-50E9-CB45-9A1E-B5C5FC8E81AD}" type="presOf" srcId="{3781CE85-0942-4D5C-A70F-50076677A3F9}" destId="{4A234573-E93F-4C64-9DE7-6A4FE0B34C8C}" srcOrd="0" destOrd="0" presId="urn:microsoft.com/office/officeart/2005/8/layout/hProcess9"/>
    <dgm:cxn modelId="{824FCE6A-FA8D-2F43-ACA5-FA0070ECDA34}" type="presParOf" srcId="{4A234573-E93F-4C64-9DE7-6A4FE0B34C8C}" destId="{48D2CE03-0F02-4856-A20A-715CF10EFEEA}" srcOrd="0" destOrd="0" presId="urn:microsoft.com/office/officeart/2005/8/layout/hProcess9"/>
    <dgm:cxn modelId="{65A751FB-BED0-CD4A-893E-2C22C3104AD8}" type="presParOf" srcId="{4A234573-E93F-4C64-9DE7-6A4FE0B34C8C}" destId="{F3FB909E-1A2E-4179-925D-ECF128433E6C}" srcOrd="1" destOrd="0" presId="urn:microsoft.com/office/officeart/2005/8/layout/hProcess9"/>
    <dgm:cxn modelId="{A8676379-DAB3-754E-827A-E62C51B6DB41}" type="presParOf" srcId="{F3FB909E-1A2E-4179-925D-ECF128433E6C}" destId="{373D6C54-08BE-46FF-880C-D0F445B34A50}" srcOrd="0" destOrd="0" presId="urn:microsoft.com/office/officeart/2005/8/layout/hProcess9"/>
    <dgm:cxn modelId="{09B0F621-DC8B-BF42-BA72-8DDD3D13D790}" type="presParOf" srcId="{F3FB909E-1A2E-4179-925D-ECF128433E6C}" destId="{E4A86720-5CC0-4C8A-9154-DE84695C20C2}" srcOrd="1" destOrd="0" presId="urn:microsoft.com/office/officeart/2005/8/layout/hProcess9"/>
    <dgm:cxn modelId="{F39A7FDA-0700-8D48-AE27-0AAA33D980C2}" type="presParOf" srcId="{F3FB909E-1A2E-4179-925D-ECF128433E6C}" destId="{747D9534-E05F-4744-B3CC-67377F920950}" srcOrd="2" destOrd="0" presId="urn:microsoft.com/office/officeart/2005/8/layout/hProcess9"/>
    <dgm:cxn modelId="{0B1A2087-A3A5-E74C-B668-64867CF6F50B}" type="presParOf" srcId="{F3FB909E-1A2E-4179-925D-ECF128433E6C}" destId="{644AE7EC-715E-454B-BDD9-35B97CF2E1FA}" srcOrd="3" destOrd="0" presId="urn:microsoft.com/office/officeart/2005/8/layout/hProcess9"/>
    <dgm:cxn modelId="{5BE1E128-DD13-704F-AB15-F5DA734EA4B7}" type="presParOf" srcId="{F3FB909E-1A2E-4179-925D-ECF128433E6C}" destId="{2CA4434C-99DF-0448-BC6F-1EDC0832A42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2CE03-0F02-4856-A20A-715CF10EFEEA}">
      <dsp:nvSpPr>
        <dsp:cNvPr id="0" name=""/>
        <dsp:cNvSpPr/>
      </dsp:nvSpPr>
      <dsp:spPr>
        <a:xfrm>
          <a:off x="835798" y="0"/>
          <a:ext cx="6314812" cy="3442368"/>
        </a:xfrm>
        <a:prstGeom prst="rightArrow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</dsp:sp>
    <dsp:sp modelId="{373D6C54-08BE-46FF-880C-D0F445B34A50}">
      <dsp:nvSpPr>
        <dsp:cNvPr id="0" name=""/>
        <dsp:cNvSpPr/>
      </dsp:nvSpPr>
      <dsp:spPr>
        <a:xfrm>
          <a:off x="7980" y="1032710"/>
          <a:ext cx="2391270" cy="1376947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Create Digital Stuff</a:t>
          </a:r>
          <a:endParaRPr lang="en-US" sz="2900" kern="1200" dirty="0"/>
        </a:p>
      </dsp:txBody>
      <dsp:txXfrm>
        <a:off x="75197" y="1099927"/>
        <a:ext cx="2256836" cy="1242513"/>
      </dsp:txXfrm>
    </dsp:sp>
    <dsp:sp modelId="{747D9534-E05F-4744-B3CC-67377F920950}">
      <dsp:nvSpPr>
        <dsp:cNvPr id="0" name=""/>
        <dsp:cNvSpPr/>
      </dsp:nvSpPr>
      <dsp:spPr>
        <a:xfrm>
          <a:off x="2518960" y="1032710"/>
          <a:ext cx="2391270" cy="1376947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Put It Somewhere</a:t>
          </a:r>
          <a:endParaRPr lang="en-US" sz="2900" kern="1200" dirty="0"/>
        </a:p>
      </dsp:txBody>
      <dsp:txXfrm>
        <a:off x="2586177" y="1099927"/>
        <a:ext cx="2256836" cy="1242513"/>
      </dsp:txXfrm>
    </dsp:sp>
    <dsp:sp modelId="{2CA4434C-99DF-0448-BC6F-1EDC0832A420}">
      <dsp:nvSpPr>
        <dsp:cNvPr id="0" name=""/>
        <dsp:cNvSpPr/>
      </dsp:nvSpPr>
      <dsp:spPr>
        <a:xfrm>
          <a:off x="5029939" y="1032710"/>
          <a:ext cx="2391270" cy="1376947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Discover </a:t>
          </a:r>
          <a:br>
            <a:rPr lang="en-US" sz="2900" kern="1200" dirty="0" smtClean="0"/>
          </a:br>
          <a:r>
            <a:rPr lang="en-US" sz="2900" kern="1200" dirty="0" smtClean="0"/>
            <a:t>It</a:t>
          </a:r>
          <a:endParaRPr lang="en-US" sz="2900" kern="1200" dirty="0"/>
        </a:p>
      </dsp:txBody>
      <dsp:txXfrm>
        <a:off x="5097156" y="1099927"/>
        <a:ext cx="2256836" cy="12425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2CE03-0F02-4856-A20A-715CF10EFEEA}">
      <dsp:nvSpPr>
        <dsp:cNvPr id="0" name=""/>
        <dsp:cNvSpPr/>
      </dsp:nvSpPr>
      <dsp:spPr>
        <a:xfrm>
          <a:off x="835798" y="0"/>
          <a:ext cx="6314812" cy="3442368"/>
        </a:xfrm>
        <a:prstGeom prst="rightArrow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</dsp:sp>
    <dsp:sp modelId="{373D6C54-08BE-46FF-880C-D0F445B34A50}">
      <dsp:nvSpPr>
        <dsp:cNvPr id="0" name=""/>
        <dsp:cNvSpPr/>
      </dsp:nvSpPr>
      <dsp:spPr>
        <a:xfrm>
          <a:off x="7980" y="1032710"/>
          <a:ext cx="2391270" cy="1376947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Create Digital Stuff</a:t>
          </a:r>
          <a:endParaRPr lang="en-US" sz="2900" kern="1200" dirty="0"/>
        </a:p>
      </dsp:txBody>
      <dsp:txXfrm>
        <a:off x="75197" y="1099927"/>
        <a:ext cx="2256836" cy="1242513"/>
      </dsp:txXfrm>
    </dsp:sp>
    <dsp:sp modelId="{747D9534-E05F-4744-B3CC-67377F920950}">
      <dsp:nvSpPr>
        <dsp:cNvPr id="0" name=""/>
        <dsp:cNvSpPr/>
      </dsp:nvSpPr>
      <dsp:spPr>
        <a:xfrm>
          <a:off x="2518960" y="1032710"/>
          <a:ext cx="2391270" cy="1376947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Put It Somewhere</a:t>
          </a:r>
          <a:endParaRPr lang="en-US" sz="2900" kern="1200" dirty="0"/>
        </a:p>
      </dsp:txBody>
      <dsp:txXfrm>
        <a:off x="2586177" y="1099927"/>
        <a:ext cx="2256836" cy="1242513"/>
      </dsp:txXfrm>
    </dsp:sp>
    <dsp:sp modelId="{2CA4434C-99DF-0448-BC6F-1EDC0832A420}">
      <dsp:nvSpPr>
        <dsp:cNvPr id="0" name=""/>
        <dsp:cNvSpPr/>
      </dsp:nvSpPr>
      <dsp:spPr>
        <a:xfrm>
          <a:off x="5029939" y="1032710"/>
          <a:ext cx="2391270" cy="1376947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Discover </a:t>
          </a:r>
          <a:br>
            <a:rPr lang="en-US" sz="2900" kern="1200" dirty="0" smtClean="0"/>
          </a:br>
          <a:r>
            <a:rPr lang="en-US" sz="2900" kern="1200" dirty="0" smtClean="0"/>
            <a:t>It</a:t>
          </a:r>
          <a:endParaRPr lang="en-US" sz="2900" kern="1200" dirty="0"/>
        </a:p>
      </dsp:txBody>
      <dsp:txXfrm>
        <a:off x="5097156" y="1099927"/>
        <a:ext cx="2256836" cy="12425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2CE03-0F02-4856-A20A-715CF10EFEEA}">
      <dsp:nvSpPr>
        <dsp:cNvPr id="0" name=""/>
        <dsp:cNvSpPr/>
      </dsp:nvSpPr>
      <dsp:spPr>
        <a:xfrm>
          <a:off x="835798" y="0"/>
          <a:ext cx="6314812" cy="3442368"/>
        </a:xfrm>
        <a:prstGeom prst="rightArrow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</dsp:sp>
    <dsp:sp modelId="{373D6C54-08BE-46FF-880C-D0F445B34A50}">
      <dsp:nvSpPr>
        <dsp:cNvPr id="0" name=""/>
        <dsp:cNvSpPr/>
      </dsp:nvSpPr>
      <dsp:spPr>
        <a:xfrm>
          <a:off x="7980" y="1032710"/>
          <a:ext cx="2391270" cy="1376947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Create Digital Stuff</a:t>
          </a:r>
          <a:endParaRPr lang="en-US" sz="2900" kern="1200" dirty="0"/>
        </a:p>
      </dsp:txBody>
      <dsp:txXfrm>
        <a:off x="75197" y="1099927"/>
        <a:ext cx="2256836" cy="1242513"/>
      </dsp:txXfrm>
    </dsp:sp>
    <dsp:sp modelId="{747D9534-E05F-4744-B3CC-67377F920950}">
      <dsp:nvSpPr>
        <dsp:cNvPr id="0" name=""/>
        <dsp:cNvSpPr/>
      </dsp:nvSpPr>
      <dsp:spPr>
        <a:xfrm>
          <a:off x="2518960" y="1032710"/>
          <a:ext cx="2391270" cy="1376947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Put It Somewhere</a:t>
          </a:r>
          <a:endParaRPr lang="en-US" sz="2900" kern="1200" dirty="0"/>
        </a:p>
      </dsp:txBody>
      <dsp:txXfrm>
        <a:off x="2586177" y="1099927"/>
        <a:ext cx="2256836" cy="1242513"/>
      </dsp:txXfrm>
    </dsp:sp>
    <dsp:sp modelId="{2CA4434C-99DF-0448-BC6F-1EDC0832A420}">
      <dsp:nvSpPr>
        <dsp:cNvPr id="0" name=""/>
        <dsp:cNvSpPr/>
      </dsp:nvSpPr>
      <dsp:spPr>
        <a:xfrm>
          <a:off x="5029939" y="1032710"/>
          <a:ext cx="2391270" cy="1376947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Discover </a:t>
          </a:r>
          <a:br>
            <a:rPr lang="en-US" sz="2900" kern="1200" dirty="0" smtClean="0"/>
          </a:br>
          <a:r>
            <a:rPr lang="en-US" sz="2900" kern="1200" dirty="0" smtClean="0"/>
            <a:t>It</a:t>
          </a:r>
          <a:endParaRPr lang="en-US" sz="2900" kern="1200" dirty="0"/>
        </a:p>
      </dsp:txBody>
      <dsp:txXfrm>
        <a:off x="5097156" y="1099927"/>
        <a:ext cx="2256836" cy="1242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412BA-1485-B547-ACCB-CDE9362AE079}" type="datetimeFigureOut">
              <a:rPr lang="en-US" smtClean="0"/>
              <a:t>4/28/16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6E66F-C436-034D-99E6-AD3BA5121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85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0AC86-B9AA-FD40-AF92-3E61B6350FEA}" type="datetimeFigureOut">
              <a:rPr lang="en-US" smtClean="0"/>
              <a:t>4/28/16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2DAA9-40A5-0041-B890-9FB573A64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38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2DAA9-40A5-0041-B890-9FB573A647B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5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ale_newlogo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910" y="2768380"/>
            <a:ext cx="2273300" cy="990600"/>
          </a:xfrm>
          <a:prstGeom prst="rect">
            <a:avLst/>
          </a:prstGeom>
        </p:spPr>
      </p:pic>
      <p:pic>
        <p:nvPicPr>
          <p:cNvPr id="3" name="Picture 2" descr="yale_newlogo_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910" y="2768380"/>
            <a:ext cx="22733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3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bulleted List, Color Heading,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4643271" y="513367"/>
            <a:ext cx="4171047" cy="582542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801591" y="808324"/>
            <a:ext cx="3528067" cy="63094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Tx/>
              <a:buNone/>
              <a:defRPr sz="3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801591" y="1509964"/>
            <a:ext cx="3528067" cy="438912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Begin list items here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325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ith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4643271" y="513367"/>
            <a:ext cx="4171047" cy="582542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801593" y="808324"/>
            <a:ext cx="3524346" cy="63094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Tx/>
              <a:buNone/>
              <a:defRPr sz="3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List Heading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12451" y="1509963"/>
            <a:ext cx="3713487" cy="438912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228600" indent="-219456" algn="l">
              <a:lnSpc>
                <a:spcPct val="140000"/>
              </a:lnSpc>
              <a:spcBef>
                <a:spcPts val="0"/>
              </a:spcBef>
              <a:buSzPct val="90000"/>
              <a:buFont typeface="Arial"/>
              <a:buChar char="•"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Begin list items here</a:t>
            </a:r>
          </a:p>
        </p:txBody>
      </p:sp>
    </p:spTree>
    <p:extLst>
      <p:ext uri="{BB962C8B-B14F-4D97-AF65-F5344CB8AC3E}">
        <p14:creationId xmlns:p14="http://schemas.microsoft.com/office/powerpoint/2010/main" val="3625903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, Color Heading,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4643271" y="513367"/>
            <a:ext cx="4171047" cy="582542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801593" y="808324"/>
            <a:ext cx="3524346" cy="63094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Tx/>
              <a:buNone/>
              <a:defRPr sz="3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List Heading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12451" y="1509963"/>
            <a:ext cx="3713487" cy="438912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228600" indent="-219456" algn="l">
              <a:lnSpc>
                <a:spcPct val="140000"/>
              </a:lnSpc>
              <a:spcBef>
                <a:spcPts val="0"/>
              </a:spcBef>
              <a:buSzPct val="90000"/>
              <a:buFont typeface="Arial"/>
              <a:buChar char="•"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Begin list items here</a:t>
            </a:r>
          </a:p>
        </p:txBody>
      </p:sp>
    </p:spTree>
    <p:extLst>
      <p:ext uri="{BB962C8B-B14F-4D97-AF65-F5344CB8AC3E}">
        <p14:creationId xmlns:p14="http://schemas.microsoft.com/office/powerpoint/2010/main" val="2696746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with Cap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323850" y="279844"/>
            <a:ext cx="8499475" cy="6061972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801591" y="6405839"/>
            <a:ext cx="6619887" cy="304665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Image caption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94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mages with Capti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323850" y="279229"/>
            <a:ext cx="4178300" cy="6061972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323850" y="6405907"/>
            <a:ext cx="4178300" cy="304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Image caption text</a:t>
            </a:r>
            <a:endParaRPr lang="en-US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4645025" y="279229"/>
            <a:ext cx="4178300" cy="6061972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645025" y="6405907"/>
            <a:ext cx="4178300" cy="304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Image caption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92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mages Alternate with Capti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331102" y="513367"/>
            <a:ext cx="4171047" cy="582542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4648199" y="513367"/>
            <a:ext cx="4178299" cy="283457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323850" y="6405907"/>
            <a:ext cx="4178300" cy="304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Image caption text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645025" y="3411605"/>
            <a:ext cx="4178300" cy="304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Image caption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264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mages Alt Reverse with Capti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4646444" y="513367"/>
            <a:ext cx="4171047" cy="582542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323850" y="513367"/>
            <a:ext cx="4178299" cy="283457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639192" y="6396285"/>
            <a:ext cx="4178300" cy="304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Image caption text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320676" y="3401983"/>
            <a:ext cx="4178300" cy="304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1000" baseline="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Image caption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718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No Capti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331102" y="513367"/>
            <a:ext cx="4171047" cy="582542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4648199" y="513367"/>
            <a:ext cx="4178299" cy="283457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2" hasCustomPrompt="1"/>
          </p:nvPr>
        </p:nvSpPr>
        <p:spPr>
          <a:xfrm>
            <a:off x="4648199" y="3502999"/>
            <a:ext cx="4175125" cy="283139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62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Reverse No Capti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4643271" y="513367"/>
            <a:ext cx="4171047" cy="582542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2" hasCustomPrompt="1"/>
          </p:nvPr>
        </p:nvSpPr>
        <p:spPr>
          <a:xfrm>
            <a:off x="326411" y="3502999"/>
            <a:ext cx="4175125" cy="283139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326411" y="513367"/>
            <a:ext cx="4178299" cy="283457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20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Images No Capti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331102" y="513367"/>
            <a:ext cx="4171047" cy="283457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4645025" y="513367"/>
            <a:ext cx="4178300" cy="283457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31103" y="3502998"/>
            <a:ext cx="4171046" cy="283139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2" hasCustomPrompt="1"/>
          </p:nvPr>
        </p:nvSpPr>
        <p:spPr>
          <a:xfrm>
            <a:off x="4645025" y="3502998"/>
            <a:ext cx="4178300" cy="283139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086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142990" y="2946421"/>
            <a:ext cx="6861193" cy="630942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 of the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84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UL Word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nalUL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755" y="3114894"/>
            <a:ext cx="4496744" cy="34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22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142991" y="4340116"/>
            <a:ext cx="6861193" cy="400050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ct val="140000"/>
              </a:lnSpc>
              <a:spcBef>
                <a:spcPts val="0"/>
              </a:spcBef>
              <a:buFontTx/>
              <a:buNone/>
              <a:defRPr sz="2000" b="0" i="0" baseline="0">
                <a:solidFill>
                  <a:schemeClr val="bg1"/>
                </a:solidFill>
                <a:latin typeface="Georgia"/>
              </a:defRPr>
            </a:lvl1pPr>
          </a:lstStyle>
          <a:p>
            <a:pPr lvl="0"/>
            <a:r>
              <a:rPr lang="en-US" dirty="0" smtClean="0"/>
              <a:t>00 Month 0000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2990" y="4898456"/>
            <a:ext cx="6861193" cy="50270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ctr">
              <a:lnSpc>
                <a:spcPct val="14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Name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142990" y="2946421"/>
            <a:ext cx="6861193" cy="630942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 of the Presentation</a:t>
            </a:r>
            <a:endParaRPr lang="en-US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1146487" y="5287349"/>
            <a:ext cx="6861193" cy="50270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ctr">
              <a:lnSpc>
                <a:spcPct val="14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Title, if desired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3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Talking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142990" y="2946421"/>
            <a:ext cx="6861193" cy="630942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FontTx/>
              <a:buNone/>
              <a:defRPr sz="3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Single talking point slide</a:t>
            </a:r>
          </a:p>
        </p:txBody>
      </p:sp>
    </p:spTree>
    <p:extLst>
      <p:ext uri="{BB962C8B-B14F-4D97-AF65-F5344CB8AC3E}">
        <p14:creationId xmlns:p14="http://schemas.microsoft.com/office/powerpoint/2010/main" val="183152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n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801592" y="808324"/>
            <a:ext cx="7556578" cy="63094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Tx/>
              <a:buNone/>
              <a:defRPr sz="3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Unbulleted</a:t>
            </a:r>
            <a:r>
              <a:rPr lang="en-US" dirty="0" smtClean="0"/>
              <a:t> List: Heading</a:t>
            </a:r>
            <a:endParaRPr lang="en-US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801592" y="1509964"/>
            <a:ext cx="7556578" cy="438912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Begin list items here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6935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nbulleted List Colo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801592" y="808324"/>
            <a:ext cx="7556578" cy="63094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Tx/>
              <a:buNone/>
              <a:defRPr sz="3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 smtClean="0"/>
              <a:t>Unbulleted</a:t>
            </a:r>
            <a:r>
              <a:rPr lang="en-US" dirty="0" smtClean="0"/>
              <a:t> List: Heading</a:t>
            </a:r>
            <a:endParaRPr lang="en-US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801592" y="1509964"/>
            <a:ext cx="7556578" cy="438912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Begin list items here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411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801592" y="808324"/>
            <a:ext cx="7547571" cy="63094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Tx/>
              <a:buNone/>
              <a:defRPr sz="3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Bulleted List: Heading</a:t>
            </a:r>
            <a:endParaRPr lang="en-US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12451" y="1509963"/>
            <a:ext cx="7736712" cy="438912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228600" indent="-219456" algn="l">
              <a:lnSpc>
                <a:spcPct val="140000"/>
              </a:lnSpc>
              <a:spcBef>
                <a:spcPts val="0"/>
              </a:spcBef>
              <a:buSzPct val="90000"/>
              <a:buFont typeface="Arial"/>
              <a:buChar char="•"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Begin list items here</a:t>
            </a:r>
          </a:p>
        </p:txBody>
      </p:sp>
    </p:spTree>
    <p:extLst>
      <p:ext uri="{BB962C8B-B14F-4D97-AF65-F5344CB8AC3E}">
        <p14:creationId xmlns:p14="http://schemas.microsoft.com/office/powerpoint/2010/main" val="103880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Colo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801592" y="808324"/>
            <a:ext cx="7547571" cy="63094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Tx/>
              <a:buNone/>
              <a:defRPr sz="3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Bulleted List: Heading</a:t>
            </a:r>
            <a:endParaRPr lang="en-US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12451" y="1509963"/>
            <a:ext cx="7736712" cy="438912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228600" marR="0" indent="-219456" algn="l" defTabSz="4572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/>
              <a:buChar char="•"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Begin list items here</a:t>
            </a:r>
          </a:p>
        </p:txBody>
      </p:sp>
    </p:spTree>
    <p:extLst>
      <p:ext uri="{BB962C8B-B14F-4D97-AF65-F5344CB8AC3E}">
        <p14:creationId xmlns:p14="http://schemas.microsoft.com/office/powerpoint/2010/main" val="206766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bulleted List with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4643271" y="513367"/>
            <a:ext cx="4171047" cy="582542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801591" y="808324"/>
            <a:ext cx="3528067" cy="63094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Tx/>
              <a:buNone/>
              <a:defRPr sz="3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801591" y="1509964"/>
            <a:ext cx="3528067" cy="438912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Begin list items here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4210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761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703" r:id="rId9"/>
    <p:sldLayoutId id="2147483705" r:id="rId10"/>
    <p:sldLayoutId id="2147483704" r:id="rId11"/>
    <p:sldLayoutId id="2147483706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  <p:sldLayoutId id="2147483702" r:id="rId19"/>
    <p:sldLayoutId id="2147483695" r:id="rId2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8.xml"/><Relationship Id="rId2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dorarepository.org/" TargetMode="External"/><Relationship Id="rId4" Type="http://schemas.openxmlformats.org/officeDocument/2006/relationships/hyperlink" Target="http://www.projectblacklight.org/" TargetMode="External"/><Relationship Id="rId5" Type="http://schemas.openxmlformats.org/officeDocument/2006/relationships/hyperlink" Target="http://www.projecthydra.org/" TargetMode="External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8.xml"/><Relationship Id="rId2" Type="http://schemas.openxmlformats.org/officeDocument/2006/relationships/diagramData" Target="../diagrams/data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findit.library.yale.edu/catalog/digcoll:553469" TargetMode="External"/><Relationship Id="rId4" Type="http://schemas.openxmlformats.org/officeDocument/2006/relationships/hyperlink" Target="http://findit.library.yale.edu/catalog/digcoll:554296" TargetMode="External"/><Relationship Id="rId5" Type="http://schemas.openxmlformats.org/officeDocument/2006/relationships/hyperlink" Target="http://findit.library.yale.edu/" TargetMode="External"/><Relationship Id="rId1" Type="http://schemas.openxmlformats.org/officeDocument/2006/relationships/slideLayout" Target="../slideLayouts/slideLayout8.xml"/><Relationship Id="rId2" Type="http://schemas.openxmlformats.org/officeDocument/2006/relationships/hyperlink" Target="http://findit.library.yale.edu/catalog/digcoll:33849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8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11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801592" y="808324"/>
            <a:ext cx="7547571" cy="646331"/>
          </a:xfrm>
        </p:spPr>
        <p:txBody>
          <a:bodyPr/>
          <a:lstStyle/>
          <a:p>
            <a:r>
              <a:rPr lang="en-US" dirty="0" smtClean="0"/>
              <a:t>Access </a:t>
            </a:r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612451" y="1509963"/>
            <a:ext cx="5182760" cy="4389120"/>
          </a:xfrm>
        </p:spPr>
        <p:txBody>
          <a:bodyPr/>
          <a:lstStyle/>
          <a:p>
            <a:r>
              <a:rPr lang="en-US" dirty="0" smtClean="0"/>
              <a:t>Digital Object = 1 or more files</a:t>
            </a:r>
          </a:p>
          <a:p>
            <a:r>
              <a:rPr lang="en-US" dirty="0" smtClean="0"/>
              <a:t>Files Require </a:t>
            </a:r>
            <a:r>
              <a:rPr lang="en-US" dirty="0" smtClean="0"/>
              <a:t>Access </a:t>
            </a:r>
            <a:r>
              <a:rPr lang="en-US" dirty="0" smtClean="0"/>
              <a:t>Controls:</a:t>
            </a:r>
          </a:p>
          <a:p>
            <a:pPr lvl="1"/>
            <a:r>
              <a:rPr lang="en-US" sz="2000" dirty="0" smtClean="0">
                <a:solidFill>
                  <a:srgbClr val="FFFFFF"/>
                </a:solidFill>
              </a:rPr>
              <a:t>Open Access</a:t>
            </a:r>
          </a:p>
          <a:p>
            <a:pPr lvl="1"/>
            <a:r>
              <a:rPr lang="en-US" sz="2000" dirty="0" smtClean="0">
                <a:solidFill>
                  <a:srgbClr val="FFFFFF"/>
                </a:solidFill>
              </a:rPr>
              <a:t>Yale Community</a:t>
            </a:r>
          </a:p>
          <a:p>
            <a:pPr lvl="1"/>
            <a:r>
              <a:rPr lang="en-US" sz="2000" dirty="0" smtClean="0">
                <a:solidFill>
                  <a:srgbClr val="FFFFFF"/>
                </a:solidFill>
              </a:rPr>
              <a:t>IP </a:t>
            </a:r>
            <a:r>
              <a:rPr lang="en-US" sz="2000" dirty="0" smtClean="0">
                <a:solidFill>
                  <a:srgbClr val="FFFFFF"/>
                </a:solidFill>
              </a:rPr>
              <a:t>Whitelists / Named </a:t>
            </a:r>
            <a:r>
              <a:rPr lang="en-US" sz="2000" dirty="0" smtClean="0">
                <a:solidFill>
                  <a:srgbClr val="FFFFFF"/>
                </a:solidFill>
              </a:rPr>
              <a:t>Computers</a:t>
            </a:r>
          </a:p>
          <a:p>
            <a:pPr lvl="1"/>
            <a:r>
              <a:rPr lang="en-US" sz="2000" dirty="0" smtClean="0">
                <a:solidFill>
                  <a:srgbClr val="FFFFFF"/>
                </a:solidFill>
              </a:rPr>
              <a:t>Active Directory </a:t>
            </a:r>
            <a:r>
              <a:rPr lang="en-US" sz="2000" dirty="0" smtClean="0">
                <a:solidFill>
                  <a:srgbClr val="FFFFFF"/>
                </a:solidFill>
              </a:rPr>
              <a:t>Groups / </a:t>
            </a:r>
            <a:r>
              <a:rPr lang="en-US" sz="2000" dirty="0" smtClean="0">
                <a:solidFill>
                  <a:srgbClr val="FFFFFF"/>
                </a:solidFill>
              </a:rPr>
              <a:t>Users</a:t>
            </a:r>
          </a:p>
          <a:p>
            <a:pPr lvl="1"/>
            <a:r>
              <a:rPr lang="en-US" sz="2000" dirty="0" smtClean="0">
                <a:solidFill>
                  <a:srgbClr val="FFFFFF"/>
                </a:solidFill>
              </a:rPr>
              <a:t>User </a:t>
            </a:r>
            <a:r>
              <a:rPr lang="en-US" sz="2000" dirty="0">
                <a:solidFill>
                  <a:srgbClr val="FFFFFF"/>
                </a:solidFill>
              </a:rPr>
              <a:t>r</a:t>
            </a:r>
            <a:r>
              <a:rPr lang="en-US" sz="2000" dirty="0" smtClean="0">
                <a:solidFill>
                  <a:srgbClr val="FFFFFF"/>
                </a:solidFill>
              </a:rPr>
              <a:t>egistration</a:t>
            </a:r>
            <a:endParaRPr lang="en-US" sz="2000" dirty="0" smtClean="0">
              <a:solidFill>
                <a:srgbClr val="FFFFFF"/>
              </a:solidFill>
            </a:endParaRPr>
          </a:p>
          <a:p>
            <a:pPr lvl="1"/>
            <a:r>
              <a:rPr lang="en-US" sz="2000" dirty="0" smtClean="0">
                <a:solidFill>
                  <a:srgbClr val="FFFFFF"/>
                </a:solidFill>
              </a:rPr>
              <a:t>Embargos</a:t>
            </a:r>
          </a:p>
          <a:p>
            <a:pPr lvl="1"/>
            <a:r>
              <a:rPr lang="en-US" sz="2000" dirty="0" smtClean="0">
                <a:solidFill>
                  <a:srgbClr val="FFFFFF"/>
                </a:solidFill>
              </a:rPr>
              <a:t>Staff only</a:t>
            </a:r>
          </a:p>
          <a:p>
            <a:pPr lvl="1"/>
            <a:r>
              <a:rPr lang="en-US" sz="2000" dirty="0" smtClean="0">
                <a:solidFill>
                  <a:srgbClr val="FFFFFF"/>
                </a:solidFill>
              </a:rPr>
              <a:t>Staff mediated access</a:t>
            </a:r>
            <a:endParaRPr lang="en-US" sz="2000" dirty="0" smtClean="0">
              <a:solidFill>
                <a:srgbClr val="FFFFFF"/>
              </a:solidFill>
            </a:endParaRPr>
          </a:p>
          <a:p>
            <a:pPr lvl="1"/>
            <a:r>
              <a:rPr lang="en-US" sz="2000" dirty="0" smtClean="0">
                <a:solidFill>
                  <a:srgbClr val="FFFFFF"/>
                </a:solidFill>
              </a:rPr>
              <a:t>No Access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1386" y="1651000"/>
            <a:ext cx="2996066" cy="388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3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98936165"/>
              </p:ext>
            </p:extLst>
          </p:nvPr>
        </p:nvGraphicFramePr>
        <p:xfrm>
          <a:off x="801592" y="1815575"/>
          <a:ext cx="7429191" cy="344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52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What is Hydra?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514350" indent="-514350" eaLnBrk="0" hangingPunct="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FFFF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A framework for repository-powered applications, with</a:t>
            </a:r>
          </a:p>
          <a:p>
            <a:pPr marL="914400" lvl="1" indent="-287338" eaLnBrk="0" hangingPunct="0">
              <a:spcBef>
                <a:spcPts val="4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rgbClr val="FFFFFF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multiple</a:t>
            </a:r>
            <a:r>
              <a:rPr lang="en-US" sz="2000" dirty="0">
                <a:solidFill>
                  <a:srgbClr val="FFFFFF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, tailored UIs, and a</a:t>
            </a:r>
          </a:p>
          <a:p>
            <a:pPr marL="914400" lvl="1" indent="-287338" eaLnBrk="0" hangingPunct="0">
              <a:spcBef>
                <a:spcPts val="400"/>
              </a:spcBef>
              <a:buFont typeface="Arial"/>
              <a:buChar char="•"/>
              <a:defRPr/>
            </a:pPr>
            <a:r>
              <a:rPr lang="en-US" sz="2000" dirty="0">
                <a:solidFill>
                  <a:srgbClr val="FFFFFF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robust repository back end</a:t>
            </a: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FFFF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A </a:t>
            </a:r>
            <a:r>
              <a:rPr lang="en-US" dirty="0">
                <a:solidFill>
                  <a:srgbClr val="FFFFFF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set of solution </a:t>
            </a:r>
            <a:r>
              <a:rPr lang="en-US" dirty="0" smtClean="0">
                <a:solidFill>
                  <a:srgbClr val="FFFFFF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bundles</a:t>
            </a:r>
          </a:p>
          <a:p>
            <a:pPr marL="1371600" lvl="3" indent="-514350" eaLnBrk="0" hangingPunct="0">
              <a:lnSpc>
                <a:spcPct val="140000"/>
              </a:lnSpc>
              <a:spcBef>
                <a:spcPts val="1200"/>
              </a:spcBef>
              <a:buSzPct val="90000"/>
              <a:buFont typeface="Wingdings" charset="2"/>
              <a:buChar char="Ø"/>
              <a:defRPr/>
            </a:pPr>
            <a:r>
              <a:rPr lang="en-US" i="1" dirty="0">
                <a:solidFill>
                  <a:srgbClr val="F27900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One body, many </a:t>
            </a:r>
            <a:r>
              <a:rPr lang="en-US" i="1" dirty="0" smtClean="0">
                <a:solidFill>
                  <a:srgbClr val="F27900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heads</a:t>
            </a: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FFFF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A community of more than 100 institutions</a:t>
            </a:r>
          </a:p>
          <a:p>
            <a:pPr marL="976313" indent="-406400" eaLnBrk="0" hangingPunct="0">
              <a:spcBef>
                <a:spcPts val="1200"/>
              </a:spcBef>
              <a:buFont typeface="Wingdings" charset="2"/>
              <a:buChar char="Ø"/>
              <a:defRPr/>
            </a:pPr>
            <a:r>
              <a:rPr lang="en-US" i="1" dirty="0" smtClean="0">
                <a:solidFill>
                  <a:schemeClr val="accent2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If you want to go fast, go alone. </a:t>
            </a:r>
            <a:br>
              <a:rPr lang="en-US" i="1" dirty="0" smtClean="0">
                <a:solidFill>
                  <a:schemeClr val="accent2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</a:br>
            <a:r>
              <a:rPr lang="en-US" i="1" dirty="0" smtClean="0">
                <a:solidFill>
                  <a:schemeClr val="accent2"/>
                </a:solidFill>
                <a:latin typeface="Franklin Gothic Medium" pitchFamily="-106" charset="0"/>
                <a:ea typeface="Franklin Gothic Medium" pitchFamily="-106" charset="0"/>
                <a:cs typeface="Franklin Gothic Medium" pitchFamily="-106" charset="0"/>
              </a:rPr>
              <a:t>If you want to go far, go together. </a:t>
            </a:r>
          </a:p>
          <a:p>
            <a:pPr marL="9144" indent="0">
              <a:buNone/>
            </a:pPr>
            <a:endParaRPr lang="en-US" dirty="0" smtClean="0">
              <a:solidFill>
                <a:srgbClr val="FFFFFF"/>
              </a:solidFill>
            </a:endParaRPr>
          </a:p>
          <a:p>
            <a:pPr marL="9144" indent="0">
              <a:buNone/>
            </a:pPr>
            <a:endParaRPr lang="en-US" dirty="0" smtClean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3677" y="2788964"/>
            <a:ext cx="1151645" cy="11516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77461" y="4011306"/>
            <a:ext cx="2004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www.ProjectHydra.org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69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801592" y="808324"/>
            <a:ext cx="7547571" cy="646331"/>
          </a:xfrm>
        </p:spPr>
        <p:txBody>
          <a:bodyPr/>
          <a:lstStyle/>
          <a:p>
            <a:r>
              <a:rPr lang="en-US" dirty="0" smtClean="0"/>
              <a:t>Hydra at Yale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3677" y="2788964"/>
            <a:ext cx="1151645" cy="11516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77461" y="4011306"/>
            <a:ext cx="2004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www.ProjectHydra.org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612451" y="1509963"/>
            <a:ext cx="5182760" cy="438912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228600" marR="0" indent="-219456" algn="l" defTabSz="4572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/>
              <a:buChar char="•"/>
              <a:tabLst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Fedora</a:t>
            </a:r>
          </a:p>
          <a:p>
            <a:pPr lvl="1"/>
            <a:r>
              <a:rPr lang="en-US" sz="1800" dirty="0" smtClean="0">
                <a:solidFill>
                  <a:schemeClr val="bg1"/>
                </a:solidFill>
              </a:rPr>
              <a:t>Open Source repository solution</a:t>
            </a:r>
          </a:p>
          <a:p>
            <a:pPr lvl="1"/>
            <a:r>
              <a:rPr lang="en-US" sz="1800" dirty="0" smtClean="0">
                <a:solidFill>
                  <a:schemeClr val="bg1"/>
                </a:solidFill>
                <a:hlinkClick r:id="rId3"/>
              </a:rPr>
              <a:t>www.FedoraRepository.org</a:t>
            </a:r>
            <a:endParaRPr lang="en-US" sz="1800" dirty="0" smtClean="0">
              <a:solidFill>
                <a:schemeClr val="bg1"/>
              </a:solidFill>
            </a:endParaRPr>
          </a:p>
          <a:p>
            <a:r>
              <a:rPr lang="en-US" sz="1800" dirty="0" err="1" smtClean="0">
                <a:solidFill>
                  <a:schemeClr val="bg1"/>
                </a:solidFill>
              </a:rPr>
              <a:t>Blacklight</a:t>
            </a:r>
            <a:endParaRPr lang="en-US" sz="1800" dirty="0" smtClean="0">
              <a:solidFill>
                <a:schemeClr val="bg1"/>
              </a:solidFill>
            </a:endParaRPr>
          </a:p>
          <a:p>
            <a:pPr lvl="1"/>
            <a:r>
              <a:rPr lang="en-US" sz="1800" dirty="0" smtClean="0">
                <a:solidFill>
                  <a:schemeClr val="bg1"/>
                </a:solidFill>
              </a:rPr>
              <a:t>SOLR Backed discovery interface</a:t>
            </a:r>
          </a:p>
          <a:p>
            <a:pPr lvl="1"/>
            <a:r>
              <a:rPr lang="en-US" sz="1800" dirty="0" err="1" smtClean="0">
                <a:solidFill>
                  <a:schemeClr val="bg1"/>
                </a:solidFill>
                <a:hlinkClick r:id="rId4"/>
              </a:rPr>
              <a:t>www.ProjectBlacklight.or</a:t>
            </a:r>
            <a:r>
              <a:rPr lang="en-US" sz="1800" dirty="0" err="1" smtClean="0">
                <a:solidFill>
                  <a:schemeClr val="bg1"/>
                </a:solidFill>
              </a:rPr>
              <a:t>g</a:t>
            </a:r>
            <a:endParaRPr lang="en-US" sz="1800" dirty="0" smtClean="0">
              <a:solidFill>
                <a:schemeClr val="bg1"/>
              </a:solidFill>
            </a:endParaRPr>
          </a:p>
          <a:p>
            <a:r>
              <a:rPr lang="en-US" sz="1800" dirty="0" smtClean="0"/>
              <a:t>SOLR</a:t>
            </a:r>
            <a:endParaRPr lang="en-US" sz="1800" dirty="0"/>
          </a:p>
          <a:p>
            <a:pPr lvl="1"/>
            <a:r>
              <a:rPr lang="en-US" sz="1800" dirty="0" smtClean="0">
                <a:solidFill>
                  <a:schemeClr val="bg1"/>
                </a:solidFill>
              </a:rPr>
              <a:t>Enterprise search platform</a:t>
            </a:r>
            <a:endParaRPr lang="en-US" sz="1800" dirty="0">
              <a:solidFill>
                <a:schemeClr val="bg1"/>
              </a:solidFill>
            </a:endParaRPr>
          </a:p>
          <a:p>
            <a:pPr lvl="1"/>
            <a:r>
              <a:rPr lang="en-US" sz="1800" dirty="0" err="1" smtClean="0">
                <a:solidFill>
                  <a:schemeClr val="bg1"/>
                </a:solidFill>
              </a:rPr>
              <a:t>Lucene.Apache.org</a:t>
            </a:r>
            <a:r>
              <a:rPr lang="en-US" sz="1800" dirty="0" smtClean="0">
                <a:solidFill>
                  <a:schemeClr val="bg1"/>
                </a:solidFill>
              </a:rPr>
              <a:t>/</a:t>
            </a:r>
            <a:r>
              <a:rPr lang="en-US" sz="1800" dirty="0" err="1" smtClean="0">
                <a:solidFill>
                  <a:schemeClr val="bg1"/>
                </a:solidFill>
              </a:rPr>
              <a:t>solr</a:t>
            </a:r>
            <a:endParaRPr lang="en-US" sz="1800" dirty="0" smtClean="0">
              <a:solidFill>
                <a:schemeClr val="bg1"/>
              </a:solidFill>
            </a:endParaRPr>
          </a:p>
          <a:p>
            <a:r>
              <a:rPr lang="en-US" sz="1800" dirty="0" smtClean="0"/>
              <a:t>Hydra</a:t>
            </a:r>
            <a:endParaRPr lang="en-US" sz="1800" dirty="0"/>
          </a:p>
          <a:p>
            <a:pPr lvl="1"/>
            <a:r>
              <a:rPr lang="en-US" sz="1800" dirty="0" smtClean="0">
                <a:solidFill>
                  <a:schemeClr val="bg1"/>
                </a:solidFill>
              </a:rPr>
              <a:t>Framework combines all of the above</a:t>
            </a:r>
            <a:endParaRPr lang="en-US" sz="1800" dirty="0">
              <a:solidFill>
                <a:schemeClr val="bg1"/>
              </a:solidFill>
            </a:endParaRPr>
          </a:p>
          <a:p>
            <a:pPr lvl="1"/>
            <a:r>
              <a:rPr lang="en-US" sz="1800" dirty="0" smtClean="0">
                <a:solidFill>
                  <a:schemeClr val="bg1"/>
                </a:solidFill>
                <a:hlinkClick r:id="rId5"/>
              </a:rPr>
              <a:t>www.ProjectHydra.org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endParaRPr lang="en-US" sz="1800" dirty="0">
              <a:solidFill>
                <a:schemeClr val="bg1"/>
              </a:solidFill>
            </a:endParaRPr>
          </a:p>
          <a:p>
            <a:pPr lvl="1"/>
            <a:endParaRPr lang="en-US" sz="1800" dirty="0" smtClean="0">
              <a:solidFill>
                <a:schemeClr val="bg1"/>
              </a:solidFill>
            </a:endParaRPr>
          </a:p>
          <a:p>
            <a:pPr lvl="1"/>
            <a:endParaRPr lang="en-US" sz="1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6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801592" y="808324"/>
            <a:ext cx="7547571" cy="646331"/>
          </a:xfrm>
        </p:spPr>
        <p:txBody>
          <a:bodyPr/>
          <a:lstStyle/>
          <a:p>
            <a:r>
              <a:rPr lang="en-US" dirty="0" smtClean="0"/>
              <a:t>Workflow at Yale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3" y="2163379"/>
            <a:ext cx="772668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54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83205825"/>
              </p:ext>
            </p:extLst>
          </p:nvPr>
        </p:nvGraphicFramePr>
        <p:xfrm>
          <a:off x="801592" y="1815575"/>
          <a:ext cx="7429191" cy="344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251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801592" y="808324"/>
            <a:ext cx="7547571" cy="646331"/>
          </a:xfrm>
        </p:spPr>
        <p:txBody>
          <a:bodyPr/>
          <a:lstStyle/>
          <a:p>
            <a:r>
              <a:rPr lang="en-US" dirty="0" smtClean="0"/>
              <a:t>Demo links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Book example: 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findit.library.yale.edu/catalog/digcoll:33849</a:t>
            </a:r>
            <a:endParaRPr lang="en-US" dirty="0" smtClean="0"/>
          </a:p>
          <a:p>
            <a:r>
              <a:rPr lang="en-US" dirty="0"/>
              <a:t>Simple </a:t>
            </a:r>
            <a:r>
              <a:rPr lang="en-US" dirty="0" smtClean="0"/>
              <a:t>Object example: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findit.library.yale.edu/catalog/digcoll:553469</a:t>
            </a:r>
            <a:endParaRPr lang="en-US" dirty="0" smtClean="0"/>
          </a:p>
          <a:p>
            <a:r>
              <a:rPr lang="en-US" dirty="0"/>
              <a:t>Hierarchical </a:t>
            </a:r>
            <a:r>
              <a:rPr lang="en-US" dirty="0" smtClean="0"/>
              <a:t>Object example: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findit.library.yale.edu/catalog/digcoll:554296</a:t>
            </a:r>
            <a:endParaRPr lang="en-US" dirty="0" smtClean="0"/>
          </a:p>
          <a:p>
            <a:r>
              <a:rPr lang="en-US" dirty="0"/>
              <a:t>FindIT: </a:t>
            </a:r>
            <a:r>
              <a:rPr lang="en-US" dirty="0">
                <a:hlinkClick r:id="rId5"/>
              </a:rPr>
              <a:t>http://findit.library.yale.edu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0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835" y="246682"/>
            <a:ext cx="7663712" cy="6359788"/>
          </a:xfrm>
          <a:prstGeom prst="rect">
            <a:avLst/>
          </a:prstGeom>
        </p:spPr>
      </p:pic>
      <p:sp>
        <p:nvSpPr>
          <p:cNvPr id="5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1361082" y="1209173"/>
            <a:ext cx="4614602" cy="3991143"/>
          </a:xfrm>
          <a:prstGeom prst="rect">
            <a:avLst/>
          </a:prstGeom>
        </p:spPr>
        <p:txBody>
          <a:bodyPr/>
          <a:lstStyle/>
          <a:p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accent2"/>
                </a:solidFill>
              </a:rPr>
              <a:t>4,984,894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br>
              <a:rPr lang="en-US" sz="2800" dirty="0" smtClean="0">
                <a:solidFill>
                  <a:schemeClr val="tx2"/>
                </a:solidFill>
              </a:rPr>
            </a:br>
            <a:r>
              <a:rPr lang="en-US" sz="2800" dirty="0" smtClean="0">
                <a:solidFill>
                  <a:schemeClr val="tx2"/>
                </a:solidFill>
              </a:rPr>
              <a:t>Catalog Records</a:t>
            </a:r>
            <a:endParaRPr lang="en-US" sz="2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394,297,374 </a:t>
            </a:r>
            <a:r>
              <a:rPr lang="en-US" sz="1800" dirty="0" smtClean="0">
                <a:solidFill>
                  <a:schemeClr val="tx2"/>
                </a:solidFill>
              </a:rPr>
              <a:t/>
            </a:r>
            <a:br>
              <a:rPr lang="en-US" sz="1800" dirty="0" smtClean="0">
                <a:solidFill>
                  <a:schemeClr val="tx2"/>
                </a:solidFill>
              </a:rPr>
            </a:br>
            <a:r>
              <a:rPr lang="en-US" sz="1800" dirty="0" smtClean="0">
                <a:solidFill>
                  <a:schemeClr val="tx2"/>
                </a:solidFill>
              </a:rPr>
              <a:t>Metadata Elements</a:t>
            </a: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340 GB of SQL Data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17 TB of Staged Content</a:t>
            </a:r>
          </a:p>
          <a:p>
            <a:pPr marL="9144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72" y="931911"/>
            <a:ext cx="8427883" cy="5437344"/>
          </a:xfrm>
          <a:prstGeom prst="rect">
            <a:avLst/>
          </a:prstGeom>
        </p:spPr>
      </p:pic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993451" y="1616910"/>
            <a:ext cx="4942128" cy="1691774"/>
          </a:xfrm>
        </p:spPr>
        <p:txBody>
          <a:bodyPr/>
          <a:lstStyle/>
          <a:p>
            <a:r>
              <a:rPr lang="en-US" sz="2400" dirty="0" smtClean="0">
                <a:solidFill>
                  <a:srgbClr val="F27900"/>
                </a:solidFill>
              </a:rPr>
              <a:t>2,403,815</a:t>
            </a:r>
            <a:r>
              <a:rPr lang="en-US" sz="2400" dirty="0" smtClean="0">
                <a:solidFill>
                  <a:schemeClr val="tx2"/>
                </a:solidFill>
              </a:rPr>
              <a:t> Digital Objects</a:t>
            </a:r>
          </a:p>
          <a:p>
            <a:r>
              <a:rPr lang="en-US" dirty="0">
                <a:solidFill>
                  <a:schemeClr val="tx2"/>
                </a:solidFill>
              </a:rPr>
              <a:t>120 TB of content </a:t>
            </a:r>
            <a:r>
              <a:rPr lang="en-US" dirty="0" smtClean="0">
                <a:solidFill>
                  <a:schemeClr val="tx2"/>
                </a:solidFill>
              </a:rPr>
              <a:t>stored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60+ TB of content on deck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9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801592" y="808324"/>
            <a:ext cx="7547571" cy="646331"/>
          </a:xfrm>
        </p:spPr>
        <p:txBody>
          <a:bodyPr/>
          <a:lstStyle/>
          <a:p>
            <a:r>
              <a:rPr lang="en-US" dirty="0" smtClean="0"/>
              <a:t>Selection Considerations</a:t>
            </a:r>
            <a:endParaRPr lang="en-US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12451" y="1583536"/>
            <a:ext cx="7736712" cy="4389120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228600" marR="0" indent="-219456" algn="l" defTabSz="4572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/>
              <a:buChar char="•"/>
              <a:tabLst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Workflow/Business Process Management</a:t>
            </a:r>
          </a:p>
          <a:p>
            <a:r>
              <a:rPr lang="en-US" dirty="0" smtClean="0"/>
              <a:t>Proven to scale to fits your needs</a:t>
            </a:r>
          </a:p>
          <a:p>
            <a:r>
              <a:rPr lang="en-US" dirty="0" smtClean="0"/>
              <a:t>Used by peers</a:t>
            </a:r>
          </a:p>
          <a:p>
            <a:r>
              <a:rPr lang="en-US" dirty="0"/>
              <a:t>Vibrant user </a:t>
            </a:r>
            <a:r>
              <a:rPr lang="en-US" dirty="0" smtClean="0"/>
              <a:t>community</a:t>
            </a:r>
          </a:p>
          <a:p>
            <a:r>
              <a:rPr lang="en-US" dirty="0" smtClean="0"/>
              <a:t>Vendor support for </a:t>
            </a:r>
            <a:r>
              <a:rPr lang="en-US" dirty="0" err="1" smtClean="0"/>
              <a:t>OpenSource</a:t>
            </a:r>
            <a:r>
              <a:rPr lang="en-US" dirty="0" smtClean="0"/>
              <a:t> development</a:t>
            </a:r>
          </a:p>
          <a:p>
            <a:r>
              <a:rPr lang="en-US" dirty="0" smtClean="0"/>
              <a:t>Vendor flexibility, clear roadmap for purchased systems</a:t>
            </a:r>
          </a:p>
          <a:p>
            <a:r>
              <a:rPr lang="en-US" dirty="0" smtClean="0"/>
              <a:t>Solution for auditing content</a:t>
            </a:r>
          </a:p>
          <a:p>
            <a:r>
              <a:rPr lang="en-US" dirty="0" smtClean="0"/>
              <a:t>Accessibility/usability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/>
              <a:t>Exit strategy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768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142990" y="4898456"/>
            <a:ext cx="6861193" cy="523220"/>
          </a:xfrm>
        </p:spPr>
        <p:txBody>
          <a:bodyPr/>
          <a:lstStyle/>
          <a:p>
            <a:r>
              <a:rPr lang="en-US" dirty="0" smtClean="0"/>
              <a:t>Michael Friscia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142990" y="2946421"/>
            <a:ext cx="6861193" cy="646331"/>
          </a:xfrm>
        </p:spPr>
        <p:txBody>
          <a:bodyPr/>
          <a:lstStyle/>
          <a:p>
            <a:r>
              <a:rPr lang="en-US" dirty="0" smtClean="0"/>
              <a:t>Yale </a:t>
            </a:r>
            <a:r>
              <a:rPr lang="en-US" dirty="0" smtClean="0"/>
              <a:t>University Library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146487" y="5287349"/>
            <a:ext cx="6861193" cy="523220"/>
          </a:xfrm>
        </p:spPr>
        <p:txBody>
          <a:bodyPr/>
          <a:lstStyle/>
          <a:p>
            <a:r>
              <a:rPr lang="en-US" dirty="0" smtClean="0"/>
              <a:t>Manager, Digital Library Programming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0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01593" y="808324"/>
            <a:ext cx="6972144" cy="595035"/>
          </a:xfrm>
        </p:spPr>
        <p:txBody>
          <a:bodyPr/>
          <a:lstStyle/>
          <a:p>
            <a:r>
              <a:rPr lang="en-US" sz="2800" dirty="0" smtClean="0"/>
              <a:t>Team Members, Partners &amp; Collaborators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12451" y="1509963"/>
            <a:ext cx="2682865" cy="4024564"/>
          </a:xfrm>
        </p:spPr>
        <p:txBody>
          <a:bodyPr/>
          <a:lstStyle/>
          <a:p>
            <a:pPr marL="114300" indent="-171450"/>
            <a:r>
              <a:rPr lang="en-US" sz="1800" dirty="0"/>
              <a:t>Matthew </a:t>
            </a:r>
            <a:r>
              <a:rPr lang="en-US" sz="1800" dirty="0" err="1"/>
              <a:t>Beacom</a:t>
            </a:r>
            <a:endParaRPr lang="en-US" sz="1800" dirty="0"/>
          </a:p>
          <a:p>
            <a:pPr marL="114300" indent="-171450"/>
            <a:r>
              <a:rPr lang="en-US" sz="1800" dirty="0"/>
              <a:t>Dominique Bourassa</a:t>
            </a:r>
          </a:p>
          <a:p>
            <a:pPr marL="114300" indent="-171450"/>
            <a:r>
              <a:rPr lang="en-US" sz="1800" dirty="0" smtClean="0"/>
              <a:t>Mary </a:t>
            </a:r>
            <a:r>
              <a:rPr lang="en-US" sz="1800" dirty="0"/>
              <a:t>Caldera</a:t>
            </a:r>
          </a:p>
          <a:p>
            <a:pPr marL="114300" indent="-171450"/>
            <a:r>
              <a:rPr lang="en-US" sz="1800" dirty="0"/>
              <a:t>Maureen Callahan</a:t>
            </a:r>
          </a:p>
          <a:p>
            <a:pPr marL="114300" indent="-171450"/>
            <a:r>
              <a:rPr lang="en-US" sz="1800" dirty="0" smtClean="0"/>
              <a:t>Sarah </a:t>
            </a:r>
            <a:r>
              <a:rPr lang="en-US" sz="1800" dirty="0"/>
              <a:t>Coe</a:t>
            </a:r>
          </a:p>
          <a:p>
            <a:pPr marL="114300" indent="-171450"/>
            <a:r>
              <a:rPr lang="en-US" sz="1800" dirty="0"/>
              <a:t>Lisa </a:t>
            </a:r>
            <a:r>
              <a:rPr lang="en-US" sz="1800" dirty="0" err="1" smtClean="0"/>
              <a:t>Conathan</a:t>
            </a:r>
            <a:endParaRPr lang="en-US" sz="1800" dirty="0" smtClean="0"/>
          </a:p>
          <a:p>
            <a:pPr marL="114300" indent="-171450"/>
            <a:r>
              <a:rPr lang="en-US" sz="1800" dirty="0"/>
              <a:t>Mark Custer</a:t>
            </a:r>
          </a:p>
          <a:p>
            <a:pPr marL="114300" indent="-171450"/>
            <a:r>
              <a:rPr lang="en-US" sz="1800" dirty="0" smtClean="0"/>
              <a:t>Osman </a:t>
            </a:r>
            <a:r>
              <a:rPr lang="en-US" sz="1800" dirty="0"/>
              <a:t>Din</a:t>
            </a:r>
          </a:p>
          <a:p>
            <a:pPr marL="114300" indent="-171450"/>
            <a:r>
              <a:rPr lang="en-US" sz="1800" dirty="0" smtClean="0"/>
              <a:t>Steve </a:t>
            </a:r>
            <a:r>
              <a:rPr lang="en-US" sz="1800" dirty="0" err="1" smtClean="0"/>
              <a:t>DiSorbo</a:t>
            </a:r>
            <a:endParaRPr lang="en-US" sz="1800" dirty="0"/>
          </a:p>
          <a:p>
            <a:pPr marL="114300" indent="-171450"/>
            <a:r>
              <a:rPr lang="en-US" sz="1800" dirty="0"/>
              <a:t>Arcadia Falcone</a:t>
            </a:r>
          </a:p>
          <a:p>
            <a:pPr marL="114300" indent="-171450"/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3229250" y="1509962"/>
            <a:ext cx="2680451" cy="4024565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228600" indent="-219456" algn="l" defTabSz="457200" rtl="0" eaLnBrk="1" latinLnBrk="0" hangingPunct="1">
              <a:lnSpc>
                <a:spcPct val="140000"/>
              </a:lnSpc>
              <a:spcBef>
                <a:spcPts val="0"/>
              </a:spcBef>
              <a:buSzPct val="90000"/>
              <a:buFont typeface="Arial"/>
              <a:buChar char="•"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-171450"/>
            <a:r>
              <a:rPr lang="en-US" sz="1800" dirty="0"/>
              <a:t>Mike Friscia</a:t>
            </a:r>
          </a:p>
          <a:p>
            <a:pPr marL="114300" indent="-171450"/>
            <a:r>
              <a:rPr lang="en-US" sz="1800" dirty="0"/>
              <a:t>Ray </a:t>
            </a:r>
            <a:r>
              <a:rPr lang="en-US" sz="1800" dirty="0" err="1"/>
              <a:t>Frohlich</a:t>
            </a:r>
            <a:endParaRPr lang="en-US" sz="1800" dirty="0"/>
          </a:p>
          <a:p>
            <a:pPr marL="114300" indent="-171450"/>
            <a:r>
              <a:rPr lang="en-US" sz="1800" dirty="0"/>
              <a:t>Kevin Glick</a:t>
            </a:r>
          </a:p>
          <a:p>
            <a:pPr marL="114300" indent="-171450"/>
            <a:r>
              <a:rPr lang="en-US" sz="1800" dirty="0" smtClean="0"/>
              <a:t>Rebecca </a:t>
            </a:r>
            <a:r>
              <a:rPr lang="en-US" sz="1800" dirty="0"/>
              <a:t>Hirsch</a:t>
            </a:r>
          </a:p>
          <a:p>
            <a:pPr marL="114300" indent="-171450"/>
            <a:r>
              <a:rPr lang="en-US" sz="1800" dirty="0" smtClean="0"/>
              <a:t>Eric </a:t>
            </a:r>
            <a:r>
              <a:rPr lang="en-US" sz="1800" dirty="0"/>
              <a:t>James</a:t>
            </a:r>
          </a:p>
          <a:p>
            <a:pPr marL="114300" indent="-171450"/>
            <a:r>
              <a:rPr lang="en-US" sz="1800" dirty="0" err="1"/>
              <a:t>Yue</a:t>
            </a:r>
            <a:r>
              <a:rPr lang="en-US" sz="1800" dirty="0"/>
              <a:t> </a:t>
            </a:r>
            <a:r>
              <a:rPr lang="en-US" sz="1800" dirty="0" err="1"/>
              <a:t>Ji</a:t>
            </a:r>
            <a:endParaRPr lang="en-US" sz="1800" dirty="0"/>
          </a:p>
          <a:p>
            <a:pPr marL="114300" indent="-171450"/>
            <a:r>
              <a:rPr lang="en-US" sz="1800" dirty="0"/>
              <a:t>Cliff Johnson</a:t>
            </a:r>
          </a:p>
          <a:p>
            <a:pPr marL="114300" indent="-171450"/>
            <a:r>
              <a:rPr lang="en-US" sz="1800" dirty="0"/>
              <a:t>Tracy </a:t>
            </a:r>
            <a:r>
              <a:rPr lang="en-US" sz="1800" dirty="0" err="1"/>
              <a:t>MacMath</a:t>
            </a:r>
            <a:endParaRPr lang="en-US" sz="1800" dirty="0"/>
          </a:p>
          <a:p>
            <a:pPr marL="114300" indent="-171450"/>
            <a:r>
              <a:rPr lang="en-US" sz="1800" dirty="0" smtClean="0"/>
              <a:t>Scott Matheson</a:t>
            </a:r>
          </a:p>
          <a:p>
            <a:pPr marL="114300" indent="-171450"/>
            <a:r>
              <a:rPr lang="en-US" sz="1800" dirty="0" err="1"/>
              <a:t>Anju</a:t>
            </a:r>
            <a:r>
              <a:rPr lang="en-US" sz="1800" dirty="0"/>
              <a:t> </a:t>
            </a:r>
            <a:r>
              <a:rPr lang="en-US" sz="1800" dirty="0" err="1" smtClean="0"/>
              <a:t>Meenattoor</a:t>
            </a:r>
            <a:endParaRPr lang="en-US" sz="1800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5909701" y="1509962"/>
            <a:ext cx="2680451" cy="4095261"/>
          </a:xfrm>
          <a:prstGeom prst="rect">
            <a:avLst/>
          </a:prstGeom>
        </p:spPr>
        <p:txBody>
          <a:bodyPr vert="horz" wrap="square">
            <a:noAutofit/>
          </a:bodyPr>
          <a:lstStyle>
            <a:lvl1pPr marL="228600" indent="-219456" algn="l" defTabSz="457200" rtl="0" eaLnBrk="1" latinLnBrk="0" hangingPunct="1">
              <a:lnSpc>
                <a:spcPct val="140000"/>
              </a:lnSpc>
              <a:spcBef>
                <a:spcPts val="0"/>
              </a:spcBef>
              <a:buSzPct val="90000"/>
              <a:buFont typeface="Arial"/>
              <a:buChar char="•"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-171450"/>
            <a:r>
              <a:rPr lang="en-US" sz="1800" dirty="0" err="1"/>
              <a:t>Youn</a:t>
            </a:r>
            <a:r>
              <a:rPr lang="en-US" sz="1800" dirty="0"/>
              <a:t> Noh</a:t>
            </a:r>
          </a:p>
          <a:p>
            <a:pPr marL="114300" indent="-171450"/>
            <a:r>
              <a:rPr lang="en-US" sz="1800" dirty="0" err="1"/>
              <a:t>Jenn</a:t>
            </a:r>
            <a:r>
              <a:rPr lang="en-US" sz="1800" dirty="0"/>
              <a:t> Nolte</a:t>
            </a:r>
          </a:p>
          <a:p>
            <a:pPr marL="114300" indent="-171450"/>
            <a:r>
              <a:rPr lang="en-US" sz="1800" dirty="0"/>
              <a:t>George Ouellette</a:t>
            </a:r>
          </a:p>
          <a:p>
            <a:pPr marL="114300" indent="-171450"/>
            <a:r>
              <a:rPr lang="en-US" sz="1800" dirty="0"/>
              <a:t>Bob Rice</a:t>
            </a:r>
          </a:p>
          <a:p>
            <a:pPr marL="114300" indent="-171450"/>
            <a:r>
              <a:rPr lang="en-US" sz="1800" dirty="0" err="1" smtClean="0"/>
              <a:t>Lakeisha</a:t>
            </a:r>
            <a:r>
              <a:rPr lang="en-US" sz="1800" dirty="0" smtClean="0"/>
              <a:t> </a:t>
            </a:r>
            <a:r>
              <a:rPr lang="en-US" sz="1800" dirty="0"/>
              <a:t>Robinson</a:t>
            </a:r>
          </a:p>
          <a:p>
            <a:pPr marL="114300" indent="-171450"/>
            <a:r>
              <a:rPr lang="en-US" sz="1800" dirty="0" err="1" smtClean="0"/>
              <a:t>Steelsen</a:t>
            </a:r>
            <a:r>
              <a:rPr lang="en-US" sz="1800" dirty="0" smtClean="0"/>
              <a:t> </a:t>
            </a:r>
            <a:r>
              <a:rPr lang="en-US" sz="1800" dirty="0"/>
              <a:t>Smith</a:t>
            </a:r>
          </a:p>
          <a:p>
            <a:pPr marL="114300" indent="-171450"/>
            <a:r>
              <a:rPr lang="en-US" sz="1800" dirty="0" err="1" smtClean="0"/>
              <a:t>Kalee</a:t>
            </a:r>
            <a:r>
              <a:rPr lang="en-US" sz="1800" dirty="0" smtClean="0"/>
              <a:t> </a:t>
            </a:r>
            <a:r>
              <a:rPr lang="en-US" sz="1800" dirty="0"/>
              <a:t>Sprague</a:t>
            </a:r>
          </a:p>
          <a:p>
            <a:pPr marL="114300" indent="-171450"/>
            <a:r>
              <a:rPr lang="en-US" sz="1800" dirty="0" err="1" smtClean="0"/>
              <a:t>Kieko</a:t>
            </a:r>
            <a:r>
              <a:rPr lang="en-US" sz="1800" dirty="0" smtClean="0"/>
              <a:t> </a:t>
            </a:r>
            <a:r>
              <a:rPr lang="en-US" sz="1800" dirty="0"/>
              <a:t>Suzuki</a:t>
            </a:r>
          </a:p>
          <a:p>
            <a:pPr marL="114300" indent="-171450"/>
            <a:r>
              <a:rPr lang="en-US" sz="1800" dirty="0" smtClean="0"/>
              <a:t>Steve </a:t>
            </a:r>
            <a:r>
              <a:rPr lang="en-US" sz="1800" dirty="0" err="1" smtClean="0"/>
              <a:t>Wieda</a:t>
            </a:r>
            <a:endParaRPr lang="en-US" sz="1800" dirty="0" smtClean="0"/>
          </a:p>
          <a:p>
            <a:pPr marL="114300" indent="-171450"/>
            <a:r>
              <a:rPr lang="en-US" sz="1800" dirty="0" smtClean="0"/>
              <a:t>Melissa Wisner</a:t>
            </a:r>
            <a:endParaRPr lang="en-US" sz="1800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953993" y="5920409"/>
            <a:ext cx="6972144" cy="595035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Tx/>
              <a:buNone/>
              <a:defRPr sz="30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smtClean="0"/>
              <a:t>Questions?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883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86" y="213075"/>
            <a:ext cx="8452945" cy="646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2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mf438\Desktop\LadyBir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365" y="712076"/>
            <a:ext cx="8686800" cy="54292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99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86688365"/>
              </p:ext>
            </p:extLst>
          </p:nvPr>
        </p:nvGraphicFramePr>
        <p:xfrm>
          <a:off x="801592" y="1815575"/>
          <a:ext cx="7429191" cy="344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971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801592" y="808324"/>
            <a:ext cx="7547571" cy="646331"/>
          </a:xfrm>
        </p:spPr>
        <p:txBody>
          <a:bodyPr/>
          <a:lstStyle/>
          <a:p>
            <a:r>
              <a:rPr lang="en-US" dirty="0" smtClean="0"/>
              <a:t>Digital Object Creation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Digitization</a:t>
            </a:r>
          </a:p>
          <a:p>
            <a:r>
              <a:rPr lang="en-US" dirty="0" smtClean="0"/>
              <a:t>Metadata </a:t>
            </a:r>
            <a:r>
              <a:rPr lang="en-US" dirty="0" smtClean="0"/>
              <a:t>creation/import</a:t>
            </a:r>
          </a:p>
          <a:p>
            <a:r>
              <a:rPr lang="en-US" dirty="0" smtClean="0"/>
              <a:t>Digital file staging</a:t>
            </a:r>
          </a:p>
          <a:p>
            <a:r>
              <a:rPr lang="en-US" dirty="0" smtClean="0"/>
              <a:t>Complex object design</a:t>
            </a:r>
          </a:p>
          <a:p>
            <a:r>
              <a:rPr lang="en-US" dirty="0" smtClean="0"/>
              <a:t>Access conditions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801592" y="808324"/>
            <a:ext cx="7547571" cy="646331"/>
          </a:xfrm>
        </p:spPr>
        <p:txBody>
          <a:bodyPr/>
          <a:lstStyle/>
          <a:p>
            <a:r>
              <a:rPr lang="en-US" dirty="0" smtClean="0"/>
              <a:t>Simple Object Design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99378" y="3388913"/>
            <a:ext cx="1127235" cy="5675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492655" y="2305834"/>
            <a:ext cx="1434070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Master TIF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508599" y="3089882"/>
            <a:ext cx="1434070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JPG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508599" y="3839770"/>
            <a:ext cx="1434070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JP2</a:t>
            </a:r>
            <a:endParaRPr lang="en-US" dirty="0"/>
          </a:p>
        </p:txBody>
      </p:sp>
      <p:cxnSp>
        <p:nvCxnSpPr>
          <p:cNvPr id="38" name="Elbow Connector 37"/>
          <p:cNvCxnSpPr>
            <a:stCxn id="5" idx="3"/>
            <a:endCxn id="21" idx="1"/>
          </p:cNvCxnSpPr>
          <p:nvPr/>
        </p:nvCxnSpPr>
        <p:spPr>
          <a:xfrm flipV="1">
            <a:off x="2626613" y="2589614"/>
            <a:ext cx="866042" cy="1083079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5" idx="3"/>
            <a:endCxn id="22" idx="1"/>
          </p:cNvCxnSpPr>
          <p:nvPr/>
        </p:nvCxnSpPr>
        <p:spPr>
          <a:xfrm flipV="1">
            <a:off x="2626613" y="3373662"/>
            <a:ext cx="881986" cy="299031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5" idx="3"/>
            <a:endCxn id="23" idx="1"/>
          </p:cNvCxnSpPr>
          <p:nvPr/>
        </p:nvCxnSpPr>
        <p:spPr>
          <a:xfrm>
            <a:off x="2626613" y="3672693"/>
            <a:ext cx="881986" cy="450857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3492654" y="4693578"/>
            <a:ext cx="1434070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Metadata</a:t>
            </a:r>
            <a:endParaRPr lang="en-US" dirty="0"/>
          </a:p>
        </p:txBody>
      </p:sp>
      <p:cxnSp>
        <p:nvCxnSpPr>
          <p:cNvPr id="54" name="Elbow Connector 53"/>
          <p:cNvCxnSpPr>
            <a:stCxn id="5" idx="3"/>
            <a:endCxn id="52" idx="1"/>
          </p:cNvCxnSpPr>
          <p:nvPr/>
        </p:nvCxnSpPr>
        <p:spPr>
          <a:xfrm>
            <a:off x="2626613" y="3672693"/>
            <a:ext cx="866041" cy="1304665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596759" y="3499705"/>
            <a:ext cx="1434070" cy="56755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Access</a:t>
            </a:r>
            <a:endParaRPr lang="en-US" dirty="0"/>
          </a:p>
        </p:txBody>
      </p:sp>
      <p:sp>
        <p:nvSpPr>
          <p:cNvPr id="64" name="Right Brace 63"/>
          <p:cNvSpPr/>
          <p:nvPr/>
        </p:nvSpPr>
        <p:spPr>
          <a:xfrm>
            <a:off x="5092263" y="2305834"/>
            <a:ext cx="338958" cy="295530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0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801592" y="808324"/>
            <a:ext cx="7547571" cy="646331"/>
          </a:xfrm>
        </p:spPr>
        <p:txBody>
          <a:bodyPr/>
          <a:lstStyle/>
          <a:p>
            <a:r>
              <a:rPr lang="en-US" dirty="0" smtClean="0"/>
              <a:t>Complex Object Design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36819" y="2290582"/>
            <a:ext cx="1127235" cy="5675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Book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35605" y="3262789"/>
            <a:ext cx="1127235" cy="5675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51549" y="4046837"/>
            <a:ext cx="1127235" cy="5675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51549" y="4796725"/>
            <a:ext cx="1127235" cy="5675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</a:t>
            </a:r>
            <a:endParaRPr lang="en-US" dirty="0"/>
          </a:p>
        </p:txBody>
      </p:sp>
      <p:cxnSp>
        <p:nvCxnSpPr>
          <p:cNvPr id="11" name="Elbow Connector 10"/>
          <p:cNvCxnSpPr>
            <a:stCxn id="4" idx="2"/>
            <a:endCxn id="5" idx="1"/>
          </p:cNvCxnSpPr>
          <p:nvPr/>
        </p:nvCxnSpPr>
        <p:spPr>
          <a:xfrm rot="16200000" flipH="1">
            <a:off x="3173807" y="3084771"/>
            <a:ext cx="688428" cy="235168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4" idx="2"/>
            <a:endCxn id="6" idx="1"/>
          </p:cNvCxnSpPr>
          <p:nvPr/>
        </p:nvCxnSpPr>
        <p:spPr>
          <a:xfrm rot="16200000" flipH="1">
            <a:off x="2789755" y="3468823"/>
            <a:ext cx="1472476" cy="25111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4" idx="2"/>
            <a:endCxn id="7" idx="1"/>
          </p:cNvCxnSpPr>
          <p:nvPr/>
        </p:nvCxnSpPr>
        <p:spPr>
          <a:xfrm rot="16200000" flipH="1">
            <a:off x="2414811" y="3843767"/>
            <a:ext cx="2222364" cy="25111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628882" y="2179710"/>
            <a:ext cx="1450014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Master TIF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644826" y="2963758"/>
            <a:ext cx="1450014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JPG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644826" y="3713646"/>
            <a:ext cx="1450014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JP2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644826" y="4498157"/>
            <a:ext cx="1450014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OCR</a:t>
            </a:r>
            <a:endParaRPr lang="en-US" dirty="0"/>
          </a:p>
        </p:txBody>
      </p:sp>
      <p:cxnSp>
        <p:nvCxnSpPr>
          <p:cNvPr id="38" name="Elbow Connector 37"/>
          <p:cNvCxnSpPr>
            <a:stCxn id="5" idx="3"/>
            <a:endCxn id="21" idx="1"/>
          </p:cNvCxnSpPr>
          <p:nvPr/>
        </p:nvCxnSpPr>
        <p:spPr>
          <a:xfrm flipV="1">
            <a:off x="4762840" y="2463490"/>
            <a:ext cx="866042" cy="1083079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5" idx="3"/>
            <a:endCxn id="22" idx="1"/>
          </p:cNvCxnSpPr>
          <p:nvPr/>
        </p:nvCxnSpPr>
        <p:spPr>
          <a:xfrm flipV="1">
            <a:off x="4762840" y="3247538"/>
            <a:ext cx="881986" cy="299031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5" idx="3"/>
            <a:endCxn id="23" idx="1"/>
          </p:cNvCxnSpPr>
          <p:nvPr/>
        </p:nvCxnSpPr>
        <p:spPr>
          <a:xfrm>
            <a:off x="4762840" y="3546569"/>
            <a:ext cx="881986" cy="450857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5" idx="3"/>
            <a:endCxn id="27" idx="1"/>
          </p:cNvCxnSpPr>
          <p:nvPr/>
        </p:nvCxnSpPr>
        <p:spPr>
          <a:xfrm>
            <a:off x="4762840" y="3546569"/>
            <a:ext cx="881986" cy="1235368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39738" y="2290177"/>
            <a:ext cx="1434071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PDF</a:t>
            </a:r>
            <a:endParaRPr lang="en-US" dirty="0"/>
          </a:p>
        </p:txBody>
      </p:sp>
      <p:cxnSp>
        <p:nvCxnSpPr>
          <p:cNvPr id="51" name="Elbow Connector 50"/>
          <p:cNvCxnSpPr>
            <a:stCxn id="4" idx="1"/>
            <a:endCxn id="49" idx="3"/>
          </p:cNvCxnSpPr>
          <p:nvPr/>
        </p:nvCxnSpPr>
        <p:spPr>
          <a:xfrm rot="10800000">
            <a:off x="1873809" y="2573958"/>
            <a:ext cx="963010" cy="405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652798" y="5276474"/>
            <a:ext cx="1434070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39738" y="3026819"/>
            <a:ext cx="1434070" cy="567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Metadata</a:t>
            </a:r>
            <a:endParaRPr lang="en-US" dirty="0"/>
          </a:p>
        </p:txBody>
      </p:sp>
      <p:cxnSp>
        <p:nvCxnSpPr>
          <p:cNvPr id="14" name="Elbow Connector 13"/>
          <p:cNvCxnSpPr>
            <a:stCxn id="25" idx="3"/>
            <a:endCxn id="4" idx="1"/>
          </p:cNvCxnSpPr>
          <p:nvPr/>
        </p:nvCxnSpPr>
        <p:spPr>
          <a:xfrm flipV="1">
            <a:off x="1873808" y="2574362"/>
            <a:ext cx="963011" cy="736237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5" idx="3"/>
            <a:endCxn id="20" idx="1"/>
          </p:cNvCxnSpPr>
          <p:nvPr/>
        </p:nvCxnSpPr>
        <p:spPr>
          <a:xfrm>
            <a:off x="4762840" y="3546569"/>
            <a:ext cx="889958" cy="2013685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614005" y="3685543"/>
            <a:ext cx="1142178" cy="56755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Access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39738" y="3763461"/>
            <a:ext cx="1434070" cy="56755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Access</a:t>
            </a:r>
            <a:endParaRPr lang="en-US" dirty="0"/>
          </a:p>
        </p:txBody>
      </p:sp>
      <p:cxnSp>
        <p:nvCxnSpPr>
          <p:cNvPr id="26" name="Elbow Connector 25"/>
          <p:cNvCxnSpPr>
            <a:stCxn id="33" idx="3"/>
            <a:endCxn id="4" idx="1"/>
          </p:cNvCxnSpPr>
          <p:nvPr/>
        </p:nvCxnSpPr>
        <p:spPr>
          <a:xfrm flipV="1">
            <a:off x="1873808" y="2574362"/>
            <a:ext cx="963011" cy="1472879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ight Brace 29"/>
          <p:cNvSpPr/>
          <p:nvPr/>
        </p:nvSpPr>
        <p:spPr>
          <a:xfrm>
            <a:off x="7173030" y="2296837"/>
            <a:ext cx="346841" cy="340117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801592" y="808324"/>
            <a:ext cx="7547571" cy="646331"/>
          </a:xfrm>
        </p:spPr>
        <p:txBody>
          <a:bodyPr/>
          <a:lstStyle/>
          <a:p>
            <a:r>
              <a:rPr lang="en-US" dirty="0" smtClean="0"/>
              <a:t>Hierarchical Objects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32187" y="1860331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025870" y="2181928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025870" y="2498266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033752" y="2814604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033752" y="3130942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727435" y="3447280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727435" y="3763618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421117" y="4077332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21117" y="4393670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421117" y="4710008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421117" y="5026346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2727435" y="5342684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27435" y="5659022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421117" y="5972736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3421117" y="6289074"/>
            <a:ext cx="693683" cy="2364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Elbow Connector 9"/>
          <p:cNvCxnSpPr>
            <a:stCxn id="8" idx="2"/>
            <a:endCxn id="35" idx="1"/>
          </p:cNvCxnSpPr>
          <p:nvPr/>
        </p:nvCxnSpPr>
        <p:spPr>
          <a:xfrm rot="16200000" flipH="1">
            <a:off x="1750771" y="2025071"/>
            <a:ext cx="203356" cy="34684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8" idx="2"/>
            <a:endCxn id="36" idx="1"/>
          </p:cNvCxnSpPr>
          <p:nvPr/>
        </p:nvCxnSpPr>
        <p:spPr>
          <a:xfrm rot="16200000" flipH="1">
            <a:off x="1592602" y="2183240"/>
            <a:ext cx="519694" cy="34684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43" idx="2"/>
            <a:endCxn id="45" idx="1"/>
          </p:cNvCxnSpPr>
          <p:nvPr/>
        </p:nvCxnSpPr>
        <p:spPr>
          <a:xfrm rot="16200000" flipH="1">
            <a:off x="3149961" y="3924417"/>
            <a:ext cx="195473" cy="34684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3" idx="2"/>
            <a:endCxn id="46" idx="1"/>
          </p:cNvCxnSpPr>
          <p:nvPr/>
        </p:nvCxnSpPr>
        <p:spPr>
          <a:xfrm rot="16200000" flipH="1">
            <a:off x="2991792" y="4082586"/>
            <a:ext cx="511811" cy="34684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3" idx="2"/>
            <a:endCxn id="47" idx="1"/>
          </p:cNvCxnSpPr>
          <p:nvPr/>
        </p:nvCxnSpPr>
        <p:spPr>
          <a:xfrm rot="16200000" flipH="1">
            <a:off x="2833623" y="4240755"/>
            <a:ext cx="828149" cy="34684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3" idx="2"/>
            <a:endCxn id="48" idx="1"/>
          </p:cNvCxnSpPr>
          <p:nvPr/>
        </p:nvCxnSpPr>
        <p:spPr>
          <a:xfrm rot="16200000" flipH="1">
            <a:off x="2675454" y="4398924"/>
            <a:ext cx="1144487" cy="34684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52" idx="2"/>
            <a:endCxn id="53" idx="1"/>
          </p:cNvCxnSpPr>
          <p:nvPr/>
        </p:nvCxnSpPr>
        <p:spPr>
          <a:xfrm rot="16200000" flipH="1">
            <a:off x="3149961" y="5819821"/>
            <a:ext cx="195473" cy="34684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2" idx="2"/>
            <a:endCxn id="54" idx="1"/>
          </p:cNvCxnSpPr>
          <p:nvPr/>
        </p:nvCxnSpPr>
        <p:spPr>
          <a:xfrm rot="16200000" flipH="1">
            <a:off x="2991792" y="5977990"/>
            <a:ext cx="511811" cy="34684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39" idx="2"/>
            <a:endCxn id="52" idx="1"/>
          </p:cNvCxnSpPr>
          <p:nvPr/>
        </p:nvCxnSpPr>
        <p:spPr>
          <a:xfrm rot="16200000" flipH="1">
            <a:off x="1349095" y="4398923"/>
            <a:ext cx="2409839" cy="34684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39" idx="2"/>
            <a:endCxn id="50" idx="1"/>
          </p:cNvCxnSpPr>
          <p:nvPr/>
        </p:nvCxnSpPr>
        <p:spPr>
          <a:xfrm rot="16200000" flipH="1">
            <a:off x="1507264" y="4240754"/>
            <a:ext cx="2093501" cy="34684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39" idx="2"/>
            <a:endCxn id="41" idx="1"/>
          </p:cNvCxnSpPr>
          <p:nvPr/>
        </p:nvCxnSpPr>
        <p:spPr>
          <a:xfrm rot="16200000" flipH="1">
            <a:off x="2454966" y="3293052"/>
            <a:ext cx="198097" cy="34684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39" idx="2"/>
            <a:endCxn id="43" idx="1"/>
          </p:cNvCxnSpPr>
          <p:nvPr/>
        </p:nvCxnSpPr>
        <p:spPr>
          <a:xfrm rot="16200000" flipH="1">
            <a:off x="2296797" y="3451221"/>
            <a:ext cx="514435" cy="34684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8" idx="2"/>
            <a:endCxn id="37" idx="1"/>
          </p:cNvCxnSpPr>
          <p:nvPr/>
        </p:nvCxnSpPr>
        <p:spPr>
          <a:xfrm rot="16200000" flipH="1">
            <a:off x="1438374" y="2337468"/>
            <a:ext cx="836032" cy="354723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8" idx="2"/>
            <a:endCxn id="39" idx="1"/>
          </p:cNvCxnSpPr>
          <p:nvPr/>
        </p:nvCxnSpPr>
        <p:spPr>
          <a:xfrm rot="16200000" flipH="1">
            <a:off x="1280205" y="2495637"/>
            <a:ext cx="1152370" cy="354723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4942397" y="3312482"/>
            <a:ext cx="1010407" cy="330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TIF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4942397" y="3713757"/>
            <a:ext cx="1010407" cy="330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JPG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4942397" y="4115032"/>
            <a:ext cx="1010407" cy="330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JP2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4942397" y="4508834"/>
            <a:ext cx="1010407" cy="330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OCR</a:t>
            </a:r>
            <a:endParaRPr lang="en-US" sz="1200" dirty="0"/>
          </a:p>
        </p:txBody>
      </p:sp>
      <p:sp>
        <p:nvSpPr>
          <p:cNvPr id="87" name="Rectangle 86"/>
          <p:cNvSpPr/>
          <p:nvPr/>
        </p:nvSpPr>
        <p:spPr>
          <a:xfrm>
            <a:off x="4942397" y="4902636"/>
            <a:ext cx="1010407" cy="330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Excel</a:t>
            </a:r>
            <a:endParaRPr lang="en-US" sz="1200" dirty="0"/>
          </a:p>
        </p:txBody>
      </p:sp>
      <p:sp>
        <p:nvSpPr>
          <p:cNvPr id="88" name="Rectangle 87"/>
          <p:cNvSpPr/>
          <p:nvPr/>
        </p:nvSpPr>
        <p:spPr>
          <a:xfrm>
            <a:off x="4942397" y="5292823"/>
            <a:ext cx="1010407" cy="330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MOV</a:t>
            </a:r>
            <a:endParaRPr lang="en-US" sz="1200" dirty="0"/>
          </a:p>
        </p:txBody>
      </p:sp>
      <p:sp>
        <p:nvSpPr>
          <p:cNvPr id="89" name="Rectangle 88"/>
          <p:cNvSpPr/>
          <p:nvPr/>
        </p:nvSpPr>
        <p:spPr>
          <a:xfrm>
            <a:off x="4942397" y="5683010"/>
            <a:ext cx="1010407" cy="330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MP4</a:t>
            </a:r>
            <a:endParaRPr lang="en-US" sz="1200" dirty="0"/>
          </a:p>
        </p:txBody>
      </p:sp>
      <p:sp>
        <p:nvSpPr>
          <p:cNvPr id="90" name="Rectangle 89"/>
          <p:cNvSpPr/>
          <p:nvPr/>
        </p:nvSpPr>
        <p:spPr>
          <a:xfrm>
            <a:off x="4942397" y="2918680"/>
            <a:ext cx="1010407" cy="330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ZIP</a:t>
            </a:r>
            <a:endParaRPr lang="en-US" sz="1200" dirty="0"/>
          </a:p>
        </p:txBody>
      </p:sp>
      <p:sp>
        <p:nvSpPr>
          <p:cNvPr id="91" name="Rectangle 90"/>
          <p:cNvSpPr/>
          <p:nvPr/>
        </p:nvSpPr>
        <p:spPr>
          <a:xfrm>
            <a:off x="6635962" y="3834848"/>
            <a:ext cx="1010407" cy="3305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Access</a:t>
            </a:r>
            <a:endParaRPr lang="en-US" sz="1200" dirty="0"/>
          </a:p>
        </p:txBody>
      </p:sp>
      <p:sp>
        <p:nvSpPr>
          <p:cNvPr id="92" name="Rectangle 91"/>
          <p:cNvSpPr/>
          <p:nvPr/>
        </p:nvSpPr>
        <p:spPr>
          <a:xfrm>
            <a:off x="4941076" y="2449776"/>
            <a:ext cx="1010407" cy="330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Technical</a:t>
            </a:r>
            <a:endParaRPr lang="en-US" sz="1200" dirty="0"/>
          </a:p>
        </p:txBody>
      </p:sp>
      <p:sp>
        <p:nvSpPr>
          <p:cNvPr id="93" name="Rectangle 92"/>
          <p:cNvSpPr/>
          <p:nvPr/>
        </p:nvSpPr>
        <p:spPr>
          <a:xfrm>
            <a:off x="4941075" y="2055287"/>
            <a:ext cx="1010407" cy="330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Description</a:t>
            </a:r>
            <a:endParaRPr lang="en-US" sz="1200" dirty="0"/>
          </a:p>
        </p:txBody>
      </p:sp>
      <p:sp>
        <p:nvSpPr>
          <p:cNvPr id="95" name="Rectangle 94"/>
          <p:cNvSpPr/>
          <p:nvPr/>
        </p:nvSpPr>
        <p:spPr>
          <a:xfrm>
            <a:off x="4941074" y="1648068"/>
            <a:ext cx="1010407" cy="330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Structure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4942395" y="6073197"/>
            <a:ext cx="1010407" cy="330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99" name="Right Brace 98"/>
          <p:cNvSpPr/>
          <p:nvPr/>
        </p:nvSpPr>
        <p:spPr>
          <a:xfrm>
            <a:off x="6109138" y="1648068"/>
            <a:ext cx="370490" cy="475563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ale Theme">
  <a:themeElements>
    <a:clrScheme name="Custom 1">
      <a:dk1>
        <a:srgbClr val="0A2043"/>
      </a:dk1>
      <a:lt1>
        <a:sysClr val="window" lastClr="FFFFFF"/>
      </a:lt1>
      <a:dk2>
        <a:srgbClr val="000000"/>
      </a:dk2>
      <a:lt2>
        <a:srgbClr val="F8F8F8"/>
      </a:lt2>
      <a:accent1>
        <a:srgbClr val="89BAD7"/>
      </a:accent1>
      <a:accent2>
        <a:srgbClr val="F27900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FFFF"/>
      </a:hlink>
      <a:folHlink>
        <a:srgbClr val="FFFFF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Yale Theme.thmx</Template>
  <TotalTime>4182</TotalTime>
  <Words>340</Words>
  <Application>Microsoft Macintosh PowerPoint</Application>
  <PresentationFormat>On-screen Show (4:3)</PresentationFormat>
  <Paragraphs>147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Calibri</vt:lpstr>
      <vt:lpstr>Franklin Gothic Medium</vt:lpstr>
      <vt:lpstr>Georgia</vt:lpstr>
      <vt:lpstr>Verdana</vt:lpstr>
      <vt:lpstr>Wingdings</vt:lpstr>
      <vt:lpstr>Arial</vt:lpstr>
      <vt:lpstr>Yale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Martz</dc:creator>
  <cp:lastModifiedBy>Michael Friscia</cp:lastModifiedBy>
  <cp:revision>170</cp:revision>
  <cp:lastPrinted>2016-04-28T18:14:34Z</cp:lastPrinted>
  <dcterms:created xsi:type="dcterms:W3CDTF">2012-06-01T19:32:17Z</dcterms:created>
  <dcterms:modified xsi:type="dcterms:W3CDTF">2016-04-28T19:02:53Z</dcterms:modified>
</cp:coreProperties>
</file>