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1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2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3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4.xml" ContentType="application/vnd.openxmlformats-officedocument.theme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45.xml" ContentType="application/vnd.openxmlformats-officedocument.theme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theme/theme46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theme/theme47.xml" ContentType="application/vnd.openxmlformats-officedocument.theme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theme/theme48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theme/theme49.xml" ContentType="application/vnd.openxmlformats-officedocument.theme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theme/theme50.xml" ContentType="application/vnd.openxmlformats-officedocument.theme+xml"/>
  <Override PartName="/ppt/theme/theme5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  <p:sldMasterId id="2147483668" r:id="rId21"/>
    <p:sldMasterId id="2147483669" r:id="rId22"/>
    <p:sldMasterId id="2147483670" r:id="rId23"/>
    <p:sldMasterId id="2147483671" r:id="rId24"/>
    <p:sldMasterId id="2147483672" r:id="rId25"/>
    <p:sldMasterId id="2147483673" r:id="rId26"/>
    <p:sldMasterId id="2147483674" r:id="rId27"/>
    <p:sldMasterId id="2147483675" r:id="rId28"/>
    <p:sldMasterId id="2147483676" r:id="rId29"/>
    <p:sldMasterId id="2147483677" r:id="rId30"/>
    <p:sldMasterId id="2147483678" r:id="rId31"/>
    <p:sldMasterId id="2147483679" r:id="rId32"/>
    <p:sldMasterId id="2147483680" r:id="rId33"/>
    <p:sldMasterId id="2147483681" r:id="rId34"/>
    <p:sldMasterId id="2147483682" r:id="rId35"/>
    <p:sldMasterId id="2147483683" r:id="rId36"/>
    <p:sldMasterId id="2147483684" r:id="rId37"/>
    <p:sldMasterId id="2147483685" r:id="rId38"/>
    <p:sldMasterId id="2147483686" r:id="rId39"/>
    <p:sldMasterId id="2147483687" r:id="rId40"/>
    <p:sldMasterId id="2147483688" r:id="rId41"/>
    <p:sldMasterId id="2147483689" r:id="rId42"/>
    <p:sldMasterId id="2147483690" r:id="rId43"/>
    <p:sldMasterId id="2147483691" r:id="rId44"/>
    <p:sldMasterId id="2147483692" r:id="rId45"/>
    <p:sldMasterId id="2147483693" r:id="rId46"/>
    <p:sldMasterId id="2147483694" r:id="rId47"/>
    <p:sldMasterId id="2147483695" r:id="rId48"/>
    <p:sldMasterId id="2147483696" r:id="rId49"/>
    <p:sldMasterId id="2147483697" r:id="rId50"/>
  </p:sldMasterIdLst>
  <p:notesMasterIdLst>
    <p:notesMasterId r:id="rId72"/>
  </p:notesMasterIdLst>
  <p:sldIdLst>
    <p:sldId id="256" r:id="rId51"/>
    <p:sldId id="259" r:id="rId52"/>
    <p:sldId id="265" r:id="rId53"/>
    <p:sldId id="267" r:id="rId54"/>
    <p:sldId id="275" r:id="rId55"/>
    <p:sldId id="262" r:id="rId56"/>
    <p:sldId id="269" r:id="rId57"/>
    <p:sldId id="271" r:id="rId58"/>
    <p:sldId id="276" r:id="rId59"/>
    <p:sldId id="270" r:id="rId60"/>
    <p:sldId id="274" r:id="rId61"/>
    <p:sldId id="264" r:id="rId62"/>
    <p:sldId id="277" r:id="rId63"/>
    <p:sldId id="278" r:id="rId64"/>
    <p:sldId id="280" r:id="rId65"/>
    <p:sldId id="266" r:id="rId66"/>
    <p:sldId id="273" r:id="rId67"/>
    <p:sldId id="279" r:id="rId68"/>
    <p:sldId id="281" r:id="rId69"/>
    <p:sldId id="284" r:id="rId70"/>
    <p:sldId id="268" r:id="rId71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024" y="-64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3" Type="http://schemas.openxmlformats.org/officeDocument/2006/relationships/slide" Target="slides/slide13.xml"/><Relationship Id="rId64" Type="http://schemas.openxmlformats.org/officeDocument/2006/relationships/slide" Target="slides/slide14.xml"/><Relationship Id="rId65" Type="http://schemas.openxmlformats.org/officeDocument/2006/relationships/slide" Target="slides/slide15.xml"/><Relationship Id="rId66" Type="http://schemas.openxmlformats.org/officeDocument/2006/relationships/slide" Target="slides/slide16.xml"/><Relationship Id="rId67" Type="http://schemas.openxmlformats.org/officeDocument/2006/relationships/slide" Target="slides/slide17.xml"/><Relationship Id="rId68" Type="http://schemas.openxmlformats.org/officeDocument/2006/relationships/slide" Target="slides/slide18.xml"/><Relationship Id="rId69" Type="http://schemas.openxmlformats.org/officeDocument/2006/relationships/slide" Target="slides/slide19.xml"/><Relationship Id="rId50" Type="http://schemas.openxmlformats.org/officeDocument/2006/relationships/slideMaster" Target="slideMasters/slideMaster50.xml"/><Relationship Id="rId51" Type="http://schemas.openxmlformats.org/officeDocument/2006/relationships/slide" Target="slides/slide1.xml"/><Relationship Id="rId52" Type="http://schemas.openxmlformats.org/officeDocument/2006/relationships/slide" Target="slides/slide2.xml"/><Relationship Id="rId53" Type="http://schemas.openxmlformats.org/officeDocument/2006/relationships/slide" Target="slides/slide3.xml"/><Relationship Id="rId54" Type="http://schemas.openxmlformats.org/officeDocument/2006/relationships/slide" Target="slides/slide4.xml"/><Relationship Id="rId55" Type="http://schemas.openxmlformats.org/officeDocument/2006/relationships/slide" Target="slides/slide5.xml"/><Relationship Id="rId56" Type="http://schemas.openxmlformats.org/officeDocument/2006/relationships/slide" Target="slides/slide6.xml"/><Relationship Id="rId57" Type="http://schemas.openxmlformats.org/officeDocument/2006/relationships/slide" Target="slides/slide7.xml"/><Relationship Id="rId58" Type="http://schemas.openxmlformats.org/officeDocument/2006/relationships/slide" Target="slides/slide8.xml"/><Relationship Id="rId59" Type="http://schemas.openxmlformats.org/officeDocument/2006/relationships/slide" Target="slides/slide9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70" Type="http://schemas.openxmlformats.org/officeDocument/2006/relationships/slide" Target="slides/slide20.xml"/><Relationship Id="rId71" Type="http://schemas.openxmlformats.org/officeDocument/2006/relationships/slide" Target="slides/slide21.xml"/><Relationship Id="rId72" Type="http://schemas.openxmlformats.org/officeDocument/2006/relationships/notesMaster" Target="notesMasters/notesMaster1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10.xml"/><Relationship Id="rId61" Type="http://schemas.openxmlformats.org/officeDocument/2006/relationships/slide" Target="slides/slide11.xml"/><Relationship Id="rId62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706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78286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983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ts val="1088"/>
              </a:spcBef>
              <a:defRPr/>
            </a:pPr>
            <a:r>
              <a:rPr lang="en-US" sz="2400" smtClean="0">
                <a:latin typeface="Times New Roman" charset="0"/>
                <a:cs typeface="Times New Roman" charset="0"/>
                <a:sym typeface="Times New Roman" charset="0"/>
              </a:rPr>
              <a:t>We</a:t>
            </a:r>
            <a:r>
              <a:rPr lang="ja-JP" altLang="en-US" sz="2400" smtClean="0">
                <a:latin typeface="Arial"/>
                <a:cs typeface="Times New Roman" charset="0"/>
                <a:sym typeface="Times New Roman" charset="0"/>
              </a:rPr>
              <a:t>’</a:t>
            </a:r>
            <a:r>
              <a:rPr lang="en-US" sz="2400" smtClean="0">
                <a:latin typeface="Times New Roman" charset="0"/>
                <a:cs typeface="Times New Roman" charset="0"/>
                <a:sym typeface="Times New Roman" charset="0"/>
              </a:rPr>
              <a:t>re not just throwing this together in a garage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57942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38916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78269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15554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2535379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11241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50289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27687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311002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2029892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2321736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92272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53625" y="7785100"/>
            <a:ext cx="2847975" cy="170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9700" y="7785100"/>
            <a:ext cx="8391525" cy="170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25821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78471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12379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0511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2466528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00376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60105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41109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92752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7192863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6964952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96993-8EDE-7E47-B7CA-6DC6539AB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976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10960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33927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19822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26448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4420479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77252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28154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15308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071725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791183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483CB-EF05-A241-8AE4-0BE7E1475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49988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4504572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14415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99510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62905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09351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6231358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87211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39516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31671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018284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45825-B779-1149-BCE7-F4135C5EC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66918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5913625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1198871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03341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60644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90657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15278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7452181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94417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84460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12144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2273300"/>
            <a:ext cx="5778500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3300"/>
            <a:ext cx="5778500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DC4FF-5237-C941-877D-DB655C6C9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62538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388608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1366097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8218276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3088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1571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10450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50252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6474762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49986"/>
      </p:ext>
    </p:extLst>
  </p:cSld>
  <p:clrMapOvr>
    <a:masterClrMapping/>
  </p:clrMapOvr>
  <p:transition xmlns:p14="http://schemas.microsoft.com/office/powerpoint/2010/main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01809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5571F-3A19-1F4B-AB79-4F2CBCB12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97280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95687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198736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246340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2695198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51414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90067"/>
      </p:ext>
    </p:extLst>
  </p:cSld>
  <p:clrMapOvr>
    <a:masterClrMapping/>
  </p:clrMapOvr>
  <p:transition xmlns:p14="http://schemas.microsoft.com/office/powerpoint/2010/main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4079"/>
      </p:ext>
    </p:extLst>
  </p:cSld>
  <p:clrMapOvr>
    <a:masterClrMapping/>
  </p:clrMapOvr>
  <p:transition xmlns:p14="http://schemas.microsoft.com/office/powerpoint/2010/main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26410"/>
      </p:ext>
    </p:extLst>
  </p:cSld>
  <p:clrMapOvr>
    <a:masterClrMapping/>
  </p:clrMapOvr>
  <p:transition xmlns:p14="http://schemas.microsoft.com/office/powerpoint/2010/main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8035789"/>
      </p:ext>
    </p:extLst>
  </p:cSld>
  <p:clrMapOvr>
    <a:masterClrMapping/>
  </p:clrMapOvr>
  <p:transition xmlns:p14="http://schemas.microsoft.com/office/powerpoint/2010/main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91969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9C501-FB17-F04E-9A34-FE919E946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4563"/>
      </p:ext>
    </p:extLst>
  </p:cSld>
  <p:clrMapOvr>
    <a:masterClrMapping/>
  </p:clrMapOvr>
  <p:transition xmlns:p14="http://schemas.microsoft.com/office/powerpoint/2010/main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14745"/>
      </p:ext>
    </p:extLst>
  </p:cSld>
  <p:clrMapOvr>
    <a:masterClrMapping/>
  </p:clrMapOvr>
  <p:transition xmlns:p14="http://schemas.microsoft.com/office/powerpoint/2010/main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79401"/>
      </p:ext>
    </p:extLst>
  </p:cSld>
  <p:clrMapOvr>
    <a:masterClrMapping/>
  </p:clrMapOvr>
  <p:transition xmlns:p14="http://schemas.microsoft.com/office/powerpoint/2010/main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267617"/>
      </p:ext>
    </p:extLst>
  </p:cSld>
  <p:clrMapOvr>
    <a:masterClrMapping/>
  </p:clrMapOvr>
  <p:transition xmlns:p14="http://schemas.microsoft.com/office/powerpoint/2010/main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5275249"/>
      </p:ext>
    </p:extLst>
  </p:cSld>
  <p:clrMapOvr>
    <a:masterClrMapping/>
  </p:clrMapOvr>
  <p:transition xmlns:p14="http://schemas.microsoft.com/office/powerpoint/2010/main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6462905"/>
      </p:ext>
    </p:extLst>
  </p:cSld>
  <p:clrMapOvr>
    <a:masterClrMapping/>
  </p:clrMapOvr>
  <p:transition xmlns:p14="http://schemas.microsoft.com/office/powerpoint/2010/main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95335"/>
      </p:ext>
    </p:extLst>
  </p:cSld>
  <p:clrMapOvr>
    <a:masterClrMapping/>
  </p:clrMapOvr>
  <p:transition xmlns:p14="http://schemas.microsoft.com/office/powerpoint/2010/main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27996"/>
      </p:ext>
    </p:extLst>
  </p:cSld>
  <p:clrMapOvr>
    <a:masterClrMapping/>
  </p:clrMapOvr>
  <p:transition xmlns:p14="http://schemas.microsoft.com/office/powerpoint/2010/main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41366"/>
      </p:ext>
    </p:extLst>
  </p:cSld>
  <p:clrMapOvr>
    <a:masterClrMapping/>
  </p:clrMapOvr>
  <p:transition xmlns:p14="http://schemas.microsoft.com/office/powerpoint/2010/main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6577"/>
      </p:ext>
    </p:extLst>
  </p:cSld>
  <p:clrMapOvr>
    <a:masterClrMapping/>
  </p:clrMapOvr>
  <p:transition xmlns:p14="http://schemas.microsoft.com/office/powerpoint/2010/main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331876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E60FA-D0F7-8341-85BB-1B985CCFF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7777"/>
      </p:ext>
    </p:extLst>
  </p:cSld>
  <p:clrMapOvr>
    <a:masterClrMapping/>
  </p:clrMapOvr>
  <p:transition xmlns:p14="http://schemas.microsoft.com/office/powerpoint/2010/main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60828"/>
      </p:ext>
    </p:extLst>
  </p:cSld>
  <p:clrMapOvr>
    <a:masterClrMapping/>
  </p:clrMapOvr>
  <p:transition xmlns:p14="http://schemas.microsoft.com/office/powerpoint/2010/main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36242"/>
      </p:ext>
    </p:extLst>
  </p:cSld>
  <p:clrMapOvr>
    <a:masterClrMapping/>
  </p:clrMapOvr>
  <p:transition xmlns:p14="http://schemas.microsoft.com/office/powerpoint/2010/main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8076"/>
      </p:ext>
    </p:extLst>
  </p:cSld>
  <p:clrMapOvr>
    <a:masterClrMapping/>
  </p:clrMapOvr>
  <p:transition xmlns:p14="http://schemas.microsoft.com/office/powerpoint/2010/main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26186"/>
      </p:ext>
    </p:extLst>
  </p:cSld>
  <p:clrMapOvr>
    <a:masterClrMapping/>
  </p:clrMapOvr>
  <p:transition xmlns:p14="http://schemas.microsoft.com/office/powerpoint/2010/main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1773768"/>
      </p:ext>
    </p:extLst>
  </p:cSld>
  <p:clrMapOvr>
    <a:masterClrMapping/>
  </p:clrMapOvr>
  <p:transition xmlns:p14="http://schemas.microsoft.com/office/powerpoint/2010/main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718618"/>
      </p:ext>
    </p:extLst>
  </p:cSld>
  <p:clrMapOvr>
    <a:masterClrMapping/>
  </p:clrMapOvr>
  <p:transition xmlns:p14="http://schemas.microsoft.com/office/powerpoint/2010/main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33163"/>
      </p:ext>
    </p:extLst>
  </p:cSld>
  <p:clrMapOvr>
    <a:masterClrMapping/>
  </p:clrMapOvr>
  <p:transition xmlns:p14="http://schemas.microsoft.com/office/powerpoint/2010/main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67725"/>
      </p:ext>
    </p:extLst>
  </p:cSld>
  <p:clrMapOvr>
    <a:masterClrMapping/>
  </p:clrMapOvr>
  <p:transition xmlns:p14="http://schemas.microsoft.com/office/powerpoint/2010/main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05534"/>
      </p:ext>
    </p:extLst>
  </p:cSld>
  <p:clrMapOvr>
    <a:masterClrMapping/>
  </p:clrMapOvr>
  <p:transition xmlns:p14="http://schemas.microsoft.com/office/powerpoint/2010/main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73915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E3D6A-F8EB-F948-8A4A-B8529BCB1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4573"/>
      </p:ext>
    </p:extLst>
  </p:cSld>
  <p:clrMapOvr>
    <a:masterClrMapping/>
  </p:clrMapOvr>
  <p:transition xmlns:p14="http://schemas.microsoft.com/office/powerpoint/2010/main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8164572"/>
      </p:ext>
    </p:extLst>
  </p:cSld>
  <p:clrMapOvr>
    <a:masterClrMapping/>
  </p:clrMapOvr>
  <p:transition xmlns:p14="http://schemas.microsoft.com/office/powerpoint/2010/main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50568"/>
      </p:ext>
    </p:extLst>
  </p:cSld>
  <p:clrMapOvr>
    <a:masterClrMapping/>
  </p:clrMapOvr>
  <p:transition xmlns:p14="http://schemas.microsoft.com/office/powerpoint/2010/main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72216"/>
      </p:ext>
    </p:extLst>
  </p:cSld>
  <p:clrMapOvr>
    <a:masterClrMapping/>
  </p:clrMapOvr>
  <p:transition xmlns:p14="http://schemas.microsoft.com/office/powerpoint/2010/main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52096"/>
      </p:ext>
    </p:extLst>
  </p:cSld>
  <p:clrMapOvr>
    <a:masterClrMapping/>
  </p:clrMapOvr>
  <p:transition xmlns:p14="http://schemas.microsoft.com/office/powerpoint/2010/main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2503"/>
      </p:ext>
    </p:extLst>
  </p:cSld>
  <p:clrMapOvr>
    <a:masterClrMapping/>
  </p:clrMapOvr>
  <p:transition xmlns:p14="http://schemas.microsoft.com/office/powerpoint/2010/main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6292829"/>
      </p:ext>
    </p:extLst>
  </p:cSld>
  <p:clrMapOvr>
    <a:masterClrMapping/>
  </p:clrMapOvr>
  <p:transition xmlns:p14="http://schemas.microsoft.com/office/powerpoint/2010/main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048570"/>
      </p:ext>
    </p:extLst>
  </p:cSld>
  <p:clrMapOvr>
    <a:masterClrMapping/>
  </p:clrMapOvr>
  <p:transition xmlns:p14="http://schemas.microsoft.com/office/powerpoint/2010/main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95923"/>
      </p:ext>
    </p:extLst>
  </p:cSld>
  <p:clrMapOvr>
    <a:masterClrMapping/>
  </p:clrMapOvr>
  <p:transition xmlns:p14="http://schemas.microsoft.com/office/powerpoint/2010/main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13732"/>
      </p:ext>
    </p:extLst>
  </p:cSld>
  <p:clrMapOvr>
    <a:masterClrMapping/>
  </p:clrMapOvr>
  <p:transition xmlns:p14="http://schemas.microsoft.com/office/powerpoint/2010/main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1015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2761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B140C-DDC9-8742-9CA5-A860D2193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39966"/>
      </p:ext>
    </p:extLst>
  </p:cSld>
  <p:clrMapOvr>
    <a:masterClrMapping/>
  </p:clrMapOvr>
  <p:transition xmlns:p14="http://schemas.microsoft.com/office/powerpoint/2010/main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40572"/>
      </p:ext>
    </p:extLst>
  </p:cSld>
  <p:clrMapOvr>
    <a:masterClrMapping/>
  </p:clrMapOvr>
  <p:transition xmlns:p14="http://schemas.microsoft.com/office/powerpoint/2010/main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074706"/>
      </p:ext>
    </p:extLst>
  </p:cSld>
  <p:clrMapOvr>
    <a:masterClrMapping/>
  </p:clrMapOvr>
  <p:transition xmlns:p14="http://schemas.microsoft.com/office/powerpoint/2010/main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40610"/>
      </p:ext>
    </p:extLst>
  </p:cSld>
  <p:clrMapOvr>
    <a:masterClrMapping/>
  </p:clrMapOvr>
  <p:transition xmlns:p14="http://schemas.microsoft.com/office/powerpoint/2010/main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73631"/>
      </p:ext>
    </p:extLst>
  </p:cSld>
  <p:clrMapOvr>
    <a:masterClrMapping/>
  </p:clrMapOvr>
  <p:transition xmlns:p14="http://schemas.microsoft.com/office/powerpoint/2010/main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69244"/>
      </p:ext>
    </p:extLst>
  </p:cSld>
  <p:clrMapOvr>
    <a:masterClrMapping/>
  </p:clrMapOvr>
  <p:transition xmlns:p14="http://schemas.microsoft.com/office/powerpoint/2010/main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992653"/>
      </p:ext>
    </p:extLst>
  </p:cSld>
  <p:clrMapOvr>
    <a:masterClrMapping/>
  </p:clrMapOvr>
  <p:transition xmlns:p14="http://schemas.microsoft.com/office/powerpoint/2010/main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4434563"/>
      </p:ext>
    </p:extLst>
  </p:cSld>
  <p:clrMapOvr>
    <a:masterClrMapping/>
  </p:clrMapOvr>
  <p:transition xmlns:p14="http://schemas.microsoft.com/office/powerpoint/2010/main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5884286"/>
      </p:ext>
    </p:extLst>
  </p:cSld>
  <p:clrMapOvr>
    <a:masterClrMapping/>
  </p:clrMapOvr>
  <p:transition xmlns:p14="http://schemas.microsoft.com/office/powerpoint/2010/main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40132"/>
      </p:ext>
    </p:extLst>
  </p:cSld>
  <p:clrMapOvr>
    <a:masterClrMapping/>
  </p:clrMapOvr>
  <p:transition xmlns:p14="http://schemas.microsoft.com/office/powerpoint/2010/main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92835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2496F-9288-6544-855B-F03BE23C5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435"/>
      </p:ext>
    </p:extLst>
  </p:cSld>
  <p:clrMapOvr>
    <a:masterClrMapping/>
  </p:clrMapOvr>
  <p:transition xmlns:p14="http://schemas.microsoft.com/office/powerpoint/2010/main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2146"/>
      </p:ext>
    </p:extLst>
  </p:cSld>
  <p:clrMapOvr>
    <a:masterClrMapping/>
  </p:clrMapOvr>
  <p:transition xmlns:p14="http://schemas.microsoft.com/office/powerpoint/2010/main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46423"/>
      </p:ext>
    </p:extLst>
  </p:cSld>
  <p:clrMapOvr>
    <a:masterClrMapping/>
  </p:clrMapOvr>
  <p:transition xmlns:p14="http://schemas.microsoft.com/office/powerpoint/2010/main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152377"/>
      </p:ext>
    </p:extLst>
  </p:cSld>
  <p:clrMapOvr>
    <a:masterClrMapping/>
  </p:clrMapOvr>
  <p:transition xmlns:p14="http://schemas.microsoft.com/office/powerpoint/2010/main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26681"/>
      </p:ext>
    </p:extLst>
  </p:cSld>
  <p:clrMapOvr>
    <a:masterClrMapping/>
  </p:clrMapOvr>
  <p:transition xmlns:p14="http://schemas.microsoft.com/office/powerpoint/2010/main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21437"/>
      </p:ext>
    </p:extLst>
  </p:cSld>
  <p:clrMapOvr>
    <a:masterClrMapping/>
  </p:clrMapOvr>
  <p:transition xmlns:p14="http://schemas.microsoft.com/office/powerpoint/2010/main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73877"/>
      </p:ext>
    </p:extLst>
  </p:cSld>
  <p:clrMapOvr>
    <a:masterClrMapping/>
  </p:clrMapOvr>
  <p:transition xmlns:p14="http://schemas.microsoft.com/office/powerpoint/2010/main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760039"/>
      </p:ext>
    </p:extLst>
  </p:cSld>
  <p:clrMapOvr>
    <a:masterClrMapping/>
  </p:clrMapOvr>
  <p:transition xmlns:p14="http://schemas.microsoft.com/office/powerpoint/2010/main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1366363"/>
      </p:ext>
    </p:extLst>
  </p:cSld>
  <p:clrMapOvr>
    <a:masterClrMapping/>
  </p:clrMapOvr>
  <p:transition xmlns:p14="http://schemas.microsoft.com/office/powerpoint/2010/main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5645290"/>
      </p:ext>
    </p:extLst>
  </p:cSld>
  <p:clrMapOvr>
    <a:masterClrMapping/>
  </p:clrMapOvr>
  <p:transition xmlns:p14="http://schemas.microsoft.com/office/powerpoint/2010/main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67769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9750" y="390525"/>
            <a:ext cx="2927350" cy="831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390525"/>
            <a:ext cx="8629650" cy="831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CE8A4-7020-B745-9D3D-DDE25EE13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63649"/>
      </p:ext>
    </p:extLst>
  </p:cSld>
  <p:clrMapOvr>
    <a:masterClrMapping/>
  </p:clrMapOvr>
  <p:transition xmlns:p14="http://schemas.microsoft.com/office/powerpoint/2010/main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07796"/>
      </p:ext>
    </p:extLst>
  </p:cSld>
  <p:clrMapOvr>
    <a:masterClrMapping/>
  </p:clrMapOvr>
  <p:transition xmlns:p14="http://schemas.microsoft.com/office/powerpoint/2010/main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69706"/>
      </p:ext>
    </p:extLst>
  </p:cSld>
  <p:clrMapOvr>
    <a:masterClrMapping/>
  </p:clrMapOvr>
  <p:transition xmlns:p14="http://schemas.microsoft.com/office/powerpoint/2010/main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68000"/>
      </p:ext>
    </p:extLst>
  </p:cSld>
  <p:clrMapOvr>
    <a:masterClrMapping/>
  </p:clrMapOvr>
  <p:transition xmlns:p14="http://schemas.microsoft.com/office/powerpoint/2010/main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0372192"/>
      </p:ext>
    </p:extLst>
  </p:cSld>
  <p:clrMapOvr>
    <a:masterClrMapping/>
  </p:clrMapOvr>
  <p:transition xmlns:p14="http://schemas.microsoft.com/office/powerpoint/2010/main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25688"/>
      </p:ext>
    </p:extLst>
  </p:cSld>
  <p:clrMapOvr>
    <a:masterClrMapping/>
  </p:clrMapOvr>
  <p:transition xmlns:p14="http://schemas.microsoft.com/office/powerpoint/2010/main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18006"/>
      </p:ext>
    </p:extLst>
  </p:cSld>
  <p:clrMapOvr>
    <a:masterClrMapping/>
  </p:clrMapOvr>
  <p:transition xmlns:p14="http://schemas.microsoft.com/office/powerpoint/2010/main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4379"/>
      </p:ext>
    </p:extLst>
  </p:cSld>
  <p:clrMapOvr>
    <a:masterClrMapping/>
  </p:clrMapOvr>
  <p:transition xmlns:p14="http://schemas.microsoft.com/office/powerpoint/2010/main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539743"/>
      </p:ext>
    </p:extLst>
  </p:cSld>
  <p:clrMapOvr>
    <a:masterClrMapping/>
  </p:clrMapOvr>
  <p:transition xmlns:p14="http://schemas.microsoft.com/office/powerpoint/2010/main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2787996"/>
      </p:ext>
    </p:extLst>
  </p:cSld>
  <p:clrMapOvr>
    <a:masterClrMapping/>
  </p:clrMapOvr>
  <p:transition xmlns:p14="http://schemas.microsoft.com/office/powerpoint/2010/main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0613192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60052"/>
      </p:ext>
    </p:extLst>
  </p:cSld>
  <p:clrMapOvr>
    <a:masterClrMapping/>
  </p:clrMapOvr>
  <p:transition xmlns:p14="http://schemas.microsoft.com/office/powerpoint/2010/main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15547"/>
      </p:ext>
    </p:extLst>
  </p:cSld>
  <p:clrMapOvr>
    <a:masterClrMapping/>
  </p:clrMapOvr>
  <p:transition xmlns:p14="http://schemas.microsoft.com/office/powerpoint/2010/main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62062"/>
      </p:ext>
    </p:extLst>
  </p:cSld>
  <p:clrMapOvr>
    <a:masterClrMapping/>
  </p:clrMapOvr>
  <p:transition xmlns:p14="http://schemas.microsoft.com/office/powerpoint/2010/main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42476"/>
      </p:ext>
    </p:extLst>
  </p:cSld>
  <p:clrMapOvr>
    <a:masterClrMapping/>
  </p:clrMapOvr>
  <p:transition xmlns:p14="http://schemas.microsoft.com/office/powerpoint/2010/main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58517"/>
      </p:ext>
    </p:extLst>
  </p:cSld>
  <p:clrMapOvr>
    <a:masterClrMapping/>
  </p:clrMapOvr>
  <p:transition xmlns:p14="http://schemas.microsoft.com/office/powerpoint/2010/main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4810864"/>
      </p:ext>
    </p:extLst>
  </p:cSld>
  <p:clrMapOvr>
    <a:masterClrMapping/>
  </p:clrMapOvr>
  <p:transition xmlns:p14="http://schemas.microsoft.com/office/powerpoint/2010/main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17222"/>
      </p:ext>
    </p:extLst>
  </p:cSld>
  <p:clrMapOvr>
    <a:masterClrMapping/>
  </p:clrMapOvr>
  <p:transition xmlns:p14="http://schemas.microsoft.com/office/powerpoint/2010/main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6214"/>
      </p:ext>
    </p:extLst>
  </p:cSld>
  <p:clrMapOvr>
    <a:masterClrMapping/>
  </p:clrMapOvr>
  <p:transition xmlns:p14="http://schemas.microsoft.com/office/powerpoint/2010/main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10318"/>
      </p:ext>
    </p:extLst>
  </p:cSld>
  <p:clrMapOvr>
    <a:masterClrMapping/>
  </p:clrMapOvr>
  <p:transition xmlns:p14="http://schemas.microsoft.com/office/powerpoint/2010/main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442587"/>
      </p:ext>
    </p:extLst>
  </p:cSld>
  <p:clrMapOvr>
    <a:masterClrMapping/>
  </p:clrMapOvr>
  <p:transition xmlns:p14="http://schemas.microsoft.com/office/powerpoint/2010/main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7424648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22316"/>
      </p:ext>
    </p:extLst>
  </p:cSld>
  <p:clrMapOvr>
    <a:masterClrMapping/>
  </p:clrMapOvr>
  <p:transition xmlns:p14="http://schemas.microsoft.com/office/powerpoint/2010/main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265236"/>
      </p:ext>
    </p:extLst>
  </p:cSld>
  <p:clrMapOvr>
    <a:masterClrMapping/>
  </p:clrMapOvr>
  <p:transition xmlns:p14="http://schemas.microsoft.com/office/powerpoint/2010/main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80063"/>
      </p:ext>
    </p:extLst>
  </p:cSld>
  <p:clrMapOvr>
    <a:masterClrMapping/>
  </p:clrMapOvr>
  <p:transition xmlns:p14="http://schemas.microsoft.com/office/powerpoint/2010/main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16892"/>
      </p:ext>
    </p:extLst>
  </p:cSld>
  <p:clrMapOvr>
    <a:masterClrMapping/>
  </p:clrMapOvr>
  <p:transition xmlns:p14="http://schemas.microsoft.com/office/powerpoint/2010/main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4438"/>
      </p:ext>
    </p:extLst>
  </p:cSld>
  <p:clrMapOvr>
    <a:masterClrMapping/>
  </p:clrMapOvr>
  <p:transition xmlns:p14="http://schemas.microsoft.com/office/powerpoint/2010/main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51099"/>
      </p:ext>
    </p:extLst>
  </p:cSld>
  <p:clrMapOvr>
    <a:masterClrMapping/>
  </p:clrMapOvr>
  <p:transition xmlns:p14="http://schemas.microsoft.com/office/powerpoint/2010/main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8693547"/>
      </p:ext>
    </p:extLst>
  </p:cSld>
  <p:clrMapOvr>
    <a:masterClrMapping/>
  </p:clrMapOvr>
  <p:transition xmlns:p14="http://schemas.microsoft.com/office/powerpoint/2010/main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59721"/>
      </p:ext>
    </p:extLst>
  </p:cSld>
  <p:clrMapOvr>
    <a:masterClrMapping/>
  </p:clrMapOvr>
  <p:transition xmlns:p14="http://schemas.microsoft.com/office/powerpoint/2010/main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99740"/>
      </p:ext>
    </p:extLst>
  </p:cSld>
  <p:clrMapOvr>
    <a:masterClrMapping/>
  </p:clrMapOvr>
  <p:transition xmlns:p14="http://schemas.microsoft.com/office/powerpoint/2010/main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1615"/>
      </p:ext>
    </p:extLst>
  </p:cSld>
  <p:clrMapOvr>
    <a:masterClrMapping/>
  </p:clrMapOvr>
  <p:transition xmlns:p14="http://schemas.microsoft.com/office/powerpoint/2010/main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152409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211356"/>
      </p:ext>
    </p:extLst>
  </p:cSld>
  <p:clrMapOvr>
    <a:masterClrMapping/>
  </p:clrMapOvr>
  <p:transition xmlns:p14="http://schemas.microsoft.com/office/powerpoint/2010/main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1150372"/>
      </p:ext>
    </p:extLst>
  </p:cSld>
  <p:clrMapOvr>
    <a:masterClrMapping/>
  </p:clrMapOvr>
  <p:transition xmlns:p14="http://schemas.microsoft.com/office/powerpoint/2010/main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9528175"/>
      </p:ext>
    </p:extLst>
  </p:cSld>
  <p:clrMapOvr>
    <a:masterClrMapping/>
  </p:clrMapOvr>
  <p:transition xmlns:p14="http://schemas.microsoft.com/office/powerpoint/2010/main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14002"/>
      </p:ext>
    </p:extLst>
  </p:cSld>
  <p:clrMapOvr>
    <a:masterClrMapping/>
  </p:clrMapOvr>
  <p:transition xmlns:p14="http://schemas.microsoft.com/office/powerpoint/2010/main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02394"/>
      </p:ext>
    </p:extLst>
  </p:cSld>
  <p:clrMapOvr>
    <a:masterClrMapping/>
  </p:clrMapOvr>
  <p:transition xmlns:p14="http://schemas.microsoft.com/office/powerpoint/2010/main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5560"/>
      </p:ext>
    </p:extLst>
  </p:cSld>
  <p:clrMapOvr>
    <a:masterClrMapping/>
  </p:clrMapOvr>
  <p:transition xmlns:p14="http://schemas.microsoft.com/office/powerpoint/2010/main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79495"/>
      </p:ext>
    </p:extLst>
  </p:cSld>
  <p:clrMapOvr>
    <a:masterClrMapping/>
  </p:clrMapOvr>
  <p:transition xmlns:p14="http://schemas.microsoft.com/office/powerpoint/2010/main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7932049"/>
      </p:ext>
    </p:extLst>
  </p:cSld>
  <p:clrMapOvr>
    <a:masterClrMapping/>
  </p:clrMapOvr>
  <p:transition xmlns:p14="http://schemas.microsoft.com/office/powerpoint/2010/main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16031"/>
      </p:ext>
    </p:extLst>
  </p:cSld>
  <p:clrMapOvr>
    <a:masterClrMapping/>
  </p:clrMapOvr>
  <p:transition xmlns:p14="http://schemas.microsoft.com/office/powerpoint/2010/main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95751"/>
      </p:ext>
    </p:extLst>
  </p:cSld>
  <p:clrMapOvr>
    <a:masterClrMapping/>
  </p:clrMapOvr>
  <p:transition xmlns:p14="http://schemas.microsoft.com/office/powerpoint/2010/main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8283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13778"/>
      </p:ext>
    </p:extLst>
  </p:cSld>
  <p:clrMapOvr>
    <a:masterClrMapping/>
  </p:clrMapOvr>
  <p:transition xmlns:p14="http://schemas.microsoft.com/office/powerpoint/2010/main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251609"/>
      </p:ext>
    </p:extLst>
  </p:cSld>
  <p:clrMapOvr>
    <a:masterClrMapping/>
  </p:clrMapOvr>
  <p:transition xmlns:p14="http://schemas.microsoft.com/office/powerpoint/2010/main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0211674"/>
      </p:ext>
    </p:extLst>
  </p:cSld>
  <p:clrMapOvr>
    <a:masterClrMapping/>
  </p:clrMapOvr>
  <p:transition xmlns:p14="http://schemas.microsoft.com/office/powerpoint/2010/main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4232903"/>
      </p:ext>
    </p:extLst>
  </p:cSld>
  <p:clrMapOvr>
    <a:masterClrMapping/>
  </p:clrMapOvr>
  <p:transition xmlns:p14="http://schemas.microsoft.com/office/powerpoint/2010/main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35988"/>
      </p:ext>
    </p:extLst>
  </p:cSld>
  <p:clrMapOvr>
    <a:masterClrMapping/>
  </p:clrMapOvr>
  <p:transition xmlns:p14="http://schemas.microsoft.com/office/powerpoint/2010/main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82320"/>
      </p:ext>
    </p:extLst>
  </p:cSld>
  <p:clrMapOvr>
    <a:masterClrMapping/>
  </p:clrMapOvr>
  <p:transition xmlns:p14="http://schemas.microsoft.com/office/powerpoint/2010/main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73910"/>
      </p:ext>
    </p:extLst>
  </p:cSld>
  <p:clrMapOvr>
    <a:masterClrMapping/>
  </p:clrMapOvr>
  <p:transition xmlns:p14="http://schemas.microsoft.com/office/powerpoint/2010/main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78232"/>
      </p:ext>
    </p:extLst>
  </p:cSld>
  <p:clrMapOvr>
    <a:masterClrMapping/>
  </p:clrMapOvr>
  <p:transition xmlns:p14="http://schemas.microsoft.com/office/powerpoint/2010/main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1895190"/>
      </p:ext>
    </p:extLst>
  </p:cSld>
  <p:clrMapOvr>
    <a:masterClrMapping/>
  </p:clrMapOvr>
  <p:transition xmlns:p14="http://schemas.microsoft.com/office/powerpoint/2010/main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28412"/>
      </p:ext>
    </p:extLst>
  </p:cSld>
  <p:clrMapOvr>
    <a:masterClrMapping/>
  </p:clrMapOvr>
  <p:transition xmlns:p14="http://schemas.microsoft.com/office/powerpoint/2010/main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5280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46857"/>
      </p:ext>
    </p:extLst>
  </p:cSld>
  <p:clrMapOvr>
    <a:masterClrMapping/>
  </p:clrMapOvr>
  <p:transition xmlns:p14="http://schemas.microsoft.com/office/powerpoint/2010/main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23891"/>
      </p:ext>
    </p:extLst>
  </p:cSld>
  <p:clrMapOvr>
    <a:masterClrMapping/>
  </p:clrMapOvr>
  <p:transition xmlns:p14="http://schemas.microsoft.com/office/powerpoint/2010/main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911398"/>
      </p:ext>
    </p:extLst>
  </p:cSld>
  <p:clrMapOvr>
    <a:masterClrMapping/>
  </p:clrMapOvr>
  <p:transition xmlns:p14="http://schemas.microsoft.com/office/powerpoint/2010/main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5788334"/>
      </p:ext>
    </p:extLst>
  </p:cSld>
  <p:clrMapOvr>
    <a:masterClrMapping/>
  </p:clrMapOvr>
  <p:transition xmlns:p14="http://schemas.microsoft.com/office/powerpoint/2010/main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0760960"/>
      </p:ext>
    </p:extLst>
  </p:cSld>
  <p:clrMapOvr>
    <a:masterClrMapping/>
  </p:clrMapOvr>
  <p:transition xmlns:p14="http://schemas.microsoft.com/office/powerpoint/2010/main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37990"/>
      </p:ext>
    </p:extLst>
  </p:cSld>
  <p:clrMapOvr>
    <a:masterClrMapping/>
  </p:clrMapOvr>
  <p:transition xmlns:p14="http://schemas.microsoft.com/office/powerpoint/2010/main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81500" y="330200"/>
            <a:ext cx="127000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365760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25122"/>
      </p:ext>
    </p:extLst>
  </p:cSld>
  <p:clrMapOvr>
    <a:masterClrMapping/>
  </p:clrMapOvr>
  <p:transition xmlns:p14="http://schemas.microsoft.com/office/powerpoint/2010/main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72599"/>
      </p:ext>
    </p:extLst>
  </p:cSld>
  <p:clrMapOvr>
    <a:masterClrMapping/>
  </p:clrMapOvr>
  <p:transition xmlns:p14="http://schemas.microsoft.com/office/powerpoint/2010/main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91032"/>
      </p:ext>
    </p:extLst>
  </p:cSld>
  <p:clrMapOvr>
    <a:masterClrMapping/>
  </p:clrMapOvr>
  <p:transition xmlns:p14="http://schemas.microsoft.com/office/powerpoint/2010/main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6222105"/>
      </p:ext>
    </p:extLst>
  </p:cSld>
  <p:clrMapOvr>
    <a:masterClrMapping/>
  </p:clrMapOvr>
  <p:transition xmlns:p14="http://schemas.microsoft.com/office/powerpoint/2010/main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4333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65679"/>
      </p:ext>
    </p:extLst>
  </p:cSld>
  <p:clrMapOvr>
    <a:masterClrMapping/>
  </p:clrMapOvr>
  <p:transition xmlns:p14="http://schemas.microsoft.com/office/powerpoint/2010/main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73108"/>
      </p:ext>
    </p:extLst>
  </p:cSld>
  <p:clrMapOvr>
    <a:masterClrMapping/>
  </p:clrMapOvr>
  <p:transition xmlns:p14="http://schemas.microsoft.com/office/powerpoint/2010/main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79092"/>
      </p:ext>
    </p:extLst>
  </p:cSld>
  <p:clrMapOvr>
    <a:masterClrMapping/>
  </p:clrMapOvr>
  <p:transition xmlns:p14="http://schemas.microsoft.com/office/powerpoint/2010/main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484443"/>
      </p:ext>
    </p:extLst>
  </p:cSld>
  <p:clrMapOvr>
    <a:masterClrMapping/>
  </p:clrMapOvr>
  <p:transition xmlns:p14="http://schemas.microsoft.com/office/powerpoint/2010/main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756892"/>
      </p:ext>
    </p:extLst>
  </p:cSld>
  <p:clrMapOvr>
    <a:masterClrMapping/>
  </p:clrMapOvr>
  <p:transition xmlns:p14="http://schemas.microsoft.com/office/powerpoint/2010/main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7048017"/>
      </p:ext>
    </p:extLst>
  </p:cSld>
  <p:clrMapOvr>
    <a:masterClrMapping/>
  </p:clrMapOvr>
  <p:transition xmlns:p14="http://schemas.microsoft.com/office/powerpoint/2010/main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81189"/>
      </p:ext>
    </p:extLst>
  </p:cSld>
  <p:clrMapOvr>
    <a:masterClrMapping/>
  </p:clrMapOvr>
  <p:transition xmlns:p14="http://schemas.microsoft.com/office/powerpoint/2010/main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86475"/>
      </p:ext>
    </p:extLst>
  </p:cSld>
  <p:clrMapOvr>
    <a:masterClrMapping/>
  </p:clrMapOvr>
  <p:transition xmlns:p14="http://schemas.microsoft.com/office/powerpoint/2010/main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57581"/>
      </p:ext>
    </p:extLst>
  </p:cSld>
  <p:clrMapOvr>
    <a:masterClrMapping/>
  </p:clrMapOvr>
  <p:transition xmlns:p14="http://schemas.microsoft.com/office/powerpoint/2010/main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15689"/>
      </p:ext>
    </p:extLst>
  </p:cSld>
  <p:clrMapOvr>
    <a:masterClrMapping/>
  </p:clrMapOvr>
  <p:transition xmlns:p14="http://schemas.microsoft.com/office/powerpoint/2010/main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175811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597044"/>
      </p:ext>
    </p:extLst>
  </p:cSld>
  <p:clrMapOvr>
    <a:masterClrMapping/>
  </p:clrMapOvr>
  <p:transition xmlns:p14="http://schemas.microsoft.com/office/powerpoint/2010/main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28875"/>
      </p:ext>
    </p:extLst>
  </p:cSld>
  <p:clrMapOvr>
    <a:masterClrMapping/>
  </p:clrMapOvr>
  <p:transition xmlns:p14="http://schemas.microsoft.com/office/powerpoint/2010/main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85253"/>
      </p:ext>
    </p:extLst>
  </p:cSld>
  <p:clrMapOvr>
    <a:masterClrMapping/>
  </p:clrMapOvr>
  <p:transition xmlns:p14="http://schemas.microsoft.com/office/powerpoint/2010/main"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1491"/>
      </p:ext>
    </p:extLst>
  </p:cSld>
  <p:clrMapOvr>
    <a:masterClrMapping/>
  </p:clrMapOvr>
  <p:transition xmlns:p14="http://schemas.microsoft.com/office/powerpoint/2010/main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6114172"/>
      </p:ext>
    </p:extLst>
  </p:cSld>
  <p:clrMapOvr>
    <a:masterClrMapping/>
  </p:clrMapOvr>
  <p:transition xmlns:p14="http://schemas.microsoft.com/office/powerpoint/2010/main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2086421"/>
      </p:ext>
    </p:extLst>
  </p:cSld>
  <p:clrMapOvr>
    <a:masterClrMapping/>
  </p:clrMapOvr>
  <p:transition xmlns:p14="http://schemas.microsoft.com/office/powerpoint/2010/main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5237928"/>
      </p:ext>
    </p:extLst>
  </p:cSld>
  <p:clrMapOvr>
    <a:masterClrMapping/>
  </p:clrMapOvr>
  <p:transition xmlns:p14="http://schemas.microsoft.com/office/powerpoint/2010/main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52722"/>
      </p:ext>
    </p:extLst>
  </p:cSld>
  <p:clrMapOvr>
    <a:masterClrMapping/>
  </p:clrMapOvr>
  <p:transition xmlns:p14="http://schemas.microsoft.com/office/powerpoint/2010/main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58936"/>
      </p:ext>
    </p:extLst>
  </p:cSld>
  <p:clrMapOvr>
    <a:masterClrMapping/>
  </p:clrMapOvr>
  <p:transition xmlns:p14="http://schemas.microsoft.com/office/powerpoint/2010/main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74973"/>
      </p:ext>
    </p:extLst>
  </p:cSld>
  <p:clrMapOvr>
    <a:masterClrMapping/>
  </p:clrMapOvr>
  <p:transition xmlns:p14="http://schemas.microsoft.com/office/powerpoint/2010/main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1024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6390541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3189976"/>
      </p:ext>
    </p:extLst>
  </p:cSld>
  <p:clrMapOvr>
    <a:masterClrMapping/>
  </p:clrMapOvr>
  <p:transition xmlns:p14="http://schemas.microsoft.com/office/powerpoint/2010/main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9272269"/>
      </p:ext>
    </p:extLst>
  </p:cSld>
  <p:clrMapOvr>
    <a:masterClrMapping/>
  </p:clrMapOvr>
  <p:transition xmlns:p14="http://schemas.microsoft.com/office/powerpoint/2010/main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9300" y="2324100"/>
            <a:ext cx="1955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7500" y="2324100"/>
            <a:ext cx="1955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81042"/>
      </p:ext>
    </p:extLst>
  </p:cSld>
  <p:clrMapOvr>
    <a:masterClrMapping/>
  </p:clrMapOvr>
  <p:transition xmlns:p14="http://schemas.microsoft.com/office/powerpoint/2010/main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25881"/>
      </p:ext>
    </p:extLst>
  </p:cSld>
  <p:clrMapOvr>
    <a:masterClrMapping/>
  </p:clrMapOvr>
  <p:transition xmlns:p14="http://schemas.microsoft.com/office/powerpoint/2010/main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11060"/>
      </p:ext>
    </p:extLst>
  </p:cSld>
  <p:clrMapOvr>
    <a:masterClrMapping/>
  </p:clrMapOvr>
  <p:transition xmlns:p14="http://schemas.microsoft.com/office/powerpoint/2010/main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48104"/>
      </p:ext>
    </p:extLst>
  </p:cSld>
  <p:clrMapOvr>
    <a:masterClrMapping/>
  </p:clrMapOvr>
  <p:transition xmlns:p14="http://schemas.microsoft.com/office/powerpoint/2010/main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2649502"/>
      </p:ext>
    </p:extLst>
  </p:cSld>
  <p:clrMapOvr>
    <a:masterClrMapping/>
  </p:clrMapOvr>
  <p:transition xmlns:p14="http://schemas.microsoft.com/office/powerpoint/2010/main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82039"/>
      </p:ext>
    </p:extLst>
  </p:cSld>
  <p:clrMapOvr>
    <a:masterClrMapping/>
  </p:clrMapOvr>
  <p:transition xmlns:p14="http://schemas.microsoft.com/office/powerpoint/2010/main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32199"/>
      </p:ext>
    </p:extLst>
  </p:cSld>
  <p:clrMapOvr>
    <a:masterClrMapping/>
  </p:clrMapOvr>
  <p:transition xmlns:p14="http://schemas.microsoft.com/office/powerpoint/2010/main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54313"/>
      </p:ext>
    </p:extLst>
  </p:cSld>
  <p:clrMapOvr>
    <a:masterClrMapping/>
  </p:clrMapOvr>
  <p:transition xmlns:p14="http://schemas.microsoft.com/office/powerpoint/2010/main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42745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9700306"/>
      </p:ext>
    </p:extLst>
  </p:cSld>
  <p:clrMapOvr>
    <a:masterClrMapping/>
  </p:clrMapOvr>
  <p:transition xmlns:p14="http://schemas.microsoft.com/office/powerpoint/2010/main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74925"/>
      </p:ext>
    </p:extLst>
  </p:cSld>
  <p:clrMapOvr>
    <a:masterClrMapping/>
  </p:clrMapOvr>
  <p:transition xmlns:p14="http://schemas.microsoft.com/office/powerpoint/2010/main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3509105"/>
      </p:ext>
    </p:extLst>
  </p:cSld>
  <p:clrMapOvr>
    <a:masterClrMapping/>
  </p:clrMapOvr>
  <p:transition xmlns:p14="http://schemas.microsoft.com/office/powerpoint/2010/main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04954"/>
      </p:ext>
    </p:extLst>
  </p:cSld>
  <p:clrMapOvr>
    <a:masterClrMapping/>
  </p:clrMapOvr>
  <p:transition xmlns:p14="http://schemas.microsoft.com/office/powerpoint/2010/main"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64770"/>
      </p:ext>
    </p:extLst>
  </p:cSld>
  <p:clrMapOvr>
    <a:masterClrMapping/>
  </p:clrMapOvr>
  <p:transition xmlns:p14="http://schemas.microsoft.com/office/powerpoint/2010/main"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58658"/>
      </p:ext>
    </p:extLst>
  </p:cSld>
  <p:clrMapOvr>
    <a:masterClrMapping/>
  </p:clrMapOvr>
  <p:transition xmlns:p14="http://schemas.microsoft.com/office/powerpoint/2010/main"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783329"/>
      </p:ext>
    </p:extLst>
  </p:cSld>
  <p:clrMapOvr>
    <a:masterClrMapping/>
  </p:clrMapOvr>
  <p:transition xmlns:p14="http://schemas.microsoft.com/office/powerpoint/2010/main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259080"/>
      </p:ext>
    </p:extLst>
  </p:cSld>
  <p:clrMapOvr>
    <a:masterClrMapping/>
  </p:clrMapOvr>
  <p:transition xmlns:p14="http://schemas.microsoft.com/office/powerpoint/2010/main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537129"/>
      </p:ext>
    </p:extLst>
  </p:cSld>
  <p:clrMapOvr>
    <a:masterClrMapping/>
  </p:clrMapOvr>
  <p:transition xmlns:p14="http://schemas.microsoft.com/office/powerpoint/2010/main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85935"/>
      </p:ext>
    </p:extLst>
  </p:cSld>
  <p:clrMapOvr>
    <a:masterClrMapping/>
  </p:clrMapOvr>
  <p:transition xmlns:p14="http://schemas.microsoft.com/office/powerpoint/2010/main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90525"/>
            <a:ext cx="2965450" cy="84994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90525"/>
            <a:ext cx="8743950" cy="8499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65451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33619"/>
      </p:ext>
    </p:extLst>
  </p:cSld>
  <p:clrMapOvr>
    <a:masterClrMapping/>
  </p:clrMapOvr>
  <p:transition xmlns:p14="http://schemas.microsoft.com/office/powerpoint/2010/main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72165"/>
      </p:ext>
    </p:extLst>
  </p:cSld>
  <p:clrMapOvr>
    <a:masterClrMapping/>
  </p:clrMapOvr>
  <p:transition xmlns:p14="http://schemas.microsoft.com/office/powerpoint/2010/main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63517"/>
      </p:ext>
    </p:extLst>
  </p:cSld>
  <p:clrMapOvr>
    <a:masterClrMapping/>
  </p:clrMapOvr>
  <p:transition xmlns:p14="http://schemas.microsoft.com/office/powerpoint/2010/main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0628265"/>
      </p:ext>
    </p:extLst>
  </p:cSld>
  <p:clrMapOvr>
    <a:masterClrMapping/>
  </p:clrMapOvr>
  <p:transition xmlns:p14="http://schemas.microsoft.com/office/powerpoint/2010/main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82415"/>
      </p:ext>
    </p:extLst>
  </p:cSld>
  <p:clrMapOvr>
    <a:masterClrMapping/>
  </p:clrMapOvr>
  <p:transition xmlns:p14="http://schemas.microsoft.com/office/powerpoint/2010/main"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24238"/>
      </p:ext>
    </p:extLst>
  </p:cSld>
  <p:clrMapOvr>
    <a:masterClrMapping/>
  </p:clrMapOvr>
  <p:transition xmlns:p14="http://schemas.microsoft.com/office/powerpoint/2010/main"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8071"/>
      </p:ext>
    </p:extLst>
  </p:cSld>
  <p:clrMapOvr>
    <a:masterClrMapping/>
  </p:clrMapOvr>
  <p:transition xmlns:p14="http://schemas.microsoft.com/office/powerpoint/2010/main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894335"/>
      </p:ext>
    </p:extLst>
  </p:cSld>
  <p:clrMapOvr>
    <a:masterClrMapping/>
  </p:clrMapOvr>
  <p:transition xmlns:p14="http://schemas.microsoft.com/office/powerpoint/2010/main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6741648"/>
      </p:ext>
    </p:extLst>
  </p:cSld>
  <p:clrMapOvr>
    <a:masterClrMapping/>
  </p:clrMapOvr>
  <p:transition xmlns:p14="http://schemas.microsoft.com/office/powerpoint/2010/main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1659072"/>
      </p:ext>
    </p:extLst>
  </p:cSld>
  <p:clrMapOvr>
    <a:masterClrMapping/>
  </p:clrMapOvr>
  <p:transition xmlns:p14="http://schemas.microsoft.com/office/powerpoint/2010/main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91015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41858"/>
      </p:ext>
    </p:extLst>
  </p:cSld>
  <p:clrMapOvr>
    <a:masterClrMapping/>
  </p:clrMapOvr>
  <p:transition xmlns:p14="http://schemas.microsoft.com/office/powerpoint/2010/main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38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382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2995"/>
      </p:ext>
    </p:extLst>
  </p:cSld>
  <p:clrMapOvr>
    <a:masterClrMapping/>
  </p:clrMapOvr>
  <p:transition xmlns:p14="http://schemas.microsoft.com/office/powerpoint/2010/main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7427"/>
      </p:ext>
    </p:extLst>
  </p:cSld>
  <p:clrMapOvr>
    <a:masterClrMapping/>
  </p:clrMapOvr>
  <p:transition xmlns:p14="http://schemas.microsoft.com/office/powerpoint/2010/main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74328"/>
      </p:ext>
    </p:extLst>
  </p:cSld>
  <p:clrMapOvr>
    <a:masterClrMapping/>
  </p:clrMapOvr>
  <p:transition xmlns:p14="http://schemas.microsoft.com/office/powerpoint/2010/main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5657732"/>
      </p:ext>
    </p:extLst>
  </p:cSld>
  <p:clrMapOvr>
    <a:masterClrMapping/>
  </p:clrMapOvr>
  <p:transition xmlns:p14="http://schemas.microsoft.com/office/powerpoint/2010/main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78847"/>
      </p:ext>
    </p:extLst>
  </p:cSld>
  <p:clrMapOvr>
    <a:masterClrMapping/>
  </p:clrMapOvr>
  <p:transition xmlns:p14="http://schemas.microsoft.com/office/powerpoint/2010/main"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93178"/>
      </p:ext>
    </p:extLst>
  </p:cSld>
  <p:clrMapOvr>
    <a:masterClrMapping/>
  </p:clrMapOvr>
  <p:transition xmlns:p14="http://schemas.microsoft.com/office/powerpoint/2010/main"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50680"/>
      </p:ext>
    </p:extLst>
  </p:cSld>
  <p:clrMapOvr>
    <a:masterClrMapping/>
  </p:clrMapOvr>
  <p:transition xmlns:p14="http://schemas.microsoft.com/office/powerpoint/2010/main"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728926"/>
      </p:ext>
    </p:extLst>
  </p:cSld>
  <p:clrMapOvr>
    <a:masterClrMapping/>
  </p:clrMapOvr>
  <p:transition xmlns:p14="http://schemas.microsoft.com/office/powerpoint/2010/main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8311080"/>
      </p:ext>
    </p:extLst>
  </p:cSld>
  <p:clrMapOvr>
    <a:masterClrMapping/>
  </p:clrMapOvr>
  <p:transition xmlns:p14="http://schemas.microsoft.com/office/powerpoint/2010/main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8019271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D1849-3F3F-BE4A-AC23-182FD365E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45778"/>
      </p:ext>
    </p:extLst>
  </p:cSld>
  <p:clrMapOvr>
    <a:masterClrMapping/>
  </p:clrMapOvr>
  <p:transition xmlns:p14="http://schemas.microsoft.com/office/powerpoint/2010/main"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09937"/>
      </p:ext>
    </p:extLst>
  </p:cSld>
  <p:clrMapOvr>
    <a:masterClrMapping/>
  </p:clrMapOvr>
  <p:transition xmlns:p14="http://schemas.microsoft.com/office/powerpoint/2010/main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3195"/>
      </p:ext>
    </p:extLst>
  </p:cSld>
  <p:clrMapOvr>
    <a:masterClrMapping/>
  </p:clrMapOvr>
  <p:transition xmlns:p14="http://schemas.microsoft.com/office/powerpoint/2010/main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78749"/>
      </p:ext>
    </p:extLst>
  </p:cSld>
  <p:clrMapOvr>
    <a:masterClrMapping/>
  </p:clrMapOvr>
  <p:transition xmlns:p14="http://schemas.microsoft.com/office/powerpoint/2010/main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57569"/>
      </p:ext>
    </p:extLst>
  </p:cSld>
  <p:clrMapOvr>
    <a:masterClrMapping/>
  </p:clrMapOvr>
  <p:transition xmlns:p14="http://schemas.microsoft.com/office/powerpoint/2010/main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9651055"/>
      </p:ext>
    </p:extLst>
  </p:cSld>
  <p:clrMapOvr>
    <a:masterClrMapping/>
  </p:clrMapOvr>
  <p:transition xmlns:p14="http://schemas.microsoft.com/office/powerpoint/2010/main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90542"/>
      </p:ext>
    </p:extLst>
  </p:cSld>
  <p:clrMapOvr>
    <a:masterClrMapping/>
  </p:clrMapOvr>
  <p:transition xmlns:p14="http://schemas.microsoft.com/office/powerpoint/2010/main"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42691"/>
      </p:ext>
    </p:extLst>
  </p:cSld>
  <p:clrMapOvr>
    <a:masterClrMapping/>
  </p:clrMapOvr>
  <p:transition xmlns:p14="http://schemas.microsoft.com/office/powerpoint/2010/main"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98406"/>
      </p:ext>
    </p:extLst>
  </p:cSld>
  <p:clrMapOvr>
    <a:masterClrMapping/>
  </p:clrMapOvr>
  <p:transition xmlns:p14="http://schemas.microsoft.com/office/powerpoint/2010/main"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153655"/>
      </p:ext>
    </p:extLst>
  </p:cSld>
  <p:clrMapOvr>
    <a:masterClrMapping/>
  </p:clrMapOvr>
  <p:transition xmlns:p14="http://schemas.microsoft.com/office/powerpoint/2010/main"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5066611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E1ACA-BA35-494D-9A7D-74B05BAAE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44067"/>
      </p:ext>
    </p:extLst>
  </p:cSld>
  <p:clrMapOvr>
    <a:masterClrMapping/>
  </p:clrMapOvr>
  <p:transition xmlns:p14="http://schemas.microsoft.com/office/powerpoint/2010/main"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8184077"/>
      </p:ext>
    </p:extLst>
  </p:cSld>
  <p:clrMapOvr>
    <a:masterClrMapping/>
  </p:clrMapOvr>
  <p:transition xmlns:p14="http://schemas.microsoft.com/office/powerpoint/2010/main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26093"/>
      </p:ext>
    </p:extLst>
  </p:cSld>
  <p:clrMapOvr>
    <a:masterClrMapping/>
  </p:clrMapOvr>
  <p:transition xmlns:p14="http://schemas.microsoft.com/office/powerpoint/2010/main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87526"/>
      </p:ext>
    </p:extLst>
  </p:cSld>
  <p:clrMapOvr>
    <a:masterClrMapping/>
  </p:clrMapOvr>
  <p:transition xmlns:p14="http://schemas.microsoft.com/office/powerpoint/2010/main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51335"/>
      </p:ext>
    </p:extLst>
  </p:cSld>
  <p:clrMapOvr>
    <a:masterClrMapping/>
  </p:clrMapOvr>
  <p:transition xmlns:p14="http://schemas.microsoft.com/office/powerpoint/2010/main"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0433"/>
      </p:ext>
    </p:extLst>
  </p:cSld>
  <p:clrMapOvr>
    <a:masterClrMapping/>
  </p:clrMapOvr>
  <p:transition xmlns:p14="http://schemas.microsoft.com/office/powerpoint/2010/main"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867897"/>
      </p:ext>
    </p:extLst>
  </p:cSld>
  <p:clrMapOvr>
    <a:masterClrMapping/>
  </p:clrMapOvr>
  <p:transition xmlns:p14="http://schemas.microsoft.com/office/powerpoint/2010/main"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24638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5016500"/>
            <a:ext cx="24638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27263"/>
      </p:ext>
    </p:extLst>
  </p:cSld>
  <p:clrMapOvr>
    <a:masterClrMapping/>
  </p:clrMapOvr>
  <p:transition xmlns:p14="http://schemas.microsoft.com/office/powerpoint/2010/main"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24472"/>
      </p:ext>
    </p:extLst>
  </p:cSld>
  <p:clrMapOvr>
    <a:masterClrMapping/>
  </p:clrMapOvr>
  <p:transition xmlns:p14="http://schemas.microsoft.com/office/powerpoint/2010/main"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03086"/>
      </p:ext>
    </p:extLst>
  </p:cSld>
  <p:clrMapOvr>
    <a:masterClrMapping/>
  </p:clrMapOvr>
  <p:transition xmlns:p14="http://schemas.microsoft.com/office/powerpoint/2010/main"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498321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33847-1301-FC49-BC66-51B940E39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94536"/>
      </p:ext>
    </p:extLst>
  </p:cSld>
  <p:clrMapOvr>
    <a:masterClrMapping/>
  </p:clrMapOvr>
  <p:transition xmlns:p14="http://schemas.microsoft.com/office/powerpoint/2010/main"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3819018"/>
      </p:ext>
    </p:extLst>
  </p:cSld>
  <p:clrMapOvr>
    <a:masterClrMapping/>
  </p:clrMapOvr>
  <p:transition xmlns:p14="http://schemas.microsoft.com/office/powerpoint/2010/main"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7041841"/>
      </p:ext>
    </p:extLst>
  </p:cSld>
  <p:clrMapOvr>
    <a:masterClrMapping/>
  </p:clrMapOvr>
  <p:transition xmlns:p14="http://schemas.microsoft.com/office/powerpoint/2010/main"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7101"/>
      </p:ext>
    </p:extLst>
  </p:cSld>
  <p:clrMapOvr>
    <a:masterClrMapping/>
  </p:clrMapOvr>
  <p:transition xmlns:p14="http://schemas.microsoft.com/office/powerpoint/2010/main"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81500" y="1320800"/>
            <a:ext cx="1270000" cy="687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3657600" cy="687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49246"/>
      </p:ext>
    </p:extLst>
  </p:cSld>
  <p:clrMapOvr>
    <a:masterClrMapping/>
  </p:clrMapOvr>
  <p:transition xmlns:p14="http://schemas.microsoft.com/office/powerpoint/2010/main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86772"/>
      </p:ext>
    </p:extLst>
  </p:cSld>
  <p:clrMapOvr>
    <a:masterClrMapping/>
  </p:clrMapOvr>
  <p:transition xmlns:p14="http://schemas.microsoft.com/office/powerpoint/2010/main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3070"/>
      </p:ext>
    </p:extLst>
  </p:cSld>
  <p:clrMapOvr>
    <a:masterClrMapping/>
  </p:clrMapOvr>
  <p:transition xmlns:p14="http://schemas.microsoft.com/office/powerpoint/2010/main"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4530028"/>
      </p:ext>
    </p:extLst>
  </p:cSld>
  <p:clrMapOvr>
    <a:masterClrMapping/>
  </p:clrMapOvr>
  <p:transition xmlns:p14="http://schemas.microsoft.com/office/powerpoint/2010/main"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165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19729"/>
      </p:ext>
    </p:extLst>
  </p:cSld>
  <p:clrMapOvr>
    <a:masterClrMapping/>
  </p:clrMapOvr>
  <p:transition xmlns:p14="http://schemas.microsoft.com/office/powerpoint/2010/main"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90394"/>
      </p:ext>
    </p:extLst>
  </p:cSld>
  <p:clrMapOvr>
    <a:masterClrMapping/>
  </p:clrMapOvr>
  <p:transition xmlns:p14="http://schemas.microsoft.com/office/powerpoint/2010/main"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73306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30511-BC41-BD4D-AB52-578D7B6F8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69726"/>
      </p:ext>
    </p:extLst>
  </p:cSld>
  <p:clrMapOvr>
    <a:masterClrMapping/>
  </p:clrMapOvr>
  <p:transition xmlns:p14="http://schemas.microsoft.com/office/powerpoint/2010/main"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005682"/>
      </p:ext>
    </p:extLst>
  </p:cSld>
  <p:clrMapOvr>
    <a:masterClrMapping/>
  </p:clrMapOvr>
  <p:transition xmlns:p14="http://schemas.microsoft.com/office/powerpoint/2010/main"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9418746"/>
      </p:ext>
    </p:extLst>
  </p:cSld>
  <p:clrMapOvr>
    <a:masterClrMapping/>
  </p:clrMapOvr>
  <p:transition xmlns:p14="http://schemas.microsoft.com/office/powerpoint/2010/main"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5961920"/>
      </p:ext>
    </p:extLst>
  </p:cSld>
  <p:clrMapOvr>
    <a:masterClrMapping/>
  </p:clrMapOvr>
  <p:transition xmlns:p14="http://schemas.microsoft.com/office/powerpoint/2010/main"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29370"/>
      </p:ext>
    </p:extLst>
  </p:cSld>
  <p:clrMapOvr>
    <a:masterClrMapping/>
  </p:clrMapOvr>
  <p:transition xmlns:p14="http://schemas.microsoft.com/office/powerpoint/2010/main"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1320800"/>
            <a:ext cx="2965450" cy="687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8743950" cy="687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00613"/>
      </p:ext>
    </p:extLst>
  </p:cSld>
  <p:clrMapOvr>
    <a:masterClrMapping/>
  </p:clrMapOvr>
  <p:transition xmlns:p14="http://schemas.microsoft.com/office/powerpoint/2010/main"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02109"/>
      </p:ext>
    </p:extLst>
  </p:cSld>
  <p:clrMapOvr>
    <a:masterClrMapping/>
  </p:clrMapOvr>
  <p:transition xmlns:p14="http://schemas.microsoft.com/office/powerpoint/2010/main"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51391"/>
      </p:ext>
    </p:extLst>
  </p:cSld>
  <p:clrMapOvr>
    <a:masterClrMapping/>
  </p:clrMapOvr>
  <p:transition xmlns:p14="http://schemas.microsoft.com/office/powerpoint/2010/main"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0142232"/>
      </p:ext>
    </p:extLst>
  </p:cSld>
  <p:clrMapOvr>
    <a:masterClrMapping/>
  </p:clrMapOvr>
  <p:transition xmlns:p14="http://schemas.microsoft.com/office/powerpoint/2010/main"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77149"/>
      </p:ext>
    </p:extLst>
  </p:cSld>
  <p:clrMapOvr>
    <a:masterClrMapping/>
  </p:clrMapOvr>
  <p:transition xmlns:p14="http://schemas.microsoft.com/office/powerpoint/2010/main"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44898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EFBC7-3752-E74D-A0E0-C32AA410F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75469"/>
      </p:ext>
    </p:extLst>
  </p:cSld>
  <p:clrMapOvr>
    <a:masterClrMapping/>
  </p:clrMapOvr>
  <p:transition xmlns:p14="http://schemas.microsoft.com/office/powerpoint/2010/main"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61516"/>
      </p:ext>
    </p:extLst>
  </p:cSld>
  <p:clrMapOvr>
    <a:masterClrMapping/>
  </p:clrMapOvr>
  <p:transition xmlns:p14="http://schemas.microsoft.com/office/powerpoint/2010/main"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219994"/>
      </p:ext>
    </p:extLst>
  </p:cSld>
  <p:clrMapOvr>
    <a:masterClrMapping/>
  </p:clrMapOvr>
  <p:transition xmlns:p14="http://schemas.microsoft.com/office/powerpoint/2010/main"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992362"/>
      </p:ext>
    </p:extLst>
  </p:cSld>
  <p:clrMapOvr>
    <a:masterClrMapping/>
  </p:clrMapOvr>
  <p:transition xmlns:p14="http://schemas.microsoft.com/office/powerpoint/2010/main"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2162847"/>
      </p:ext>
    </p:extLst>
  </p:cSld>
  <p:clrMapOvr>
    <a:masterClrMapping/>
  </p:clrMapOvr>
  <p:transition xmlns:p14="http://schemas.microsoft.com/office/powerpoint/2010/main"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00628"/>
      </p:ext>
    </p:extLst>
  </p:cSld>
  <p:clrMapOvr>
    <a:masterClrMapping/>
  </p:clrMapOvr>
  <p:transition xmlns:p14="http://schemas.microsoft.com/office/powerpoint/2010/main"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2276475"/>
            <a:ext cx="2965450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276475"/>
            <a:ext cx="87439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52798"/>
      </p:ext>
    </p:extLst>
  </p:cSld>
  <p:clrMapOvr>
    <a:masterClrMapping/>
  </p:clrMapOvr>
  <p:transition xmlns:p14="http://schemas.microsoft.com/office/powerpoint/2010/main"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71381"/>
      </p:ext>
    </p:extLst>
  </p:cSld>
  <p:clrMapOvr>
    <a:masterClrMapping/>
  </p:clrMapOvr>
  <p:transition xmlns:p14="http://schemas.microsoft.com/office/powerpoint/2010/main"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67446"/>
      </p:ext>
    </p:extLst>
  </p:cSld>
  <p:clrMapOvr>
    <a:masterClrMapping/>
  </p:clrMapOvr>
  <p:transition xmlns:p14="http://schemas.microsoft.com/office/powerpoint/2010/main"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7455630"/>
      </p:ext>
    </p:extLst>
  </p:cSld>
  <p:clrMapOvr>
    <a:masterClrMapping/>
  </p:clrMapOvr>
  <p:transition xmlns:p14="http://schemas.microsoft.com/office/powerpoint/2010/main"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74867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FA9CD-4289-2E45-96CE-D3DBBD620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58889"/>
      </p:ext>
    </p:extLst>
  </p:cSld>
  <p:clrMapOvr>
    <a:masterClrMapping/>
  </p:clrMapOvr>
  <p:transition xmlns:p14="http://schemas.microsoft.com/office/powerpoint/2010/main"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88045"/>
      </p:ext>
    </p:extLst>
  </p:cSld>
  <p:clrMapOvr>
    <a:masterClrMapping/>
  </p:clrMapOvr>
  <p:transition xmlns:p14="http://schemas.microsoft.com/office/powerpoint/2010/main"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28376"/>
      </p:ext>
    </p:extLst>
  </p:cSld>
  <p:clrMapOvr>
    <a:masterClrMapping/>
  </p:clrMapOvr>
  <p:transition xmlns:p14="http://schemas.microsoft.com/office/powerpoint/2010/main"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53102"/>
      </p:ext>
    </p:extLst>
  </p:cSld>
  <p:clrMapOvr>
    <a:masterClrMapping/>
  </p:clrMapOvr>
  <p:transition xmlns:p14="http://schemas.microsoft.com/office/powerpoint/2010/main"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8178291"/>
      </p:ext>
    </p:extLst>
  </p:cSld>
  <p:clrMapOvr>
    <a:masterClrMapping/>
  </p:clrMapOvr>
  <p:transition xmlns:p14="http://schemas.microsoft.com/office/powerpoint/2010/main"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6491056"/>
      </p:ext>
    </p:extLst>
  </p:cSld>
  <p:clrMapOvr>
    <a:masterClrMapping/>
  </p:clrMapOvr>
  <p:transition xmlns:p14="http://schemas.microsoft.com/office/powerpoint/2010/main"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95981"/>
      </p:ext>
    </p:extLst>
  </p:cSld>
  <p:clrMapOvr>
    <a:masterClrMapping/>
  </p:clrMapOvr>
  <p:transition xmlns:p14="http://schemas.microsoft.com/office/powerpoint/2010/main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22915"/>
      </p:ext>
    </p:extLst>
  </p:cSld>
  <p:clrMapOvr>
    <a:masterClrMapping/>
  </p:clrMapOvr>
  <p:transition xmlns:p14="http://schemas.microsoft.com/office/powerpoint/2010/main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69102"/>
      </p:ext>
    </p:extLst>
  </p:cSld>
  <p:clrMapOvr>
    <a:masterClrMapping/>
  </p:clrMapOvr>
  <p:transition xmlns:p14="http://schemas.microsoft.com/office/powerpoint/2010/main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90635"/>
      </p:ext>
    </p:extLst>
  </p:cSld>
  <p:clrMapOvr>
    <a:masterClrMapping/>
  </p:clrMapOvr>
  <p:transition xmlns:p14="http://schemas.microsoft.com/office/powerpoint/2010/main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388836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86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14190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61ED8-3452-7247-BC4C-9096F94E0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03996"/>
      </p:ext>
    </p:extLst>
  </p:cSld>
  <p:clrMapOvr>
    <a:masterClrMapping/>
  </p:clrMapOvr>
  <p:transition xmlns:p14="http://schemas.microsoft.com/office/powerpoint/2010/main"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78963"/>
      </p:ext>
    </p:extLst>
  </p:cSld>
  <p:clrMapOvr>
    <a:masterClrMapping/>
  </p:clrMapOvr>
  <p:transition xmlns:p14="http://schemas.microsoft.com/office/powerpoint/2010/main"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57706"/>
      </p:ext>
    </p:extLst>
  </p:cSld>
  <p:clrMapOvr>
    <a:masterClrMapping/>
  </p:clrMapOvr>
  <p:transition xmlns:p14="http://schemas.microsoft.com/office/powerpoint/2010/main"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43785"/>
      </p:ext>
    </p:extLst>
  </p:cSld>
  <p:clrMapOvr>
    <a:masterClrMapping/>
  </p:clrMapOvr>
  <p:transition xmlns:p14="http://schemas.microsoft.com/office/powerpoint/2010/main"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790919"/>
      </p:ext>
    </p:extLst>
  </p:cSld>
  <p:clrMapOvr>
    <a:masterClrMapping/>
  </p:clrMapOvr>
  <p:transition xmlns:p14="http://schemas.microsoft.com/office/powerpoint/2010/main"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0347146"/>
      </p:ext>
    </p:extLst>
  </p:cSld>
  <p:clrMapOvr>
    <a:masterClrMapping/>
  </p:clrMapOvr>
  <p:transition xmlns:p14="http://schemas.microsoft.com/office/powerpoint/2010/main"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6363150"/>
      </p:ext>
    </p:extLst>
  </p:cSld>
  <p:clrMapOvr>
    <a:masterClrMapping/>
  </p:clrMapOvr>
  <p:transition xmlns:p14="http://schemas.microsoft.com/office/powerpoint/2010/main"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05867"/>
      </p:ext>
    </p:extLst>
  </p:cSld>
  <p:clrMapOvr>
    <a:masterClrMapping/>
  </p:clrMapOvr>
  <p:transition xmlns:p14="http://schemas.microsoft.com/office/powerpoint/2010/main"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32380"/>
      </p:ext>
    </p:extLst>
  </p:cSld>
  <p:clrMapOvr>
    <a:masterClrMapping/>
  </p:clrMapOvr>
  <p:transition xmlns:p14="http://schemas.microsoft.com/office/powerpoint/2010/main"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41477"/>
      </p:ext>
    </p:extLst>
  </p:cSld>
  <p:clrMapOvr>
    <a:masterClrMapping/>
  </p:clrMapOvr>
  <p:transition xmlns:p14="http://schemas.microsoft.com/office/powerpoint/2010/main"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7807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6D895-2B14-AB46-B954-A323466BD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97740"/>
      </p:ext>
    </p:extLst>
  </p:cSld>
  <p:clrMapOvr>
    <a:masterClrMapping/>
  </p:clrMapOvr>
  <p:transition xmlns:p14="http://schemas.microsoft.com/office/powerpoint/2010/main"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7295184"/>
      </p:ext>
    </p:extLst>
  </p:cSld>
  <p:clrMapOvr>
    <a:masterClrMapping/>
  </p:clrMapOvr>
  <p:transition xmlns:p14="http://schemas.microsoft.com/office/powerpoint/2010/main"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84971"/>
      </p:ext>
    </p:extLst>
  </p:cSld>
  <p:clrMapOvr>
    <a:masterClrMapping/>
  </p:clrMapOvr>
  <p:transition xmlns:p14="http://schemas.microsoft.com/office/powerpoint/2010/main"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36414"/>
      </p:ext>
    </p:extLst>
  </p:cSld>
  <p:clrMapOvr>
    <a:masterClrMapping/>
  </p:clrMapOvr>
  <p:transition xmlns:p14="http://schemas.microsoft.com/office/powerpoint/2010/main"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01525"/>
      </p:ext>
    </p:extLst>
  </p:cSld>
  <p:clrMapOvr>
    <a:masterClrMapping/>
  </p:clrMapOvr>
  <p:transition xmlns:p14="http://schemas.microsoft.com/office/powerpoint/2010/main"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219961"/>
      </p:ext>
    </p:extLst>
  </p:cSld>
  <p:clrMapOvr>
    <a:masterClrMapping/>
  </p:clrMapOvr>
  <p:transition xmlns:p14="http://schemas.microsoft.com/office/powerpoint/2010/main"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5997142"/>
      </p:ext>
    </p:extLst>
  </p:cSld>
  <p:clrMapOvr>
    <a:masterClrMapping/>
  </p:clrMapOvr>
  <p:transition xmlns:p14="http://schemas.microsoft.com/office/powerpoint/2010/main"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8865462"/>
      </p:ext>
    </p:extLst>
  </p:cSld>
  <p:clrMapOvr>
    <a:masterClrMapping/>
  </p:clrMapOvr>
  <p:transition xmlns:p14="http://schemas.microsoft.com/office/powerpoint/2010/main"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96146"/>
      </p:ext>
    </p:extLst>
  </p:cSld>
  <p:clrMapOvr>
    <a:masterClrMapping/>
  </p:clrMapOvr>
  <p:transition xmlns:p14="http://schemas.microsoft.com/office/powerpoint/2010/main"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24090"/>
      </p:ext>
    </p:extLst>
  </p:cSld>
  <p:clrMapOvr>
    <a:masterClrMapping/>
  </p:clrMapOvr>
  <p:transition xmlns:p14="http://schemas.microsoft.com/office/powerpoint/2010/main"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43940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DDD68-31F7-A94D-99EE-6977541C4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36949"/>
      </p:ext>
    </p:extLst>
  </p:cSld>
  <p:clrMapOvr>
    <a:masterClrMapping/>
  </p:clrMapOvr>
  <p:transition xmlns:p14="http://schemas.microsoft.com/office/powerpoint/2010/main"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42472"/>
      </p:ext>
    </p:extLst>
  </p:cSld>
  <p:clrMapOvr>
    <a:masterClrMapping/>
  </p:clrMapOvr>
  <p:transition xmlns:p14="http://schemas.microsoft.com/office/powerpoint/2010/main"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8613194"/>
      </p:ext>
    </p:extLst>
  </p:cSld>
  <p:clrMapOvr>
    <a:masterClrMapping/>
  </p:clrMapOvr>
  <p:transition xmlns:p14="http://schemas.microsoft.com/office/powerpoint/2010/main"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43711"/>
      </p:ext>
    </p:extLst>
  </p:cSld>
  <p:clrMapOvr>
    <a:masterClrMapping/>
  </p:clrMapOvr>
  <p:transition xmlns:p14="http://schemas.microsoft.com/office/powerpoint/2010/main"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16671"/>
      </p:ext>
    </p:extLst>
  </p:cSld>
  <p:clrMapOvr>
    <a:masterClrMapping/>
  </p:clrMapOvr>
  <p:transition xmlns:p14="http://schemas.microsoft.com/office/powerpoint/2010/main"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20285"/>
      </p:ext>
    </p:extLst>
  </p:cSld>
  <p:clrMapOvr>
    <a:masterClrMapping/>
  </p:clrMapOvr>
  <p:transition xmlns:p14="http://schemas.microsoft.com/office/powerpoint/2010/main"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740296"/>
      </p:ext>
    </p:extLst>
  </p:cSld>
  <p:clrMapOvr>
    <a:masterClrMapping/>
  </p:clrMapOvr>
  <p:transition xmlns:p14="http://schemas.microsoft.com/office/powerpoint/2010/main"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8291043"/>
      </p:ext>
    </p:extLst>
  </p:cSld>
  <p:clrMapOvr>
    <a:masterClrMapping/>
  </p:clrMapOvr>
  <p:transition xmlns:p14="http://schemas.microsoft.com/office/powerpoint/2010/main"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4820657"/>
      </p:ext>
    </p:extLst>
  </p:cSld>
  <p:clrMapOvr>
    <a:masterClrMapping/>
  </p:clrMapOvr>
  <p:transition xmlns:p14="http://schemas.microsoft.com/office/powerpoint/2010/main"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15978"/>
      </p:ext>
    </p:extLst>
  </p:cSld>
  <p:clrMapOvr>
    <a:masterClrMapping/>
  </p:clrMapOvr>
  <p:transition xmlns:p14="http://schemas.microsoft.com/office/powerpoint/2010/main"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9693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FBE7F-5E4C-0D40-AD92-D8942828D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72119"/>
      </p:ext>
    </p:extLst>
  </p:cSld>
  <p:clrMapOvr>
    <a:masterClrMapping/>
  </p:clrMapOvr>
  <p:transition xmlns:p14="http://schemas.microsoft.com/office/powerpoint/2010/main"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03019"/>
      </p:ext>
    </p:extLst>
  </p:cSld>
  <p:clrMapOvr>
    <a:masterClrMapping/>
  </p:clrMapOvr>
  <p:transition xmlns:p14="http://schemas.microsoft.com/office/powerpoint/2010/main"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65577"/>
      </p:ext>
    </p:extLst>
  </p:cSld>
  <p:clrMapOvr>
    <a:masterClrMapping/>
  </p:clrMapOvr>
  <p:transition xmlns:p14="http://schemas.microsoft.com/office/powerpoint/2010/main"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5064486"/>
      </p:ext>
    </p:extLst>
  </p:cSld>
  <p:clrMapOvr>
    <a:masterClrMapping/>
  </p:clrMapOvr>
  <p:transition xmlns:p14="http://schemas.microsoft.com/office/powerpoint/2010/main"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57537"/>
      </p:ext>
    </p:extLst>
  </p:cSld>
  <p:clrMapOvr>
    <a:masterClrMapping/>
  </p:clrMapOvr>
  <p:transition xmlns:p14="http://schemas.microsoft.com/office/powerpoint/2010/main"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13412"/>
      </p:ext>
    </p:extLst>
  </p:cSld>
  <p:clrMapOvr>
    <a:masterClrMapping/>
  </p:clrMapOvr>
  <p:transition xmlns:p14="http://schemas.microsoft.com/office/powerpoint/2010/main"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60935"/>
      </p:ext>
    </p:extLst>
  </p:cSld>
  <p:clrMapOvr>
    <a:masterClrMapping/>
  </p:clrMapOvr>
  <p:transition xmlns:p14="http://schemas.microsoft.com/office/powerpoint/2010/main"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307386"/>
      </p:ext>
    </p:extLst>
  </p:cSld>
  <p:clrMapOvr>
    <a:masterClrMapping/>
  </p:clrMapOvr>
  <p:transition xmlns:p14="http://schemas.microsoft.com/office/powerpoint/2010/main"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9329168"/>
      </p:ext>
    </p:extLst>
  </p:cSld>
  <p:clrMapOvr>
    <a:masterClrMapping/>
  </p:clrMapOvr>
  <p:transition xmlns:p14="http://schemas.microsoft.com/office/powerpoint/2010/main"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3631873"/>
      </p:ext>
    </p:extLst>
  </p:cSld>
  <p:clrMapOvr>
    <a:masterClrMapping/>
  </p:clrMapOvr>
  <p:transition xmlns:p14="http://schemas.microsoft.com/office/powerpoint/2010/main"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47950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603F5-3430-144E-92C3-D2849E091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92215"/>
      </p:ext>
    </p:extLst>
  </p:cSld>
  <p:clrMapOvr>
    <a:masterClrMapping/>
  </p:clrMapOvr>
  <p:transition xmlns:p14="http://schemas.microsoft.com/office/powerpoint/2010/main"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82802"/>
      </p:ext>
    </p:extLst>
  </p:cSld>
  <p:clrMapOvr>
    <a:masterClrMapping/>
  </p:clrMapOvr>
  <p:transition xmlns:p14="http://schemas.microsoft.com/office/powerpoint/2010/main"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04989"/>
      </p:ext>
    </p:extLst>
  </p:cSld>
  <p:clrMapOvr>
    <a:masterClrMapping/>
  </p:clrMapOvr>
  <p:transition xmlns:p14="http://schemas.microsoft.com/office/powerpoint/2010/main"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59826"/>
      </p:ext>
    </p:extLst>
  </p:cSld>
  <p:clrMapOvr>
    <a:masterClrMapping/>
  </p:clrMapOvr>
  <p:transition xmlns:p14="http://schemas.microsoft.com/office/powerpoint/2010/main"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3050954"/>
      </p:ext>
    </p:extLst>
  </p:cSld>
  <p:clrMapOvr>
    <a:masterClrMapping/>
  </p:clrMapOvr>
  <p:transition xmlns:p14="http://schemas.microsoft.com/office/powerpoint/2010/main"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18259"/>
      </p:ext>
    </p:extLst>
  </p:cSld>
  <p:clrMapOvr>
    <a:masterClrMapping/>
  </p:clrMapOvr>
  <p:transition xmlns:p14="http://schemas.microsoft.com/office/powerpoint/2010/main"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96244"/>
      </p:ext>
    </p:extLst>
  </p:cSld>
  <p:clrMapOvr>
    <a:masterClrMapping/>
  </p:clrMapOvr>
  <p:transition xmlns:p14="http://schemas.microsoft.com/office/powerpoint/2010/main"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92357"/>
      </p:ext>
    </p:extLst>
  </p:cSld>
  <p:clrMapOvr>
    <a:masterClrMapping/>
  </p:clrMapOvr>
  <p:transition xmlns:p14="http://schemas.microsoft.com/office/powerpoint/2010/main"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416243"/>
      </p:ext>
    </p:extLst>
  </p:cSld>
  <p:clrMapOvr>
    <a:masterClrMapping/>
  </p:clrMapOvr>
  <p:transition xmlns:p14="http://schemas.microsoft.com/office/powerpoint/2010/main"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132089"/>
      </p:ext>
    </p:extLst>
  </p:cSld>
  <p:clrMapOvr>
    <a:masterClrMapping/>
  </p:clrMapOvr>
  <p:transition xmlns:p14="http://schemas.microsoft.com/office/powerpoint/2010/main"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649980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37842"/>
      </p:ext>
    </p:extLst>
  </p:cSld>
  <p:clrMapOvr>
    <a:masterClrMapping/>
  </p:clrMapOvr>
  <p:transition xmlns:p14="http://schemas.microsoft.com/office/powerpoint/2010/main"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48449"/>
      </p:ext>
    </p:extLst>
  </p:cSld>
  <p:clrMapOvr>
    <a:masterClrMapping/>
  </p:clrMapOvr>
  <p:transition xmlns:p14="http://schemas.microsoft.com/office/powerpoint/2010/main"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28315"/>
      </p:ext>
    </p:extLst>
  </p:cSld>
  <p:clrMapOvr>
    <a:masterClrMapping/>
  </p:clrMapOvr>
  <p:transition xmlns:p14="http://schemas.microsoft.com/office/powerpoint/2010/main"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53303"/>
      </p:ext>
    </p:extLst>
  </p:cSld>
  <p:clrMapOvr>
    <a:masterClrMapping/>
  </p:clrMapOvr>
  <p:transition xmlns:p14="http://schemas.microsoft.com/office/powerpoint/2010/main"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21122"/>
      </p:ext>
    </p:extLst>
  </p:cSld>
  <p:clrMapOvr>
    <a:masterClrMapping/>
  </p:clrMapOvr>
  <p:transition xmlns:p14="http://schemas.microsoft.com/office/powerpoint/2010/main"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5773839"/>
      </p:ext>
    </p:extLst>
  </p:cSld>
  <p:clrMapOvr>
    <a:masterClrMapping/>
  </p:clrMapOvr>
  <p:transition xmlns:p14="http://schemas.microsoft.com/office/powerpoint/2010/main"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2261"/>
      </p:ext>
    </p:extLst>
  </p:cSld>
  <p:clrMapOvr>
    <a:masterClrMapping/>
  </p:clrMapOvr>
  <p:transition xmlns:p14="http://schemas.microsoft.com/office/powerpoint/2010/main"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68567"/>
      </p:ext>
    </p:extLst>
  </p:cSld>
  <p:clrMapOvr>
    <a:masterClrMapping/>
  </p:clrMapOvr>
  <p:transition xmlns:p14="http://schemas.microsoft.com/office/powerpoint/2010/main"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21"/>
      </p:ext>
    </p:extLst>
  </p:cSld>
  <p:clrMapOvr>
    <a:masterClrMapping/>
  </p:clrMapOvr>
  <p:transition xmlns:p14="http://schemas.microsoft.com/office/powerpoint/2010/main"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039637"/>
      </p:ext>
    </p:extLst>
  </p:cSld>
  <p:clrMapOvr>
    <a:masterClrMapping/>
  </p:clrMapOvr>
  <p:transition xmlns:p14="http://schemas.microsoft.com/office/powerpoint/2010/main"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5793146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26883"/>
      </p:ext>
    </p:extLst>
  </p:cSld>
  <p:clrMapOvr>
    <a:masterClrMapping/>
  </p:clrMapOvr>
  <p:transition xmlns:p14="http://schemas.microsoft.com/office/powerpoint/2010/main"/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656013"/>
      </p:ext>
    </p:extLst>
  </p:cSld>
  <p:clrMapOvr>
    <a:masterClrMapping/>
  </p:clrMapOvr>
  <p:transition xmlns:p14="http://schemas.microsoft.com/office/powerpoint/2010/main"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37220"/>
      </p:ext>
    </p:extLst>
  </p:cSld>
  <p:clrMapOvr>
    <a:masterClrMapping/>
  </p:clrMapOvr>
  <p:transition xmlns:p14="http://schemas.microsoft.com/office/powerpoint/2010/main"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20100"/>
      </p:ext>
    </p:extLst>
  </p:cSld>
  <p:clrMapOvr>
    <a:masterClrMapping/>
  </p:clrMapOvr>
  <p:transition xmlns:p14="http://schemas.microsoft.com/office/powerpoint/2010/main"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52612"/>
      </p:ext>
    </p:extLst>
  </p:cSld>
  <p:clrMapOvr>
    <a:masterClrMapping/>
  </p:clrMapOvr>
  <p:transition xmlns:p14="http://schemas.microsoft.com/office/powerpoint/2010/main"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89645"/>
      </p:ext>
    </p:extLst>
  </p:cSld>
  <p:clrMapOvr>
    <a:masterClrMapping/>
  </p:clrMapOvr>
  <p:transition xmlns:p14="http://schemas.microsoft.com/office/powerpoint/2010/main"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2194700"/>
      </p:ext>
    </p:extLst>
  </p:cSld>
  <p:clrMapOvr>
    <a:masterClrMapping/>
  </p:clrMapOvr>
  <p:transition xmlns:p14="http://schemas.microsoft.com/office/powerpoint/2010/main"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50425"/>
      </p:ext>
    </p:extLst>
  </p:cSld>
  <p:clrMapOvr>
    <a:masterClrMapping/>
  </p:clrMapOvr>
  <p:transition xmlns:p14="http://schemas.microsoft.com/office/powerpoint/2010/main"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43805"/>
      </p:ext>
    </p:extLst>
  </p:cSld>
  <p:clrMapOvr>
    <a:masterClrMapping/>
  </p:clrMapOvr>
  <p:transition xmlns:p14="http://schemas.microsoft.com/office/powerpoint/2010/main"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47043"/>
      </p:ext>
    </p:extLst>
  </p:cSld>
  <p:clrMapOvr>
    <a:masterClrMapping/>
  </p:clrMapOvr>
  <p:transition xmlns:p14="http://schemas.microsoft.com/office/powerpoint/2010/main"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993231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5727849"/>
      </p:ext>
    </p:extLst>
  </p:cSld>
  <p:clrMapOvr>
    <a:masterClrMapping/>
  </p:clrMapOvr>
  <p:transition xmlns:p14="http://schemas.microsoft.com/office/powerpoint/2010/main"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968597"/>
      </p:ext>
    </p:extLst>
  </p:cSld>
  <p:clrMapOvr>
    <a:masterClrMapping/>
  </p:clrMapOvr>
  <p:transition xmlns:p14="http://schemas.microsoft.com/office/powerpoint/2010/main"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7847480"/>
      </p:ext>
    </p:extLst>
  </p:cSld>
  <p:clrMapOvr>
    <a:masterClrMapping/>
  </p:clrMapOvr>
  <p:transition xmlns:p14="http://schemas.microsoft.com/office/powerpoint/2010/main"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72455"/>
      </p:ext>
    </p:extLst>
  </p:cSld>
  <p:clrMapOvr>
    <a:masterClrMapping/>
  </p:clrMapOvr>
  <p:transition xmlns:p14="http://schemas.microsoft.com/office/powerpoint/2010/main"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37068"/>
      </p:ext>
    </p:extLst>
  </p:cSld>
  <p:clrMapOvr>
    <a:masterClrMapping/>
  </p:clrMapOvr>
  <p:transition xmlns:p14="http://schemas.microsoft.com/office/powerpoint/2010/main"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48270"/>
      </p:ext>
    </p:extLst>
  </p:cSld>
  <p:clrMapOvr>
    <a:masterClrMapping/>
  </p:clrMapOvr>
  <p:transition xmlns:p14="http://schemas.microsoft.com/office/powerpoint/2010/main"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04991"/>
      </p:ext>
    </p:extLst>
  </p:cSld>
  <p:clrMapOvr>
    <a:masterClrMapping/>
  </p:clrMapOvr>
  <p:transition xmlns:p14="http://schemas.microsoft.com/office/powerpoint/2010/main"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396191"/>
      </p:ext>
    </p:extLst>
  </p:cSld>
  <p:clrMapOvr>
    <a:masterClrMapping/>
  </p:clrMapOvr>
  <p:transition xmlns:p14="http://schemas.microsoft.com/office/powerpoint/2010/main"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70366"/>
      </p:ext>
    </p:extLst>
  </p:cSld>
  <p:clrMapOvr>
    <a:masterClrMapping/>
  </p:clrMapOvr>
  <p:transition xmlns:p14="http://schemas.microsoft.com/office/powerpoint/2010/main"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77176"/>
      </p:ext>
    </p:extLst>
  </p:cSld>
  <p:clrMapOvr>
    <a:masterClrMapping/>
  </p:clrMapOvr>
  <p:transition xmlns:p14="http://schemas.microsoft.com/office/powerpoint/2010/main"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644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04202"/>
      </p:ext>
    </p:extLst>
  </p:cSld>
  <p:clrMapOvr>
    <a:masterClrMapping/>
  </p:clrMapOvr>
  <p:transition xmlns:p14="http://schemas.microsoft.com/office/powerpoint/2010/main"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346394"/>
      </p:ext>
    </p:extLst>
  </p:cSld>
  <p:clrMapOvr>
    <a:masterClrMapping/>
  </p:clrMapOvr>
  <p:transition xmlns:p14="http://schemas.microsoft.com/office/powerpoint/2010/main"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9103130"/>
      </p:ext>
    </p:extLst>
  </p:cSld>
  <p:clrMapOvr>
    <a:masterClrMapping/>
  </p:clrMapOvr>
  <p:transition xmlns:p14="http://schemas.microsoft.com/office/powerpoint/2010/main"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0708300"/>
      </p:ext>
    </p:extLst>
  </p:cSld>
  <p:clrMapOvr>
    <a:masterClrMapping/>
  </p:clrMapOvr>
  <p:transition xmlns:p14="http://schemas.microsoft.com/office/powerpoint/2010/main"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46599"/>
      </p:ext>
    </p:extLst>
  </p:cSld>
  <p:clrMapOvr>
    <a:masterClrMapping/>
  </p:clrMapOvr>
  <p:transition xmlns:p14="http://schemas.microsoft.com/office/powerpoint/2010/main"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00149"/>
      </p:ext>
    </p:extLst>
  </p:cSld>
  <p:clrMapOvr>
    <a:masterClrMapping/>
  </p:clrMapOvr>
  <p:transition xmlns:p14="http://schemas.microsoft.com/office/powerpoint/2010/main"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24958"/>
      </p:ext>
    </p:extLst>
  </p:cSld>
  <p:clrMapOvr>
    <a:masterClrMapping/>
  </p:clrMapOvr>
  <p:transition xmlns:p14="http://schemas.microsoft.com/office/powerpoint/2010/main"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35204"/>
      </p:ext>
    </p:extLst>
  </p:cSld>
  <p:clrMapOvr>
    <a:masterClrMapping/>
  </p:clrMapOvr>
  <p:transition xmlns:p14="http://schemas.microsoft.com/office/powerpoint/2010/main"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1041822"/>
      </p:ext>
    </p:extLst>
  </p:cSld>
  <p:clrMapOvr>
    <a:masterClrMapping/>
  </p:clrMapOvr>
  <p:transition xmlns:p14="http://schemas.microsoft.com/office/powerpoint/2010/main"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22636"/>
      </p:ext>
    </p:extLst>
  </p:cSld>
  <p:clrMapOvr>
    <a:masterClrMapping/>
  </p:clrMapOvr>
  <p:transition xmlns:p14="http://schemas.microsoft.com/office/powerpoint/2010/main"/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09271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88986"/>
      </p:ext>
    </p:extLst>
  </p:cSld>
  <p:clrMapOvr>
    <a:masterClrMapping/>
  </p:clrMapOvr>
  <p:transition xmlns:p14="http://schemas.microsoft.com/office/powerpoint/2010/main"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56126"/>
      </p:ext>
    </p:extLst>
  </p:cSld>
  <p:clrMapOvr>
    <a:masterClrMapping/>
  </p:clrMapOvr>
  <p:transition xmlns:p14="http://schemas.microsoft.com/office/powerpoint/2010/main"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786151"/>
      </p:ext>
    </p:extLst>
  </p:cSld>
  <p:clrMapOvr>
    <a:masterClrMapping/>
  </p:clrMapOvr>
  <p:transition xmlns:p14="http://schemas.microsoft.com/office/powerpoint/2010/main"/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8513593"/>
      </p:ext>
    </p:extLst>
  </p:cSld>
  <p:clrMapOvr>
    <a:masterClrMapping/>
  </p:clrMapOvr>
  <p:transition xmlns:p14="http://schemas.microsoft.com/office/powerpoint/2010/main"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0196046"/>
      </p:ext>
    </p:extLst>
  </p:cSld>
  <p:clrMapOvr>
    <a:masterClrMapping/>
  </p:clrMapOvr>
  <p:transition xmlns:p14="http://schemas.microsoft.com/office/powerpoint/2010/main"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60426"/>
      </p:ext>
    </p:extLst>
  </p:cSld>
  <p:clrMapOvr>
    <a:masterClrMapping/>
  </p:clrMapOvr>
  <p:transition xmlns:p14="http://schemas.microsoft.com/office/powerpoint/2010/main"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88438"/>
      </p:ext>
    </p:extLst>
  </p:cSld>
  <p:clrMapOvr>
    <a:masterClrMapping/>
  </p:clrMapOvr>
  <p:transition xmlns:p14="http://schemas.microsoft.com/office/powerpoint/2010/main"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79551"/>
      </p:ext>
    </p:extLst>
  </p:cSld>
  <p:clrMapOvr>
    <a:masterClrMapping/>
  </p:clrMapOvr>
  <p:transition xmlns:p14="http://schemas.microsoft.com/office/powerpoint/2010/main"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5052"/>
      </p:ext>
    </p:extLst>
  </p:cSld>
  <p:clrMapOvr>
    <a:masterClrMapping/>
  </p:clrMapOvr>
  <p:transition xmlns:p14="http://schemas.microsoft.com/office/powerpoint/2010/main"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6728972"/>
      </p:ext>
    </p:extLst>
  </p:cSld>
  <p:clrMapOvr>
    <a:masterClrMapping/>
  </p:clrMapOvr>
  <p:transition xmlns:p14="http://schemas.microsoft.com/office/powerpoint/2010/main"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41526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52159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5385"/>
      </p:ext>
    </p:extLst>
  </p:cSld>
  <p:clrMapOvr>
    <a:masterClrMapping/>
  </p:clrMapOvr>
  <p:transition xmlns:p14="http://schemas.microsoft.com/office/powerpoint/2010/main"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57052"/>
      </p:ext>
    </p:extLst>
  </p:cSld>
  <p:clrMapOvr>
    <a:masterClrMapping/>
  </p:clrMapOvr>
  <p:transition xmlns:p14="http://schemas.microsoft.com/office/powerpoint/2010/main"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77295"/>
      </p:ext>
    </p:extLst>
  </p:cSld>
  <p:clrMapOvr>
    <a:masterClrMapping/>
  </p:clrMapOvr>
  <p:transition xmlns:p14="http://schemas.microsoft.com/office/powerpoint/2010/main"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136089"/>
      </p:ext>
    </p:extLst>
  </p:cSld>
  <p:clrMapOvr>
    <a:masterClrMapping/>
  </p:clrMapOvr>
  <p:transition xmlns:p14="http://schemas.microsoft.com/office/powerpoint/2010/main"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0046253"/>
      </p:ext>
    </p:extLst>
  </p:cSld>
  <p:clrMapOvr>
    <a:masterClrMapping/>
  </p:clrMapOvr>
  <p:transition xmlns:p14="http://schemas.microsoft.com/office/powerpoint/2010/main"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9611648"/>
      </p:ext>
    </p:extLst>
  </p:cSld>
  <p:clrMapOvr>
    <a:masterClrMapping/>
  </p:clrMapOvr>
  <p:transition xmlns:p14="http://schemas.microsoft.com/office/powerpoint/2010/main"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74727"/>
      </p:ext>
    </p:extLst>
  </p:cSld>
  <p:clrMapOvr>
    <a:masterClrMapping/>
  </p:clrMapOvr>
  <p:transition xmlns:p14="http://schemas.microsoft.com/office/powerpoint/2010/main"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29117"/>
      </p:ext>
    </p:extLst>
  </p:cSld>
  <p:clrMapOvr>
    <a:masterClrMapping/>
  </p:clrMapOvr>
  <p:transition xmlns:p14="http://schemas.microsoft.com/office/powerpoint/2010/main"/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68070"/>
      </p:ext>
    </p:extLst>
  </p:cSld>
  <p:clrMapOvr>
    <a:masterClrMapping/>
  </p:clrMapOvr>
  <p:transition xmlns:p14="http://schemas.microsoft.com/office/powerpoint/2010/main"/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46770"/>
      </p:ext>
    </p:extLst>
  </p:cSld>
  <p:clrMapOvr>
    <a:masterClrMapping/>
  </p:clrMapOvr>
  <p:transition xmlns:p14="http://schemas.microsoft.com/office/powerpoint/2010/main"/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0348710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148834"/>
      </p:ext>
    </p:extLst>
  </p:cSld>
  <p:clrMapOvr>
    <a:masterClrMapping/>
  </p:clrMapOvr>
  <p:transition xmlns:p14="http://schemas.microsoft.com/office/powerpoint/2010/main"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28488"/>
      </p:ext>
    </p:extLst>
  </p:cSld>
  <p:clrMapOvr>
    <a:masterClrMapping/>
  </p:clrMapOvr>
  <p:transition xmlns:p14="http://schemas.microsoft.com/office/powerpoint/2010/main"/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92131"/>
      </p:ext>
    </p:extLst>
  </p:cSld>
  <p:clrMapOvr>
    <a:masterClrMapping/>
  </p:clrMapOvr>
  <p:transition xmlns:p14="http://schemas.microsoft.com/office/powerpoint/2010/main"/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90432"/>
      </p:ext>
    </p:extLst>
  </p:cSld>
  <p:clrMapOvr>
    <a:masterClrMapping/>
  </p:clrMapOvr>
  <p:transition xmlns:p14="http://schemas.microsoft.com/office/powerpoint/2010/main"/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44772"/>
      </p:ext>
    </p:extLst>
  </p:cSld>
  <p:clrMapOvr>
    <a:masterClrMapping/>
  </p:clrMapOvr>
  <p:transition xmlns:p14="http://schemas.microsoft.com/office/powerpoint/2010/main"/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1585945"/>
      </p:ext>
    </p:extLst>
  </p:cSld>
  <p:clrMapOvr>
    <a:masterClrMapping/>
  </p:clrMapOvr>
  <p:transition xmlns:p14="http://schemas.microsoft.com/office/powerpoint/2010/main"/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7350570"/>
      </p:ext>
    </p:extLst>
  </p:cSld>
  <p:clrMapOvr>
    <a:masterClrMapping/>
  </p:clrMapOvr>
  <p:transition xmlns:p14="http://schemas.microsoft.com/office/powerpoint/2010/main"/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35078"/>
      </p:ext>
    </p:extLst>
  </p:cSld>
  <p:clrMapOvr>
    <a:masterClrMapping/>
  </p:clrMapOvr>
  <p:transition xmlns:p14="http://schemas.microsoft.com/office/powerpoint/2010/main"/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3282"/>
      </p:ext>
    </p:extLst>
  </p:cSld>
  <p:clrMapOvr>
    <a:masterClrMapping/>
  </p:clrMapOvr>
  <p:transition xmlns:p14="http://schemas.microsoft.com/office/powerpoint/2010/main"/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17545"/>
      </p:ext>
    </p:extLst>
  </p:cSld>
  <p:clrMapOvr>
    <a:masterClrMapping/>
  </p:clrMapOvr>
  <p:transition xmlns:p14="http://schemas.microsoft.com/office/powerpoint/2010/main"/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57980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5218479"/>
      </p:ext>
    </p:extLst>
  </p:cSld>
  <p:clrMapOvr>
    <a:masterClrMapping/>
  </p:clrMapOvr>
  <p:transition xmlns:p14="http://schemas.microsoft.com/office/powerpoint/2010/main"/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6601795"/>
      </p:ext>
    </p:extLst>
  </p:cSld>
  <p:clrMapOvr>
    <a:masterClrMapping/>
  </p:clrMapOvr>
  <p:transition xmlns:p14="http://schemas.microsoft.com/office/powerpoint/2010/main"/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61985"/>
      </p:ext>
    </p:extLst>
  </p:cSld>
  <p:clrMapOvr>
    <a:masterClrMapping/>
  </p:clrMapOvr>
  <p:transition xmlns:p14="http://schemas.microsoft.com/office/powerpoint/2010/main"/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99637"/>
      </p:ext>
    </p:extLst>
  </p:cSld>
  <p:clrMapOvr>
    <a:masterClrMapping/>
  </p:clrMapOvr>
  <p:transition xmlns:p14="http://schemas.microsoft.com/office/powerpoint/2010/main"/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48484"/>
      </p:ext>
    </p:extLst>
  </p:cSld>
  <p:clrMapOvr>
    <a:masterClrMapping/>
  </p:clrMapOvr>
  <p:transition xmlns:p14="http://schemas.microsoft.com/office/powerpoint/2010/main"/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633261"/>
      </p:ext>
    </p:extLst>
  </p:cSld>
  <p:clrMapOvr>
    <a:masterClrMapping/>
  </p:clrMapOvr>
  <p:transition xmlns:p14="http://schemas.microsoft.com/office/powerpoint/2010/main"/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0895339"/>
      </p:ext>
    </p:extLst>
  </p:cSld>
  <p:clrMapOvr>
    <a:masterClrMapping/>
  </p:clrMapOvr>
  <p:transition xmlns:p14="http://schemas.microsoft.com/office/powerpoint/2010/main"/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934379"/>
      </p:ext>
    </p:extLst>
  </p:cSld>
  <p:clrMapOvr>
    <a:masterClrMapping/>
  </p:clrMapOvr>
  <p:transition xmlns:p14="http://schemas.microsoft.com/office/powerpoint/2010/main"/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51838"/>
      </p:ext>
    </p:extLst>
  </p:cSld>
  <p:clrMapOvr>
    <a:masterClrMapping/>
  </p:clrMapOvr>
  <p:transition xmlns:p14="http://schemas.microsoft.com/office/powerpoint/2010/main"/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81837"/>
      </p:ext>
    </p:extLst>
  </p:cSld>
  <p:clrMapOvr>
    <a:masterClrMapping/>
  </p:clrMapOvr>
  <p:transition xmlns:p14="http://schemas.microsoft.com/office/powerpoint/2010/main"/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21658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8791501"/>
      </p:ext>
    </p:extLst>
  </p:cSld>
  <p:clrMapOvr>
    <a:masterClrMapping/>
  </p:clrMapOvr>
  <p:transition xmlns:p14="http://schemas.microsoft.com/office/powerpoint/2010/main"/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39148"/>
      </p:ext>
    </p:extLst>
  </p:cSld>
  <p:clrMapOvr>
    <a:masterClrMapping/>
  </p:clrMapOvr>
  <p:transition xmlns:p14="http://schemas.microsoft.com/office/powerpoint/2010/main"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4840701"/>
      </p:ext>
    </p:extLst>
  </p:cSld>
  <p:clrMapOvr>
    <a:masterClrMapping/>
  </p:clrMapOvr>
  <p:transition xmlns:p14="http://schemas.microsoft.com/office/powerpoint/2010/main"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74097"/>
      </p:ext>
    </p:extLst>
  </p:cSld>
  <p:clrMapOvr>
    <a:masterClrMapping/>
  </p:clrMapOvr>
  <p:transition xmlns:p14="http://schemas.microsoft.com/office/powerpoint/2010/main"/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61416"/>
      </p:ext>
    </p:extLst>
  </p:cSld>
  <p:clrMapOvr>
    <a:masterClrMapping/>
  </p:clrMapOvr>
  <p:transition xmlns:p14="http://schemas.microsoft.com/office/powerpoint/2010/main"/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99514"/>
      </p:ext>
    </p:extLst>
  </p:cSld>
  <p:clrMapOvr>
    <a:masterClrMapping/>
  </p:clrMapOvr>
  <p:transition xmlns:p14="http://schemas.microsoft.com/office/powerpoint/2010/main"/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175264"/>
      </p:ext>
    </p:extLst>
  </p:cSld>
  <p:clrMapOvr>
    <a:masterClrMapping/>
  </p:clrMapOvr>
  <p:transition xmlns:p14="http://schemas.microsoft.com/office/powerpoint/2010/main"/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795270"/>
      </p:ext>
    </p:extLst>
  </p:cSld>
  <p:clrMapOvr>
    <a:masterClrMapping/>
  </p:clrMapOvr>
  <p:transition xmlns:p14="http://schemas.microsoft.com/office/powerpoint/2010/main"/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2816027"/>
      </p:ext>
    </p:extLst>
  </p:cSld>
  <p:clrMapOvr>
    <a:masterClrMapping/>
  </p:clrMapOvr>
  <p:transition xmlns:p14="http://schemas.microsoft.com/office/powerpoint/2010/main"/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5768"/>
      </p:ext>
    </p:extLst>
  </p:cSld>
  <p:clrMapOvr>
    <a:masterClrMapping/>
  </p:clrMapOvr>
  <p:transition xmlns:p14="http://schemas.microsoft.com/office/powerpoint/2010/main"/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96339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58932"/>
      </p:ext>
    </p:extLst>
  </p:cSld>
  <p:clrMapOvr>
    <a:masterClrMapping/>
  </p:clrMapOvr>
  <p:transition xmlns:p14="http://schemas.microsoft.com/office/powerpoint/2010/main"/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57892"/>
      </p:ext>
    </p:extLst>
  </p:cSld>
  <p:clrMapOvr>
    <a:masterClrMapping/>
  </p:clrMapOvr>
  <p:transition xmlns:p14="http://schemas.microsoft.com/office/powerpoint/2010/main"/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91248"/>
      </p:ext>
    </p:extLst>
  </p:cSld>
  <p:clrMapOvr>
    <a:masterClrMapping/>
  </p:clrMapOvr>
  <p:transition xmlns:p14="http://schemas.microsoft.com/office/powerpoint/2010/main"/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8807046"/>
      </p:ext>
    </p:extLst>
  </p:cSld>
  <p:clrMapOvr>
    <a:masterClrMapping/>
  </p:clrMapOvr>
  <p:transition xmlns:p14="http://schemas.microsoft.com/office/powerpoint/2010/main"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96118"/>
      </p:ext>
    </p:extLst>
  </p:cSld>
  <p:clrMapOvr>
    <a:masterClrMapping/>
  </p:clrMapOvr>
  <p:transition xmlns:p14="http://schemas.microsoft.com/office/powerpoint/2010/main"/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28823"/>
      </p:ext>
    </p:extLst>
  </p:cSld>
  <p:clrMapOvr>
    <a:masterClrMapping/>
  </p:clrMapOvr>
  <p:transition xmlns:p14="http://schemas.microsoft.com/office/powerpoint/2010/main"/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65043"/>
      </p:ext>
    </p:extLst>
  </p:cSld>
  <p:clrMapOvr>
    <a:masterClrMapping/>
  </p:clrMapOvr>
  <p:transition xmlns:p14="http://schemas.microsoft.com/office/powerpoint/2010/main"/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915530"/>
      </p:ext>
    </p:extLst>
  </p:cSld>
  <p:clrMapOvr>
    <a:masterClrMapping/>
  </p:clrMapOvr>
  <p:transition xmlns:p14="http://schemas.microsoft.com/office/powerpoint/2010/main"/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6517391"/>
      </p:ext>
    </p:extLst>
  </p:cSld>
  <p:clrMapOvr>
    <a:masterClrMapping/>
  </p:clrMapOvr>
  <p:transition xmlns:p14="http://schemas.microsoft.com/office/powerpoint/2010/main"/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8231280"/>
      </p:ext>
    </p:extLst>
  </p:cSld>
  <p:clrMapOvr>
    <a:masterClrMapping/>
  </p:clrMapOvr>
  <p:transition xmlns:p14="http://schemas.microsoft.com/office/powerpoint/2010/main"/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01374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80234"/>
      </p:ext>
    </p:extLst>
  </p:cSld>
  <p:clrMapOvr>
    <a:masterClrMapping/>
  </p:clrMapOvr>
  <p:transition xmlns:p14="http://schemas.microsoft.com/office/powerpoint/2010/main"/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57284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FBC43-4EBD-3C40-AE58-8EB0C79BA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88697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EF0A1-1520-804B-A08B-5EE20B6D8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4368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09110-2E18-E04B-9D56-2B166DEC0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10094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55800" y="5524500"/>
            <a:ext cx="4476750" cy="248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4950" y="5524500"/>
            <a:ext cx="4476750" cy="248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6F958-655D-DE43-8092-7DF851D68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69629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17575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58DC2-6B2F-A043-9257-5D8AD1AC3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46589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9EB83-2D10-1440-B16C-D6B6BE804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97814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3D970-8A51-0E4F-A2EB-BB650378B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28534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9E93F-94AB-894E-BF69-B47376C75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71189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CC3FE-909B-6C4E-B5DA-3F0395790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82306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08F77-AAA9-664A-B3F6-CF9CAD6C4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68644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3028950"/>
            <a:ext cx="2762250" cy="4984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3028950"/>
            <a:ext cx="8134350" cy="4984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70E2A-077C-4E43-B2E2-03194DD98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51273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30871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82775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60743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941276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10968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74858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8319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523955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3012747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7060493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3381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85522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08702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4662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4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3401950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40303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83209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68144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584576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4611415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5324424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8939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41012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92365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1575798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02734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5255102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43502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79851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36495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268607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1632128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8287109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99742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6903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1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1.xml"/><Relationship Id="rId12" Type="http://schemas.openxmlformats.org/officeDocument/2006/relationships/theme" Target="../theme/theme21.xml"/><Relationship Id="rId1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27.xml"/><Relationship Id="rId8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1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3.xml"/><Relationship Id="rId12" Type="http://schemas.openxmlformats.org/officeDocument/2006/relationships/theme" Target="../theme/theme23.xml"/><Relationship Id="rId1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49.xml"/><Relationship Id="rId8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4.xml"/><Relationship Id="rId12" Type="http://schemas.openxmlformats.org/officeDocument/2006/relationships/theme" Target="../theme/theme24.xml"/><Relationship Id="rId1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0.xml"/><Relationship Id="rId8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3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5.xml"/><Relationship Id="rId12" Type="http://schemas.openxmlformats.org/officeDocument/2006/relationships/theme" Target="../theme/theme25.xml"/><Relationship Id="rId1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1.xml"/><Relationship Id="rId8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4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6.xml"/><Relationship Id="rId12" Type="http://schemas.openxmlformats.org/officeDocument/2006/relationships/theme" Target="../theme/theme26.xml"/><Relationship Id="rId1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2.xml"/><Relationship Id="rId8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5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7.xml"/><Relationship Id="rId12" Type="http://schemas.openxmlformats.org/officeDocument/2006/relationships/theme" Target="../theme/theme27.xml"/><Relationship Id="rId1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88.xml"/><Relationship Id="rId3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3.xml"/><Relationship Id="rId8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296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8.xml"/><Relationship Id="rId12" Type="http://schemas.openxmlformats.org/officeDocument/2006/relationships/theme" Target="../theme/theme28.xml"/><Relationship Id="rId1" Type="http://schemas.openxmlformats.org/officeDocument/2006/relationships/slideLayout" Target="../slideLayouts/slideLayout298.xml"/><Relationship Id="rId2" Type="http://schemas.openxmlformats.org/officeDocument/2006/relationships/slideLayout" Target="../slideLayouts/slideLayout299.xml"/><Relationship Id="rId3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4.xml"/><Relationship Id="rId8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07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9.xml"/><Relationship Id="rId12" Type="http://schemas.openxmlformats.org/officeDocument/2006/relationships/theme" Target="../theme/theme29.xml"/><Relationship Id="rId1" Type="http://schemas.openxmlformats.org/officeDocument/2006/relationships/slideLayout" Target="../slideLayouts/slideLayout309.xml"/><Relationship Id="rId2" Type="http://schemas.openxmlformats.org/officeDocument/2006/relationships/slideLayout" Target="../slideLayouts/slideLayout310.xml"/><Relationship Id="rId3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12.xml"/><Relationship Id="rId5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5.xml"/><Relationship Id="rId8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318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0.xml"/><Relationship Id="rId12" Type="http://schemas.openxmlformats.org/officeDocument/2006/relationships/theme" Target="../theme/theme30.xml"/><Relationship Id="rId1" Type="http://schemas.openxmlformats.org/officeDocument/2006/relationships/slideLayout" Target="../slideLayouts/slideLayout320.xml"/><Relationship Id="rId2" Type="http://schemas.openxmlformats.org/officeDocument/2006/relationships/slideLayout" Target="../slideLayouts/slideLayout321.xml"/><Relationship Id="rId3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326.xml"/><Relationship Id="rId8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28.xml"/><Relationship Id="rId10" Type="http://schemas.openxmlformats.org/officeDocument/2006/relationships/slideLayout" Target="../slideLayouts/slideLayout329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1.xml"/><Relationship Id="rId12" Type="http://schemas.openxmlformats.org/officeDocument/2006/relationships/theme" Target="../theme/theme31.xml"/><Relationship Id="rId1" Type="http://schemas.openxmlformats.org/officeDocument/2006/relationships/slideLayout" Target="../slideLayouts/slideLayout331.xml"/><Relationship Id="rId2" Type="http://schemas.openxmlformats.org/officeDocument/2006/relationships/slideLayout" Target="../slideLayouts/slideLayout332.xml"/><Relationship Id="rId3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35.xml"/><Relationship Id="rId6" Type="http://schemas.openxmlformats.org/officeDocument/2006/relationships/slideLayout" Target="../slideLayouts/slideLayout336.xml"/><Relationship Id="rId7" Type="http://schemas.openxmlformats.org/officeDocument/2006/relationships/slideLayout" Target="../slideLayouts/slideLayout337.xml"/><Relationship Id="rId8" Type="http://schemas.openxmlformats.org/officeDocument/2006/relationships/slideLayout" Target="../slideLayouts/slideLayout338.xml"/><Relationship Id="rId9" Type="http://schemas.openxmlformats.org/officeDocument/2006/relationships/slideLayout" Target="../slideLayouts/slideLayout339.xml"/><Relationship Id="rId10" Type="http://schemas.openxmlformats.org/officeDocument/2006/relationships/slideLayout" Target="../slideLayouts/slideLayout340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2.xml"/><Relationship Id="rId12" Type="http://schemas.openxmlformats.org/officeDocument/2006/relationships/theme" Target="../theme/theme32.xml"/><Relationship Id="rId13" Type="http://schemas.openxmlformats.org/officeDocument/2006/relationships/hyperlink" Target="http://eol.org/collections/304" TargetMode="External"/><Relationship Id="rId1" Type="http://schemas.openxmlformats.org/officeDocument/2006/relationships/slideLayout" Target="../slideLayouts/slideLayout342.xml"/><Relationship Id="rId2" Type="http://schemas.openxmlformats.org/officeDocument/2006/relationships/slideLayout" Target="../slideLayouts/slideLayout343.xml"/><Relationship Id="rId3" Type="http://schemas.openxmlformats.org/officeDocument/2006/relationships/slideLayout" Target="../slideLayouts/slideLayout344.xml"/><Relationship Id="rId4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346.xml"/><Relationship Id="rId6" Type="http://schemas.openxmlformats.org/officeDocument/2006/relationships/slideLayout" Target="../slideLayouts/slideLayout347.xml"/><Relationship Id="rId7" Type="http://schemas.openxmlformats.org/officeDocument/2006/relationships/slideLayout" Target="../slideLayouts/slideLayout348.xml"/><Relationship Id="rId8" Type="http://schemas.openxmlformats.org/officeDocument/2006/relationships/slideLayout" Target="../slideLayouts/slideLayout349.xml"/><Relationship Id="rId9" Type="http://schemas.openxmlformats.org/officeDocument/2006/relationships/slideLayout" Target="../slideLayouts/slideLayout350.xml"/><Relationship Id="rId10" Type="http://schemas.openxmlformats.org/officeDocument/2006/relationships/slideLayout" Target="../slideLayouts/slideLayout351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3.xml"/><Relationship Id="rId12" Type="http://schemas.openxmlformats.org/officeDocument/2006/relationships/theme" Target="../theme/theme33.xml"/><Relationship Id="rId1" Type="http://schemas.openxmlformats.org/officeDocument/2006/relationships/slideLayout" Target="../slideLayouts/slideLayout353.xml"/><Relationship Id="rId2" Type="http://schemas.openxmlformats.org/officeDocument/2006/relationships/slideLayout" Target="../slideLayouts/slideLayout354.xml"/><Relationship Id="rId3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58.xml"/><Relationship Id="rId7" Type="http://schemas.openxmlformats.org/officeDocument/2006/relationships/slideLayout" Target="../slideLayouts/slideLayout359.xml"/><Relationship Id="rId8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1.xml"/><Relationship Id="rId10" Type="http://schemas.openxmlformats.org/officeDocument/2006/relationships/slideLayout" Target="../slideLayouts/slideLayout362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4.xml"/><Relationship Id="rId12" Type="http://schemas.openxmlformats.org/officeDocument/2006/relationships/theme" Target="../theme/theme34.xml"/><Relationship Id="rId1" Type="http://schemas.openxmlformats.org/officeDocument/2006/relationships/slideLayout" Target="../slideLayouts/slideLayout364.xml"/><Relationship Id="rId2" Type="http://schemas.openxmlformats.org/officeDocument/2006/relationships/slideLayout" Target="../slideLayouts/slideLayout365.xml"/><Relationship Id="rId3" Type="http://schemas.openxmlformats.org/officeDocument/2006/relationships/slideLayout" Target="../slideLayouts/slideLayout366.xml"/><Relationship Id="rId4" Type="http://schemas.openxmlformats.org/officeDocument/2006/relationships/slideLayout" Target="../slideLayouts/slideLayout367.xml"/><Relationship Id="rId5" Type="http://schemas.openxmlformats.org/officeDocument/2006/relationships/slideLayout" Target="../slideLayouts/slideLayout368.xml"/><Relationship Id="rId6" Type="http://schemas.openxmlformats.org/officeDocument/2006/relationships/slideLayout" Target="../slideLayouts/slideLayout369.xml"/><Relationship Id="rId7" Type="http://schemas.openxmlformats.org/officeDocument/2006/relationships/slideLayout" Target="../slideLayouts/slideLayout370.xml"/><Relationship Id="rId8" Type="http://schemas.openxmlformats.org/officeDocument/2006/relationships/slideLayout" Target="../slideLayouts/slideLayout371.xml"/><Relationship Id="rId9" Type="http://schemas.openxmlformats.org/officeDocument/2006/relationships/slideLayout" Target="../slideLayouts/slideLayout372.xml"/><Relationship Id="rId10" Type="http://schemas.openxmlformats.org/officeDocument/2006/relationships/slideLayout" Target="../slideLayouts/slideLayout373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5.xml"/><Relationship Id="rId12" Type="http://schemas.openxmlformats.org/officeDocument/2006/relationships/theme" Target="../theme/theme35.xml"/><Relationship Id="rId13" Type="http://schemas.openxmlformats.org/officeDocument/2006/relationships/hyperlink" Target="http://eol.org/collections/304" TargetMode="External"/><Relationship Id="rId1" Type="http://schemas.openxmlformats.org/officeDocument/2006/relationships/slideLayout" Target="../slideLayouts/slideLayout375.xml"/><Relationship Id="rId2" Type="http://schemas.openxmlformats.org/officeDocument/2006/relationships/slideLayout" Target="../slideLayouts/slideLayout376.xml"/><Relationship Id="rId3" Type="http://schemas.openxmlformats.org/officeDocument/2006/relationships/slideLayout" Target="../slideLayouts/slideLayout377.xml"/><Relationship Id="rId4" Type="http://schemas.openxmlformats.org/officeDocument/2006/relationships/slideLayout" Target="../slideLayouts/slideLayout378.xml"/><Relationship Id="rId5" Type="http://schemas.openxmlformats.org/officeDocument/2006/relationships/slideLayout" Target="../slideLayouts/slideLayout379.xml"/><Relationship Id="rId6" Type="http://schemas.openxmlformats.org/officeDocument/2006/relationships/slideLayout" Target="../slideLayouts/slideLayout380.xml"/><Relationship Id="rId7" Type="http://schemas.openxmlformats.org/officeDocument/2006/relationships/slideLayout" Target="../slideLayouts/slideLayout381.xml"/><Relationship Id="rId8" Type="http://schemas.openxmlformats.org/officeDocument/2006/relationships/slideLayout" Target="../slideLayouts/slideLayout382.xml"/><Relationship Id="rId9" Type="http://schemas.openxmlformats.org/officeDocument/2006/relationships/slideLayout" Target="../slideLayouts/slideLayout383.xml"/><Relationship Id="rId10" Type="http://schemas.openxmlformats.org/officeDocument/2006/relationships/slideLayout" Target="../slideLayouts/slideLayout384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6.xml"/><Relationship Id="rId12" Type="http://schemas.openxmlformats.org/officeDocument/2006/relationships/theme" Target="../theme/theme3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86.xml"/><Relationship Id="rId2" Type="http://schemas.openxmlformats.org/officeDocument/2006/relationships/slideLayout" Target="../slideLayouts/slideLayout387.xml"/><Relationship Id="rId3" Type="http://schemas.openxmlformats.org/officeDocument/2006/relationships/slideLayout" Target="../slideLayouts/slideLayout388.xml"/><Relationship Id="rId4" Type="http://schemas.openxmlformats.org/officeDocument/2006/relationships/slideLayout" Target="../slideLayouts/slideLayout389.xml"/><Relationship Id="rId5" Type="http://schemas.openxmlformats.org/officeDocument/2006/relationships/slideLayout" Target="../slideLayouts/slideLayout390.xml"/><Relationship Id="rId6" Type="http://schemas.openxmlformats.org/officeDocument/2006/relationships/slideLayout" Target="../slideLayouts/slideLayout391.xml"/><Relationship Id="rId7" Type="http://schemas.openxmlformats.org/officeDocument/2006/relationships/slideLayout" Target="../slideLayouts/slideLayout392.xml"/><Relationship Id="rId8" Type="http://schemas.openxmlformats.org/officeDocument/2006/relationships/slideLayout" Target="../slideLayouts/slideLayout393.xml"/><Relationship Id="rId9" Type="http://schemas.openxmlformats.org/officeDocument/2006/relationships/slideLayout" Target="../slideLayouts/slideLayout394.xml"/><Relationship Id="rId10" Type="http://schemas.openxmlformats.org/officeDocument/2006/relationships/slideLayout" Target="../slideLayouts/slideLayout395.xml"/></Relationships>
</file>

<file path=ppt/slideMasters/_rels/slideMaster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7.xml"/><Relationship Id="rId12" Type="http://schemas.openxmlformats.org/officeDocument/2006/relationships/theme" Target="../theme/theme37.xml"/><Relationship Id="rId1" Type="http://schemas.openxmlformats.org/officeDocument/2006/relationships/slideLayout" Target="../slideLayouts/slideLayout397.xml"/><Relationship Id="rId2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99.xml"/><Relationship Id="rId4" Type="http://schemas.openxmlformats.org/officeDocument/2006/relationships/slideLayout" Target="../slideLayouts/slideLayout400.xml"/><Relationship Id="rId5" Type="http://schemas.openxmlformats.org/officeDocument/2006/relationships/slideLayout" Target="../slideLayouts/slideLayout401.xml"/><Relationship Id="rId6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403.xml"/><Relationship Id="rId8" Type="http://schemas.openxmlformats.org/officeDocument/2006/relationships/slideLayout" Target="../slideLayouts/slideLayout404.xml"/><Relationship Id="rId9" Type="http://schemas.openxmlformats.org/officeDocument/2006/relationships/slideLayout" Target="../slideLayouts/slideLayout405.xml"/><Relationship Id="rId10" Type="http://schemas.openxmlformats.org/officeDocument/2006/relationships/slideLayout" Target="../slideLayouts/slideLayout406.xml"/></Relationships>
</file>

<file path=ppt/slideMasters/_rels/slideMaster3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8.xml"/><Relationship Id="rId12" Type="http://schemas.openxmlformats.org/officeDocument/2006/relationships/theme" Target="../theme/theme38.xml"/><Relationship Id="rId1" Type="http://schemas.openxmlformats.org/officeDocument/2006/relationships/slideLayout" Target="../slideLayouts/slideLayout408.xml"/><Relationship Id="rId2" Type="http://schemas.openxmlformats.org/officeDocument/2006/relationships/slideLayout" Target="../slideLayouts/slideLayout409.xml"/><Relationship Id="rId3" Type="http://schemas.openxmlformats.org/officeDocument/2006/relationships/slideLayout" Target="../slideLayouts/slideLayout410.xml"/><Relationship Id="rId4" Type="http://schemas.openxmlformats.org/officeDocument/2006/relationships/slideLayout" Target="../slideLayouts/slideLayout411.xml"/><Relationship Id="rId5" Type="http://schemas.openxmlformats.org/officeDocument/2006/relationships/slideLayout" Target="../slideLayouts/slideLayout412.xml"/><Relationship Id="rId6" Type="http://schemas.openxmlformats.org/officeDocument/2006/relationships/slideLayout" Target="../slideLayouts/slideLayout413.xml"/><Relationship Id="rId7" Type="http://schemas.openxmlformats.org/officeDocument/2006/relationships/slideLayout" Target="../slideLayouts/slideLayout414.xml"/><Relationship Id="rId8" Type="http://schemas.openxmlformats.org/officeDocument/2006/relationships/slideLayout" Target="../slideLayouts/slideLayout415.xml"/><Relationship Id="rId9" Type="http://schemas.openxmlformats.org/officeDocument/2006/relationships/slideLayout" Target="../slideLayouts/slideLayout416.xml"/><Relationship Id="rId10" Type="http://schemas.openxmlformats.org/officeDocument/2006/relationships/slideLayout" Target="../slideLayouts/slideLayout417.xml"/></Relationships>
</file>

<file path=ppt/slideMasters/_rels/slideMaster3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9.xml"/><Relationship Id="rId12" Type="http://schemas.openxmlformats.org/officeDocument/2006/relationships/theme" Target="../theme/theme39.xml"/><Relationship Id="rId1" Type="http://schemas.openxmlformats.org/officeDocument/2006/relationships/slideLayout" Target="../slideLayouts/slideLayout419.xml"/><Relationship Id="rId2" Type="http://schemas.openxmlformats.org/officeDocument/2006/relationships/slideLayout" Target="../slideLayouts/slideLayout420.xml"/><Relationship Id="rId3" Type="http://schemas.openxmlformats.org/officeDocument/2006/relationships/slideLayout" Target="../slideLayouts/slideLayout421.xml"/><Relationship Id="rId4" Type="http://schemas.openxmlformats.org/officeDocument/2006/relationships/slideLayout" Target="../slideLayouts/slideLayout422.xml"/><Relationship Id="rId5" Type="http://schemas.openxmlformats.org/officeDocument/2006/relationships/slideLayout" Target="../slideLayouts/slideLayout423.xml"/><Relationship Id="rId6" Type="http://schemas.openxmlformats.org/officeDocument/2006/relationships/slideLayout" Target="../slideLayouts/slideLayout424.xml"/><Relationship Id="rId7" Type="http://schemas.openxmlformats.org/officeDocument/2006/relationships/slideLayout" Target="../slideLayouts/slideLayout425.xml"/><Relationship Id="rId8" Type="http://schemas.openxmlformats.org/officeDocument/2006/relationships/slideLayout" Target="../slideLayouts/slideLayout426.xml"/><Relationship Id="rId9" Type="http://schemas.openxmlformats.org/officeDocument/2006/relationships/slideLayout" Target="../slideLayouts/slideLayout427.xml"/><Relationship Id="rId10" Type="http://schemas.openxmlformats.org/officeDocument/2006/relationships/slideLayout" Target="../slideLayouts/slideLayout42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4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0.xml"/><Relationship Id="rId12" Type="http://schemas.openxmlformats.org/officeDocument/2006/relationships/theme" Target="../theme/theme40.xml"/><Relationship Id="rId1" Type="http://schemas.openxmlformats.org/officeDocument/2006/relationships/slideLayout" Target="../slideLayouts/slideLayout430.xml"/><Relationship Id="rId2" Type="http://schemas.openxmlformats.org/officeDocument/2006/relationships/slideLayout" Target="../slideLayouts/slideLayout431.xml"/><Relationship Id="rId3" Type="http://schemas.openxmlformats.org/officeDocument/2006/relationships/slideLayout" Target="../slideLayouts/slideLayout432.xml"/><Relationship Id="rId4" Type="http://schemas.openxmlformats.org/officeDocument/2006/relationships/slideLayout" Target="../slideLayouts/slideLayout433.xml"/><Relationship Id="rId5" Type="http://schemas.openxmlformats.org/officeDocument/2006/relationships/slideLayout" Target="../slideLayouts/slideLayout434.xml"/><Relationship Id="rId6" Type="http://schemas.openxmlformats.org/officeDocument/2006/relationships/slideLayout" Target="../slideLayouts/slideLayout435.xml"/><Relationship Id="rId7" Type="http://schemas.openxmlformats.org/officeDocument/2006/relationships/slideLayout" Target="../slideLayouts/slideLayout436.xml"/><Relationship Id="rId8" Type="http://schemas.openxmlformats.org/officeDocument/2006/relationships/slideLayout" Target="../slideLayouts/slideLayout437.xml"/><Relationship Id="rId9" Type="http://schemas.openxmlformats.org/officeDocument/2006/relationships/slideLayout" Target="../slideLayouts/slideLayout438.xml"/><Relationship Id="rId10" Type="http://schemas.openxmlformats.org/officeDocument/2006/relationships/slideLayout" Target="../slideLayouts/slideLayout439.xml"/></Relationships>
</file>

<file path=ppt/slideMasters/_rels/slideMaster4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1.xml"/><Relationship Id="rId12" Type="http://schemas.openxmlformats.org/officeDocument/2006/relationships/theme" Target="../theme/theme41.xml"/><Relationship Id="rId1" Type="http://schemas.openxmlformats.org/officeDocument/2006/relationships/slideLayout" Target="../slideLayouts/slideLayout441.xml"/><Relationship Id="rId2" Type="http://schemas.openxmlformats.org/officeDocument/2006/relationships/slideLayout" Target="../slideLayouts/slideLayout442.xml"/><Relationship Id="rId3" Type="http://schemas.openxmlformats.org/officeDocument/2006/relationships/slideLayout" Target="../slideLayouts/slideLayout443.xml"/><Relationship Id="rId4" Type="http://schemas.openxmlformats.org/officeDocument/2006/relationships/slideLayout" Target="../slideLayouts/slideLayout444.xml"/><Relationship Id="rId5" Type="http://schemas.openxmlformats.org/officeDocument/2006/relationships/slideLayout" Target="../slideLayouts/slideLayout445.xml"/><Relationship Id="rId6" Type="http://schemas.openxmlformats.org/officeDocument/2006/relationships/slideLayout" Target="../slideLayouts/slideLayout446.xml"/><Relationship Id="rId7" Type="http://schemas.openxmlformats.org/officeDocument/2006/relationships/slideLayout" Target="../slideLayouts/slideLayout447.xml"/><Relationship Id="rId8" Type="http://schemas.openxmlformats.org/officeDocument/2006/relationships/slideLayout" Target="../slideLayouts/slideLayout448.xml"/><Relationship Id="rId9" Type="http://schemas.openxmlformats.org/officeDocument/2006/relationships/slideLayout" Target="../slideLayouts/slideLayout449.xml"/><Relationship Id="rId10" Type="http://schemas.openxmlformats.org/officeDocument/2006/relationships/slideLayout" Target="../slideLayouts/slideLayout450.xml"/></Relationships>
</file>

<file path=ppt/slideMasters/_rels/slideMaster4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2.xml"/><Relationship Id="rId12" Type="http://schemas.openxmlformats.org/officeDocument/2006/relationships/theme" Target="../theme/theme42.xml"/><Relationship Id="rId1" Type="http://schemas.openxmlformats.org/officeDocument/2006/relationships/slideLayout" Target="../slideLayouts/slideLayout452.xml"/><Relationship Id="rId2" Type="http://schemas.openxmlformats.org/officeDocument/2006/relationships/slideLayout" Target="../slideLayouts/slideLayout453.xml"/><Relationship Id="rId3" Type="http://schemas.openxmlformats.org/officeDocument/2006/relationships/slideLayout" Target="../slideLayouts/slideLayout454.xml"/><Relationship Id="rId4" Type="http://schemas.openxmlformats.org/officeDocument/2006/relationships/slideLayout" Target="../slideLayouts/slideLayout455.xml"/><Relationship Id="rId5" Type="http://schemas.openxmlformats.org/officeDocument/2006/relationships/slideLayout" Target="../slideLayouts/slideLayout456.xml"/><Relationship Id="rId6" Type="http://schemas.openxmlformats.org/officeDocument/2006/relationships/slideLayout" Target="../slideLayouts/slideLayout457.xml"/><Relationship Id="rId7" Type="http://schemas.openxmlformats.org/officeDocument/2006/relationships/slideLayout" Target="../slideLayouts/slideLayout458.xml"/><Relationship Id="rId8" Type="http://schemas.openxmlformats.org/officeDocument/2006/relationships/slideLayout" Target="../slideLayouts/slideLayout459.xml"/><Relationship Id="rId9" Type="http://schemas.openxmlformats.org/officeDocument/2006/relationships/slideLayout" Target="../slideLayouts/slideLayout460.xml"/><Relationship Id="rId10" Type="http://schemas.openxmlformats.org/officeDocument/2006/relationships/slideLayout" Target="../slideLayouts/slideLayout461.xml"/></Relationships>
</file>

<file path=ppt/slideMasters/_rels/slideMaster4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3.xml"/><Relationship Id="rId12" Type="http://schemas.openxmlformats.org/officeDocument/2006/relationships/theme" Target="../theme/theme43.xml"/><Relationship Id="rId1" Type="http://schemas.openxmlformats.org/officeDocument/2006/relationships/slideLayout" Target="../slideLayouts/slideLayout463.xml"/><Relationship Id="rId2" Type="http://schemas.openxmlformats.org/officeDocument/2006/relationships/slideLayout" Target="../slideLayouts/slideLayout464.xml"/><Relationship Id="rId3" Type="http://schemas.openxmlformats.org/officeDocument/2006/relationships/slideLayout" Target="../slideLayouts/slideLayout465.xml"/><Relationship Id="rId4" Type="http://schemas.openxmlformats.org/officeDocument/2006/relationships/slideLayout" Target="../slideLayouts/slideLayout466.xml"/><Relationship Id="rId5" Type="http://schemas.openxmlformats.org/officeDocument/2006/relationships/slideLayout" Target="../slideLayouts/slideLayout467.xml"/><Relationship Id="rId6" Type="http://schemas.openxmlformats.org/officeDocument/2006/relationships/slideLayout" Target="../slideLayouts/slideLayout468.xml"/><Relationship Id="rId7" Type="http://schemas.openxmlformats.org/officeDocument/2006/relationships/slideLayout" Target="../slideLayouts/slideLayout469.xml"/><Relationship Id="rId8" Type="http://schemas.openxmlformats.org/officeDocument/2006/relationships/slideLayout" Target="../slideLayouts/slideLayout470.xml"/><Relationship Id="rId9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72.xml"/></Relationships>
</file>

<file path=ppt/slideMasters/_rels/slideMaster4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4.xml"/><Relationship Id="rId12" Type="http://schemas.openxmlformats.org/officeDocument/2006/relationships/theme" Target="../theme/theme44.xml"/><Relationship Id="rId1" Type="http://schemas.openxmlformats.org/officeDocument/2006/relationships/slideLayout" Target="../slideLayouts/slideLayout474.xml"/><Relationship Id="rId2" Type="http://schemas.openxmlformats.org/officeDocument/2006/relationships/slideLayout" Target="../slideLayouts/slideLayout475.xml"/><Relationship Id="rId3" Type="http://schemas.openxmlformats.org/officeDocument/2006/relationships/slideLayout" Target="../slideLayouts/slideLayout476.xml"/><Relationship Id="rId4" Type="http://schemas.openxmlformats.org/officeDocument/2006/relationships/slideLayout" Target="../slideLayouts/slideLayout477.xml"/><Relationship Id="rId5" Type="http://schemas.openxmlformats.org/officeDocument/2006/relationships/slideLayout" Target="../slideLayouts/slideLayout478.xml"/><Relationship Id="rId6" Type="http://schemas.openxmlformats.org/officeDocument/2006/relationships/slideLayout" Target="../slideLayouts/slideLayout479.xml"/><Relationship Id="rId7" Type="http://schemas.openxmlformats.org/officeDocument/2006/relationships/slideLayout" Target="../slideLayouts/slideLayout480.xml"/><Relationship Id="rId8" Type="http://schemas.openxmlformats.org/officeDocument/2006/relationships/slideLayout" Target="../slideLayouts/slideLayout481.xml"/><Relationship Id="rId9" Type="http://schemas.openxmlformats.org/officeDocument/2006/relationships/slideLayout" Target="../slideLayouts/slideLayout482.xml"/><Relationship Id="rId10" Type="http://schemas.openxmlformats.org/officeDocument/2006/relationships/slideLayout" Target="../slideLayouts/slideLayout483.xml"/></Relationships>
</file>

<file path=ppt/slideMasters/_rels/slideMaster4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5.xml"/><Relationship Id="rId12" Type="http://schemas.openxmlformats.org/officeDocument/2006/relationships/theme" Target="../theme/theme45.xml"/><Relationship Id="rId1" Type="http://schemas.openxmlformats.org/officeDocument/2006/relationships/slideLayout" Target="../slideLayouts/slideLayout485.xml"/><Relationship Id="rId2" Type="http://schemas.openxmlformats.org/officeDocument/2006/relationships/slideLayout" Target="../slideLayouts/slideLayout486.xml"/><Relationship Id="rId3" Type="http://schemas.openxmlformats.org/officeDocument/2006/relationships/slideLayout" Target="../slideLayouts/slideLayout487.xml"/><Relationship Id="rId4" Type="http://schemas.openxmlformats.org/officeDocument/2006/relationships/slideLayout" Target="../slideLayouts/slideLayout488.xml"/><Relationship Id="rId5" Type="http://schemas.openxmlformats.org/officeDocument/2006/relationships/slideLayout" Target="../slideLayouts/slideLayout489.xml"/><Relationship Id="rId6" Type="http://schemas.openxmlformats.org/officeDocument/2006/relationships/slideLayout" Target="../slideLayouts/slideLayout490.xml"/><Relationship Id="rId7" Type="http://schemas.openxmlformats.org/officeDocument/2006/relationships/slideLayout" Target="../slideLayouts/slideLayout491.xml"/><Relationship Id="rId8" Type="http://schemas.openxmlformats.org/officeDocument/2006/relationships/slideLayout" Target="../slideLayouts/slideLayout492.xml"/><Relationship Id="rId9" Type="http://schemas.openxmlformats.org/officeDocument/2006/relationships/slideLayout" Target="../slideLayouts/slideLayout493.xml"/><Relationship Id="rId10" Type="http://schemas.openxmlformats.org/officeDocument/2006/relationships/slideLayout" Target="../slideLayouts/slideLayout494.xml"/></Relationships>
</file>

<file path=ppt/slideMasters/_rels/slideMaster4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6.xml"/><Relationship Id="rId12" Type="http://schemas.openxmlformats.org/officeDocument/2006/relationships/theme" Target="../theme/theme4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96.xml"/><Relationship Id="rId2" Type="http://schemas.openxmlformats.org/officeDocument/2006/relationships/slideLayout" Target="../slideLayouts/slideLayout497.xml"/><Relationship Id="rId3" Type="http://schemas.openxmlformats.org/officeDocument/2006/relationships/slideLayout" Target="../slideLayouts/slideLayout498.xml"/><Relationship Id="rId4" Type="http://schemas.openxmlformats.org/officeDocument/2006/relationships/slideLayout" Target="../slideLayouts/slideLayout499.xml"/><Relationship Id="rId5" Type="http://schemas.openxmlformats.org/officeDocument/2006/relationships/slideLayout" Target="../slideLayouts/slideLayout500.xml"/><Relationship Id="rId6" Type="http://schemas.openxmlformats.org/officeDocument/2006/relationships/slideLayout" Target="../slideLayouts/slideLayout501.xml"/><Relationship Id="rId7" Type="http://schemas.openxmlformats.org/officeDocument/2006/relationships/slideLayout" Target="../slideLayouts/slideLayout502.xml"/><Relationship Id="rId8" Type="http://schemas.openxmlformats.org/officeDocument/2006/relationships/slideLayout" Target="../slideLayouts/slideLayout503.xml"/><Relationship Id="rId9" Type="http://schemas.openxmlformats.org/officeDocument/2006/relationships/slideLayout" Target="../slideLayouts/slideLayout504.xml"/><Relationship Id="rId10" Type="http://schemas.openxmlformats.org/officeDocument/2006/relationships/slideLayout" Target="../slideLayouts/slideLayout505.xml"/></Relationships>
</file>

<file path=ppt/slideMasters/_rels/slideMaster4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7.xml"/><Relationship Id="rId12" Type="http://schemas.openxmlformats.org/officeDocument/2006/relationships/theme" Target="../theme/theme47.xml"/><Relationship Id="rId1" Type="http://schemas.openxmlformats.org/officeDocument/2006/relationships/slideLayout" Target="../slideLayouts/slideLayout507.xml"/><Relationship Id="rId2" Type="http://schemas.openxmlformats.org/officeDocument/2006/relationships/slideLayout" Target="../slideLayouts/slideLayout508.xml"/><Relationship Id="rId3" Type="http://schemas.openxmlformats.org/officeDocument/2006/relationships/slideLayout" Target="../slideLayouts/slideLayout509.xml"/><Relationship Id="rId4" Type="http://schemas.openxmlformats.org/officeDocument/2006/relationships/slideLayout" Target="../slideLayouts/slideLayout510.xml"/><Relationship Id="rId5" Type="http://schemas.openxmlformats.org/officeDocument/2006/relationships/slideLayout" Target="../slideLayouts/slideLayout511.xml"/><Relationship Id="rId6" Type="http://schemas.openxmlformats.org/officeDocument/2006/relationships/slideLayout" Target="../slideLayouts/slideLayout512.xml"/><Relationship Id="rId7" Type="http://schemas.openxmlformats.org/officeDocument/2006/relationships/slideLayout" Target="../slideLayouts/slideLayout513.xml"/><Relationship Id="rId8" Type="http://schemas.openxmlformats.org/officeDocument/2006/relationships/slideLayout" Target="../slideLayouts/slideLayout514.xml"/><Relationship Id="rId9" Type="http://schemas.openxmlformats.org/officeDocument/2006/relationships/slideLayout" Target="../slideLayouts/slideLayout515.xml"/><Relationship Id="rId10" Type="http://schemas.openxmlformats.org/officeDocument/2006/relationships/slideLayout" Target="../slideLayouts/slideLayout516.xml"/></Relationships>
</file>

<file path=ppt/slideMasters/_rels/slideMaster4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28.xml"/><Relationship Id="rId12" Type="http://schemas.openxmlformats.org/officeDocument/2006/relationships/theme" Target="../theme/theme48.xml"/><Relationship Id="rId1" Type="http://schemas.openxmlformats.org/officeDocument/2006/relationships/slideLayout" Target="../slideLayouts/slideLayout518.xml"/><Relationship Id="rId2" Type="http://schemas.openxmlformats.org/officeDocument/2006/relationships/slideLayout" Target="../slideLayouts/slideLayout519.xml"/><Relationship Id="rId3" Type="http://schemas.openxmlformats.org/officeDocument/2006/relationships/slideLayout" Target="../slideLayouts/slideLayout520.xml"/><Relationship Id="rId4" Type="http://schemas.openxmlformats.org/officeDocument/2006/relationships/slideLayout" Target="../slideLayouts/slideLayout521.xml"/><Relationship Id="rId5" Type="http://schemas.openxmlformats.org/officeDocument/2006/relationships/slideLayout" Target="../slideLayouts/slideLayout522.xml"/><Relationship Id="rId6" Type="http://schemas.openxmlformats.org/officeDocument/2006/relationships/slideLayout" Target="../slideLayouts/slideLayout523.xml"/><Relationship Id="rId7" Type="http://schemas.openxmlformats.org/officeDocument/2006/relationships/slideLayout" Target="../slideLayouts/slideLayout524.xml"/><Relationship Id="rId8" Type="http://schemas.openxmlformats.org/officeDocument/2006/relationships/slideLayout" Target="../slideLayouts/slideLayout525.xml"/><Relationship Id="rId9" Type="http://schemas.openxmlformats.org/officeDocument/2006/relationships/slideLayout" Target="../slideLayouts/slideLayout526.xml"/><Relationship Id="rId10" Type="http://schemas.openxmlformats.org/officeDocument/2006/relationships/slideLayout" Target="../slideLayouts/slideLayout527.xml"/></Relationships>
</file>

<file path=ppt/slideMasters/_rels/slideMaster4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9.xml"/><Relationship Id="rId12" Type="http://schemas.openxmlformats.org/officeDocument/2006/relationships/theme" Target="../theme/theme49.xml"/><Relationship Id="rId1" Type="http://schemas.openxmlformats.org/officeDocument/2006/relationships/slideLayout" Target="../slideLayouts/slideLayout529.xml"/><Relationship Id="rId2" Type="http://schemas.openxmlformats.org/officeDocument/2006/relationships/slideLayout" Target="../slideLayouts/slideLayout530.xml"/><Relationship Id="rId3" Type="http://schemas.openxmlformats.org/officeDocument/2006/relationships/slideLayout" Target="../slideLayouts/slideLayout531.xml"/><Relationship Id="rId4" Type="http://schemas.openxmlformats.org/officeDocument/2006/relationships/slideLayout" Target="../slideLayouts/slideLayout532.xml"/><Relationship Id="rId5" Type="http://schemas.openxmlformats.org/officeDocument/2006/relationships/slideLayout" Target="../slideLayouts/slideLayout533.xml"/><Relationship Id="rId6" Type="http://schemas.openxmlformats.org/officeDocument/2006/relationships/slideLayout" Target="../slideLayouts/slideLayout534.xml"/><Relationship Id="rId7" Type="http://schemas.openxmlformats.org/officeDocument/2006/relationships/slideLayout" Target="../slideLayouts/slideLayout535.xml"/><Relationship Id="rId8" Type="http://schemas.openxmlformats.org/officeDocument/2006/relationships/slideLayout" Target="../slideLayouts/slideLayout536.xml"/><Relationship Id="rId9" Type="http://schemas.openxmlformats.org/officeDocument/2006/relationships/slideLayout" Target="../slideLayouts/slideLayout537.xml"/><Relationship Id="rId10" Type="http://schemas.openxmlformats.org/officeDocument/2006/relationships/slideLayout" Target="../slideLayouts/slideLayout538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5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0.xml"/><Relationship Id="rId12" Type="http://schemas.openxmlformats.org/officeDocument/2006/relationships/theme" Target="../theme/theme50.xml"/><Relationship Id="rId1" Type="http://schemas.openxmlformats.org/officeDocument/2006/relationships/slideLayout" Target="../slideLayouts/slideLayout540.xml"/><Relationship Id="rId2" Type="http://schemas.openxmlformats.org/officeDocument/2006/relationships/slideLayout" Target="../slideLayouts/slideLayout541.xml"/><Relationship Id="rId3" Type="http://schemas.openxmlformats.org/officeDocument/2006/relationships/slideLayout" Target="../slideLayouts/slideLayout542.xml"/><Relationship Id="rId4" Type="http://schemas.openxmlformats.org/officeDocument/2006/relationships/slideLayout" Target="../slideLayouts/slideLayout543.xml"/><Relationship Id="rId5" Type="http://schemas.openxmlformats.org/officeDocument/2006/relationships/slideLayout" Target="../slideLayouts/slideLayout544.xml"/><Relationship Id="rId6" Type="http://schemas.openxmlformats.org/officeDocument/2006/relationships/slideLayout" Target="../slideLayouts/slideLayout545.xml"/><Relationship Id="rId7" Type="http://schemas.openxmlformats.org/officeDocument/2006/relationships/slideLayout" Target="../slideLayouts/slideLayout546.xml"/><Relationship Id="rId8" Type="http://schemas.openxmlformats.org/officeDocument/2006/relationships/slideLayout" Target="../slideLayouts/slideLayout547.xml"/><Relationship Id="rId9" Type="http://schemas.openxmlformats.org/officeDocument/2006/relationships/slideLayout" Target="../slideLayouts/slideLayout548.xml"/><Relationship Id="rId10" Type="http://schemas.openxmlformats.org/officeDocument/2006/relationships/slideLayout" Target="../slideLayouts/slideLayout549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7785100"/>
            <a:ext cx="57912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 flipH="1">
            <a:off x="7518400" y="8216900"/>
            <a:ext cx="0" cy="142240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8600" y="8470900"/>
            <a:ext cx="49530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8435" name="Line 2"/>
          <p:cNvSpPr>
            <a:spLocks noChangeShapeType="1"/>
          </p:cNvSpPr>
          <p:nvPr/>
        </p:nvSpPr>
        <p:spPr bwMode="auto">
          <a:xfrm flipH="1">
            <a:off x="6488113" y="519113"/>
            <a:ext cx="1587" cy="79644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6" name="Line 3"/>
          <p:cNvSpPr>
            <a:spLocks noChangeShapeType="1"/>
          </p:cNvSpPr>
          <p:nvPr/>
        </p:nvSpPr>
        <p:spPr bwMode="auto">
          <a:xfrm>
            <a:off x="6488113" y="4476750"/>
            <a:ext cx="59959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9459" name="Line 2"/>
          <p:cNvSpPr>
            <a:spLocks noChangeShapeType="1"/>
          </p:cNvSpPr>
          <p:nvPr/>
        </p:nvSpPr>
        <p:spPr bwMode="auto">
          <a:xfrm flipH="1">
            <a:off x="9066213" y="519113"/>
            <a:ext cx="1587" cy="79644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60" name="Line 3"/>
          <p:cNvSpPr>
            <a:spLocks noChangeShapeType="1"/>
          </p:cNvSpPr>
          <p:nvPr/>
        </p:nvSpPr>
        <p:spPr bwMode="auto">
          <a:xfrm>
            <a:off x="9066213" y="3092450"/>
            <a:ext cx="34305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61" name="Line 4"/>
          <p:cNvSpPr>
            <a:spLocks noChangeShapeType="1"/>
          </p:cNvSpPr>
          <p:nvPr/>
        </p:nvSpPr>
        <p:spPr bwMode="auto">
          <a:xfrm>
            <a:off x="9066213" y="5873750"/>
            <a:ext cx="34305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390525"/>
            <a:ext cx="1170940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2273300"/>
            <a:ext cx="11709400" cy="643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058650" y="9236075"/>
            <a:ext cx="2952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smtClean="0">
                <a:solidFill>
                  <a:srgbClr val="878787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0E3E42C5-30E2-6444-B8AE-BC9FBF099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Calibri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42900" indent="-342900" algn="l" rtl="0" eaLnBrk="0" fontAlgn="base" hangingPunct="0">
        <a:spcBef>
          <a:spcPts val="11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704850" indent="-285750" algn="l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1104900" indent="-2286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562100" indent="-2286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2019300" indent="-2286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4765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9337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3909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8481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20483" name="Line 2"/>
          <p:cNvSpPr>
            <a:spLocks noChangeShapeType="1"/>
          </p:cNvSpPr>
          <p:nvPr/>
        </p:nvSpPr>
        <p:spPr bwMode="auto">
          <a:xfrm flipH="1">
            <a:off x="6502400" y="1803400"/>
            <a:ext cx="0" cy="43180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21507" name="Line 2"/>
          <p:cNvSpPr>
            <a:spLocks noChangeShapeType="1"/>
          </p:cNvSpPr>
          <p:nvPr/>
        </p:nvSpPr>
        <p:spPr bwMode="auto">
          <a:xfrm flipH="1">
            <a:off x="4430713" y="1778000"/>
            <a:ext cx="1587" cy="50546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22531" name="Line 2"/>
          <p:cNvSpPr>
            <a:spLocks noChangeShapeType="1"/>
          </p:cNvSpPr>
          <p:nvPr/>
        </p:nvSpPr>
        <p:spPr bwMode="auto">
          <a:xfrm flipH="1">
            <a:off x="6488113" y="508000"/>
            <a:ext cx="1587" cy="80137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23555" name="Line 2"/>
          <p:cNvSpPr>
            <a:spLocks noChangeShapeType="1"/>
          </p:cNvSpPr>
          <p:nvPr/>
        </p:nvSpPr>
        <p:spPr bwMode="auto">
          <a:xfrm flipH="1">
            <a:off x="4443413" y="1776413"/>
            <a:ext cx="1587" cy="50688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6" name="Line 3"/>
          <p:cNvSpPr>
            <a:spLocks noChangeShapeType="1"/>
          </p:cNvSpPr>
          <p:nvPr/>
        </p:nvSpPr>
        <p:spPr bwMode="auto">
          <a:xfrm flipH="1">
            <a:off x="8545513" y="1776413"/>
            <a:ext cx="1587" cy="50688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800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25603" name="Line 2"/>
          <p:cNvSpPr>
            <a:spLocks noChangeShapeType="1"/>
          </p:cNvSpPr>
          <p:nvPr/>
        </p:nvSpPr>
        <p:spPr bwMode="auto">
          <a:xfrm>
            <a:off x="647700" y="1968500"/>
            <a:ext cx="48768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50800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26627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800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27652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69300" y="2324100"/>
            <a:ext cx="40640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28676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863600"/>
            <a:ext cx="11861800" cy="802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30723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11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55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44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501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59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416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73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31748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/>
          </p:cNvSpPr>
          <p:nvPr/>
        </p:nvSpPr>
        <p:spPr bwMode="auto">
          <a:xfrm>
            <a:off x="5981700" y="4508500"/>
            <a:ext cx="1041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u="sng">
                <a:solidFill>
                  <a:schemeClr val="tx1"/>
                </a:solidFill>
                <a:latin typeface="Helvetica Neue Light" charset="0"/>
                <a:ea typeface="ＭＳ Ｐゴシック" charset="0"/>
                <a:sym typeface="Helvetica Neue Light" charset="0"/>
                <a:hlinkClick r:id="rId13"/>
              </a:rPr>
              <a:t>Text</a:t>
            </a:r>
            <a:endParaRPr lang="en-US" u="sng">
              <a:solidFill>
                <a:schemeClr val="tx1"/>
              </a:solidFill>
              <a:latin typeface="Helvetica Neue Light" charset="0"/>
              <a:ea typeface="ＭＳ Ｐゴシック" charset="0"/>
              <a:sym typeface="Helvetica Neue Light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11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55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44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501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59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416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73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50800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33795" name="Line 2"/>
          <p:cNvSpPr>
            <a:spLocks noChangeShapeType="1"/>
          </p:cNvSpPr>
          <p:nvPr/>
        </p:nvSpPr>
        <p:spPr bwMode="auto">
          <a:xfrm>
            <a:off x="647700" y="4749800"/>
            <a:ext cx="4881563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50800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118618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34819" name="Line 2"/>
          <p:cNvSpPr>
            <a:spLocks noChangeShapeType="1"/>
          </p:cNvSpPr>
          <p:nvPr/>
        </p:nvSpPr>
        <p:spPr bwMode="auto">
          <a:xfrm>
            <a:off x="647700" y="47498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118618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708400"/>
            <a:ext cx="11861800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35843" name="Rectangle 2"/>
          <p:cNvSpPr>
            <a:spLocks/>
          </p:cNvSpPr>
          <p:nvPr/>
        </p:nvSpPr>
        <p:spPr bwMode="auto">
          <a:xfrm>
            <a:off x="4432300" y="2133600"/>
            <a:ext cx="3810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u="sng">
                <a:solidFill>
                  <a:schemeClr val="tx1"/>
                </a:solidFill>
                <a:latin typeface="Helvetica Neue Light" charset="0"/>
                <a:ea typeface="ＭＳ Ｐゴシック" charset="0"/>
                <a:sym typeface="Helvetica Neue Light" charset="0"/>
                <a:hlinkClick r:id="rId13"/>
              </a:rPr>
              <a:t>MCZ collections</a:t>
            </a:r>
            <a:endParaRPr lang="en-US" u="sng">
              <a:solidFill>
                <a:schemeClr val="tx1"/>
              </a:solidFill>
              <a:latin typeface="Helvetica Neue Light" charset="0"/>
              <a:ea typeface="ＭＳ Ｐゴシック" charset="0"/>
              <a:sym typeface="Helvetica Neue Light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058650" y="9236075"/>
            <a:ext cx="2952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smtClean="0">
                <a:solidFill>
                  <a:srgbClr val="878787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A8997B1C-F669-B04C-B5B6-12C8BD0DE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Calibri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42900" indent="-342900" algn="l" rtl="0" eaLnBrk="0" fontAlgn="base" hangingPunct="0">
        <a:spcBef>
          <a:spcPts val="11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742950" indent="-285750" algn="l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600200" indent="-2286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2057400" indent="-2286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5146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9718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4290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8862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  <p:sldLayoutId id="214748423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3028950"/>
            <a:ext cx="11049000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55800" y="5524500"/>
            <a:ext cx="9105900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614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058650" y="9236075"/>
            <a:ext cx="2952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smtClean="0">
                <a:solidFill>
                  <a:srgbClr val="878787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294A7FCE-7BC8-EB4D-8974-7AB0827EB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Calibri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42900" indent="-342900" algn="ctr" rtl="0" eaLnBrk="0" fontAlgn="base" hangingPunct="0">
        <a:spcBef>
          <a:spcPts val="1100"/>
        </a:spcBef>
        <a:spcAft>
          <a:spcPct val="0"/>
        </a:spcAft>
        <a:defRPr sz="44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1pPr>
      <a:lvl2pPr marL="609600" indent="-152400" algn="ctr" rtl="0" eaLnBrk="0" fontAlgn="base" hangingPunct="0">
        <a:spcBef>
          <a:spcPts val="1000"/>
        </a:spcBef>
        <a:spcAft>
          <a:spcPct val="0"/>
        </a:spcAft>
        <a:defRPr sz="38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2pPr>
      <a:lvl3pPr marL="1257300" indent="-342900" algn="ctr" rtl="0" eaLnBrk="0" fontAlgn="base" hangingPunct="0">
        <a:spcBef>
          <a:spcPts val="800"/>
        </a:spcBef>
        <a:spcAft>
          <a:spcPct val="0"/>
        </a:spcAft>
        <a:defRPr sz="34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3pPr>
      <a:lvl4pPr marL="1917700" indent="-546100" algn="ctr" rtl="0" eaLnBrk="0" fontAlgn="base" hangingPunct="0">
        <a:spcBef>
          <a:spcPts val="700"/>
        </a:spcBef>
        <a:spcAft>
          <a:spcPct val="0"/>
        </a:spcAft>
        <a:defRPr sz="28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4pPr>
      <a:lvl5pPr marL="2565400" indent="-736600" algn="ctr" rtl="0" eaLnBrk="0" fontAlgn="base" hangingPunct="0">
        <a:spcBef>
          <a:spcPts val="700"/>
        </a:spcBef>
        <a:spcAft>
          <a:spcPct val="0"/>
        </a:spcAft>
        <a:defRPr sz="28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5pPr>
      <a:lvl6pPr marL="3022600" algn="ctr" rtl="0" fontAlgn="base">
        <a:spcBef>
          <a:spcPts val="700"/>
        </a:spcBef>
        <a:spcAft>
          <a:spcPct val="0"/>
        </a:spcAft>
        <a:defRPr sz="28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3479800" algn="ctr" rtl="0" fontAlgn="base">
        <a:spcBef>
          <a:spcPts val="700"/>
        </a:spcBef>
        <a:spcAft>
          <a:spcPct val="0"/>
        </a:spcAft>
        <a:defRPr sz="28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3937000" algn="ctr" rtl="0" fontAlgn="base">
        <a:spcBef>
          <a:spcPts val="700"/>
        </a:spcBef>
        <a:spcAft>
          <a:spcPct val="0"/>
        </a:spcAft>
        <a:defRPr sz="28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4394200" algn="ctr" rtl="0" fontAlgn="base">
        <a:spcBef>
          <a:spcPts val="700"/>
        </a:spcBef>
        <a:spcAft>
          <a:spcPct val="0"/>
        </a:spcAft>
        <a:defRPr sz="28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www.flickr.com/photos/johnlemon/263411081/" TargetMode="External"/><Relationship Id="rId5" Type="http://schemas.openxmlformats.org/officeDocument/2006/relationships/hyperlink" Target="http://www.eol.org" TargetMode="External"/><Relationship Id="rId6" Type="http://schemas.openxmlformats.org/officeDocument/2006/relationships/image" Target="../media/image14.jpg"/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>
          <a:xfrm>
            <a:off x="254000" y="8229600"/>
            <a:ext cx="6972300" cy="1308100"/>
          </a:xfrm>
        </p:spPr>
        <p:txBody>
          <a:bodyPr/>
          <a:lstStyle/>
          <a:p>
            <a:pPr algn="ctr" eaLnBrk="1" hangingPunct="1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lang="en-US" sz="5600" smtClean="0">
                <a:solidFill>
                  <a:srgbClr val="004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 Bold" charset="0"/>
                <a:cs typeface="Times New Roman Bold" charset="0"/>
                <a:sym typeface="Times New Roman Bold" charset="0"/>
              </a:rPr>
              <a:t>Encyclopedia of Life</a:t>
            </a:r>
            <a:endParaRPr lang="en-US" sz="5600" smtClean="0">
              <a:solidFill>
                <a:srgbClr val="00408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 Bold" charset="0"/>
              <a:ea typeface="ヒラギノ明朝 ProN W6" charset="0"/>
              <a:cs typeface="ヒラギノ明朝 ProN W6" charset="0"/>
              <a:sym typeface="Times New Roman Bold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97800" y="8229600"/>
            <a:ext cx="5003800" cy="1447800"/>
          </a:xfrm>
        </p:spPr>
        <p:txBody>
          <a:bodyPr/>
          <a:lstStyle/>
          <a:p>
            <a:pPr marL="0" indent="0" eaLnBrk="1" hangingPunct="1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James Hanken</a:t>
            </a:r>
            <a:endParaRPr lang="en-US" sz="2800" smtClean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0" indent="0" eaLnBrk="1" hangingPunct="1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Museum of Comparative Zoology</a:t>
            </a:r>
            <a:endParaRPr lang="en-US" sz="2800" smtClean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0" indent="0" eaLnBrk="1" hangingPunct="1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Harvard University</a:t>
            </a:r>
            <a:endParaRPr lang="en-US" sz="2800" smtClean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3034963" cy="811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150" y="288925"/>
            <a:ext cx="14478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7AFB9-A3F2-704C-87B8-C77E5A9BA247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6246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41338" cy="1064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12058650" y="9236075"/>
            <a:ext cx="2952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fld id="{3847026E-B9BF-5446-87CC-EEE12A79C11F}" type="slidenum">
              <a:rPr lang="en-US" sz="1600">
                <a:solidFill>
                  <a:srgbClr val="878787"/>
                </a:solidFill>
                <a:latin typeface="Calibri" charset="0"/>
                <a:ea typeface="ＭＳ Ｐゴシック" charset="0"/>
                <a:sym typeface="Calibri" charset="0"/>
              </a:rPr>
              <a:pPr algn="r" eaLnBrk="1" hangingPunct="1"/>
              <a:t>10</a:t>
            </a:fld>
            <a:endParaRPr lang="en-US" sz="1600">
              <a:solidFill>
                <a:srgbClr val="878787"/>
              </a:solidFill>
              <a:latin typeface="Calibri" charset="0"/>
              <a:ea typeface="ＭＳ Ｐゴシック" charset="0"/>
              <a:sym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22188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2"/>
          <p:cNvSpPr>
            <a:spLocks/>
          </p:cNvSpPr>
          <p:nvPr/>
        </p:nvSpPr>
        <p:spPr bwMode="auto">
          <a:xfrm>
            <a:off x="63500" y="7772400"/>
            <a:ext cx="4076700" cy="19050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spcBef>
                <a:spcPts val="300"/>
              </a:spcBef>
            </a:pPr>
            <a:r>
              <a:rPr lang="en-US" sz="4800" dirty="0">
                <a:solidFill>
                  <a:srgbClr val="000000"/>
                </a:solidFill>
                <a:latin typeface="Times New Roman" charset="0"/>
                <a:ea typeface="ＭＳ Ｐゴシック" charset="0"/>
                <a:sym typeface="Times New Roman" charset="0"/>
              </a:rPr>
              <a:t> ~ 94K volumes</a:t>
            </a:r>
          </a:p>
          <a:p>
            <a:pPr algn="l">
              <a:spcBef>
                <a:spcPts val="300"/>
              </a:spcBef>
            </a:pPr>
            <a:r>
              <a:rPr lang="en-US" sz="4800" dirty="0">
                <a:solidFill>
                  <a:srgbClr val="000000"/>
                </a:solidFill>
                <a:latin typeface="Times New Roman" charset="0"/>
                <a:ea typeface="ＭＳ Ｐゴシック" charset="0"/>
                <a:sym typeface="Times New Roman" charset="0"/>
              </a:rPr>
              <a:t> ~ 35M pages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99975-F01D-D746-B543-4EF5BE1525ED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3489" name="Rectangle 1"/>
          <p:cNvSpPr>
            <a:spLocks noGrp="1" noChangeArrowheads="1"/>
          </p:cNvSpPr>
          <p:nvPr>
            <p:ph type="title"/>
          </p:nvPr>
        </p:nvSpPr>
        <p:spPr>
          <a:xfrm>
            <a:off x="1104900" y="114300"/>
            <a:ext cx="11074400" cy="2298700"/>
          </a:xfrm>
        </p:spPr>
        <p:txBody>
          <a:bodyPr rIns="457200"/>
          <a:lstStyle/>
          <a:p>
            <a:pPr algn="l" eaLnBrk="1" hangingPunct="1">
              <a:defRPr/>
            </a:pPr>
            <a:r>
              <a:rPr lang="en-US" sz="7200" dirty="0" smtClean="0">
                <a:solidFill>
                  <a:srgbClr val="004080"/>
                </a:solidFill>
                <a:latin typeface="Times New Roman" charset="0"/>
                <a:cs typeface="Times New Roman" charset="0"/>
                <a:sym typeface="Times New Roman" charset="0"/>
              </a:rPr>
              <a:t>What can EOL do for </a:t>
            </a:r>
            <a:r>
              <a:rPr lang="en-US" sz="7200" dirty="0" err="1" smtClean="0">
                <a:solidFill>
                  <a:srgbClr val="004080"/>
                </a:solidFill>
                <a:latin typeface="Times New Roman" charset="0"/>
                <a:cs typeface="Times New Roman" charset="0"/>
                <a:sym typeface="Times New Roman" charset="0"/>
              </a:rPr>
              <a:t>iDigBio</a:t>
            </a:r>
            <a:r>
              <a:rPr lang="en-US" sz="7200" dirty="0" smtClean="0">
                <a:solidFill>
                  <a:srgbClr val="004080"/>
                </a:solidFill>
                <a:latin typeface="Times New Roman" charset="0"/>
                <a:cs typeface="Times New Roman" charset="0"/>
                <a:sym typeface="Times New Roman" charset="0"/>
              </a:rPr>
              <a:t>?</a:t>
            </a:r>
            <a:endParaRPr lang="en-US" sz="7200" dirty="0" smtClean="0">
              <a:solidFill>
                <a:srgbClr val="00408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2362200"/>
            <a:ext cx="11074400" cy="7061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latin typeface="Times New Roman" charset="0"/>
                <a:cs typeface="Times New Roman" charset="0"/>
                <a:sym typeface="Times New Roman" charset="0"/>
              </a:rPr>
              <a:t>Aggregate and deliver </a:t>
            </a:r>
            <a:r>
              <a:rPr lang="en-US" sz="4800" dirty="0" err="1" smtClean="0">
                <a:latin typeface="Times New Roman" charset="0"/>
                <a:cs typeface="Times New Roman" charset="0"/>
                <a:sym typeface="Times New Roman" charset="0"/>
              </a:rPr>
              <a:t>iDigBio</a:t>
            </a:r>
            <a:r>
              <a:rPr lang="en-US" sz="4800" dirty="0" smtClean="0">
                <a:latin typeface="Times New Roman" charset="0"/>
                <a:cs typeface="Times New Roman" charset="0"/>
                <a:sym typeface="Times New Roman" charset="0"/>
              </a:rPr>
              <a:t> products with other species-level data:</a:t>
            </a:r>
            <a:endParaRPr lang="en-US" sz="4800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742950" lvl="1" eaLnBrk="1" hangingPunct="1">
              <a:spcBef>
                <a:spcPts val="600"/>
              </a:spcBef>
              <a:defRPr/>
            </a:pPr>
            <a:r>
              <a:rPr lang="en-US" sz="4800" dirty="0" smtClean="0">
                <a:latin typeface="Times New Roman" charset="0"/>
                <a:cs typeface="Times New Roman" charset="0"/>
                <a:sym typeface="Times New Roman" charset="0"/>
              </a:rPr>
              <a:t> images on EOL species pages</a:t>
            </a:r>
            <a:endParaRPr lang="en-US" sz="4800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742950" lvl="1" eaLnBrk="1" hangingPunct="1">
              <a:spcBef>
                <a:spcPts val="600"/>
              </a:spcBef>
              <a:defRPr/>
            </a:pPr>
            <a:r>
              <a:rPr lang="en-US" sz="4800" dirty="0" smtClean="0">
                <a:latin typeface="Times New Roman" charset="0"/>
                <a:cs typeface="Times New Roman" charset="0"/>
                <a:sym typeface="Times New Roman" charset="0"/>
              </a:rPr>
              <a:t> hyperlinks to structured data</a:t>
            </a:r>
            <a:endParaRPr lang="en-US" sz="4800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742950" lvl="1" eaLnBrk="1" hangingPunct="1">
              <a:spcBef>
                <a:spcPts val="600"/>
              </a:spcBef>
              <a:defRPr/>
            </a:pPr>
            <a:r>
              <a:rPr lang="en-US" sz="4800" dirty="0" smtClean="0">
                <a:latin typeface="Times New Roman" charset="0"/>
                <a:cs typeface="Times New Roman" charset="0"/>
                <a:sym typeface="Times New Roman" charset="0"/>
              </a:rPr>
              <a:t> taxonomic literature</a:t>
            </a:r>
            <a:endParaRPr lang="en-US" sz="4800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eaLnBrk="1" hangingPunct="1">
              <a:defRPr/>
            </a:pPr>
            <a:r>
              <a:rPr lang="en-US" sz="4800" dirty="0" smtClean="0">
                <a:latin typeface="Times New Roman" charset="0"/>
                <a:cs typeface="Times New Roman" charset="0"/>
                <a:sym typeface="Times New Roman" charset="0"/>
              </a:rPr>
              <a:t>Global reach to diverse audiences in multiple languages.</a:t>
            </a:r>
            <a:endParaRPr lang="en-US" sz="4800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eaLnBrk="1" hangingPunct="1">
              <a:defRPr/>
            </a:pPr>
            <a:r>
              <a:rPr lang="en-US" sz="4800" dirty="0" smtClean="0">
                <a:latin typeface="Times New Roman" charset="0"/>
                <a:cs typeface="Times New Roman" charset="0"/>
                <a:sym typeface="Times New Roman" charset="0"/>
              </a:rPr>
              <a:t>Applications, tools and expertise in bioinformatics, learning and education, etc.</a:t>
            </a:r>
            <a:endParaRPr lang="en-US" sz="4800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grpSp>
        <p:nvGrpSpPr>
          <p:cNvPr id="64516" name="Group 5"/>
          <p:cNvGrpSpPr>
            <a:grpSpLocks/>
          </p:cNvGrpSpPr>
          <p:nvPr/>
        </p:nvGrpSpPr>
        <p:grpSpPr bwMode="auto">
          <a:xfrm>
            <a:off x="10210800" y="12700"/>
            <a:ext cx="2806700" cy="1955800"/>
            <a:chOff x="0" y="0"/>
            <a:chExt cx="1768" cy="1232"/>
          </a:xfrm>
        </p:grpSpPr>
        <p:sp>
          <p:nvSpPr>
            <p:cNvPr id="63491" name="Rectangle 3"/>
            <p:cNvSpPr>
              <a:spLocks/>
            </p:cNvSpPr>
            <p:nvPr/>
          </p:nvSpPr>
          <p:spPr bwMode="auto">
            <a:xfrm>
              <a:off x="0" y="0"/>
              <a:ext cx="1768" cy="1232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6451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00"/>
              <a:ext cx="1368" cy="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406AFF-8624-F34B-8E7D-175A40964676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6553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13509625" cy="1087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 Box 2"/>
          <p:cNvSpPr txBox="1">
            <a:spLocks noChangeArrowheads="1"/>
          </p:cNvSpPr>
          <p:nvPr/>
        </p:nvSpPr>
        <p:spPr bwMode="auto">
          <a:xfrm>
            <a:off x="12058650" y="9236075"/>
            <a:ext cx="2952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fld id="{88920B78-0B95-5C4C-9453-84E05E548E9F}" type="slidenum">
              <a:rPr lang="en-US" sz="1600">
                <a:solidFill>
                  <a:srgbClr val="878787"/>
                </a:solidFill>
                <a:latin typeface="Calibri" charset="0"/>
                <a:ea typeface="ＭＳ Ｐゴシック" charset="0"/>
                <a:sym typeface="Calibri" charset="0"/>
              </a:rPr>
              <a:pPr algn="r" eaLnBrk="1" hangingPunct="1"/>
              <a:t>13</a:t>
            </a:fld>
            <a:endParaRPr lang="en-US" sz="1600">
              <a:solidFill>
                <a:srgbClr val="878787"/>
              </a:solidFill>
              <a:latin typeface="Calibri" charset="0"/>
              <a:ea typeface="ＭＳ Ｐゴシック" charset="0"/>
              <a:sym typeface="Calibri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016000" y="6019800"/>
            <a:ext cx="1371600" cy="60960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6DDEA-82BA-B549-AEFD-0EB404D2B3E7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6656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0" y="0"/>
            <a:ext cx="133477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12058650" y="9236075"/>
            <a:ext cx="2952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fld id="{D9D7F8FF-702A-B44F-A770-58A185BE0725}" type="slidenum">
              <a:rPr lang="en-US" sz="1600">
                <a:solidFill>
                  <a:srgbClr val="878787"/>
                </a:solidFill>
                <a:latin typeface="Calibri" charset="0"/>
                <a:ea typeface="ＭＳ Ｐゴシック" charset="0"/>
                <a:sym typeface="Calibri" charset="0"/>
              </a:rPr>
              <a:pPr algn="r" eaLnBrk="1" hangingPunct="1"/>
              <a:t>14</a:t>
            </a:fld>
            <a:endParaRPr lang="en-US" sz="1600">
              <a:solidFill>
                <a:srgbClr val="878787"/>
              </a:solidFill>
              <a:latin typeface="Calibri" charset="0"/>
              <a:ea typeface="ＭＳ Ｐゴシック" charset="0"/>
              <a:sym typeface="Calibri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8178800" y="6781800"/>
            <a:ext cx="1371600" cy="45720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49711-984C-8F4A-8B0C-AE822C6B5CA4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6758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0"/>
            <a:ext cx="13004800" cy="985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12058650" y="9236075"/>
            <a:ext cx="2952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fld id="{E7284946-697A-1C44-BF4F-B7C936BE4C58}" type="slidenum">
              <a:rPr lang="en-US" sz="1600">
                <a:solidFill>
                  <a:srgbClr val="878787"/>
                </a:solidFill>
                <a:latin typeface="Calibri" charset="0"/>
                <a:ea typeface="ＭＳ Ｐゴシック" charset="0"/>
                <a:sym typeface="Calibri" charset="0"/>
              </a:rPr>
              <a:pPr algn="r" eaLnBrk="1" hangingPunct="1"/>
              <a:t>15</a:t>
            </a:fld>
            <a:endParaRPr lang="en-US" sz="1600">
              <a:solidFill>
                <a:srgbClr val="878787"/>
              </a:solidFill>
              <a:latin typeface="Calibri" charset="0"/>
              <a:ea typeface="ＭＳ Ｐゴシック" charset="0"/>
              <a:sym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A885EE-8BCF-5542-AE90-8E915121204B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67585" name="Rectangle 1"/>
          <p:cNvSpPr>
            <a:spLocks noGrp="1" noChangeArrowheads="1"/>
          </p:cNvSpPr>
          <p:nvPr>
            <p:ph type="title"/>
          </p:nvPr>
        </p:nvSpPr>
        <p:spPr>
          <a:xfrm>
            <a:off x="1003300" y="381000"/>
            <a:ext cx="9296400" cy="2451100"/>
          </a:xfrm>
        </p:spPr>
        <p:txBody>
          <a:bodyPr rIns="457200"/>
          <a:lstStyle/>
          <a:p>
            <a:pPr algn="l" eaLnBrk="1" hangingPunct="1">
              <a:defRPr/>
            </a:pPr>
            <a:r>
              <a:rPr lang="en-US" sz="7200" dirty="0" smtClean="0">
                <a:solidFill>
                  <a:srgbClr val="004080"/>
                </a:solidFill>
                <a:latin typeface="Times New Roman" charset="0"/>
                <a:cs typeface="Times New Roman" charset="0"/>
                <a:sym typeface="Times New Roman" charset="0"/>
              </a:rPr>
              <a:t>What can </a:t>
            </a:r>
            <a:r>
              <a:rPr lang="en-US" sz="7200" dirty="0" err="1" smtClean="0">
                <a:solidFill>
                  <a:srgbClr val="004080"/>
                </a:solidFill>
                <a:latin typeface="Times New Roman" charset="0"/>
                <a:cs typeface="Times New Roman" charset="0"/>
                <a:sym typeface="Times New Roman" charset="0"/>
              </a:rPr>
              <a:t>iDigBio</a:t>
            </a:r>
            <a:r>
              <a:rPr lang="en-US" sz="7200" dirty="0" smtClean="0">
                <a:solidFill>
                  <a:srgbClr val="004080"/>
                </a:solidFill>
                <a:latin typeface="Times New Roman" charset="0"/>
                <a:cs typeface="Times New Roman" charset="0"/>
                <a:sym typeface="Times New Roman" charset="0"/>
              </a:rPr>
              <a:t> do for EOL?</a:t>
            </a:r>
            <a:endParaRPr lang="en-US" sz="7200" dirty="0" smtClean="0">
              <a:solidFill>
                <a:srgbClr val="00408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03300" y="2819400"/>
            <a:ext cx="11074400" cy="65405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latin typeface="Times New Roman" charset="0"/>
                <a:cs typeface="Times New Roman" charset="0"/>
                <a:sym typeface="Times New Roman" charset="0"/>
              </a:rPr>
              <a:t>Further vital collaboration with professional scientific community.</a:t>
            </a:r>
            <a:endParaRPr lang="en-US" sz="4800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eaLnBrk="1" hangingPunct="1">
              <a:defRPr/>
            </a:pPr>
            <a:r>
              <a:rPr lang="en-US" sz="4800" dirty="0" smtClean="0">
                <a:latin typeface="Times New Roman" charset="0"/>
                <a:cs typeface="Times New Roman" charset="0"/>
                <a:sym typeface="Times New Roman" charset="0"/>
              </a:rPr>
              <a:t>Enrich species pages with validated (vouchered) images and access to structured collections data.</a:t>
            </a:r>
            <a:endParaRPr lang="en-US" sz="4800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eaLnBrk="1" hangingPunct="1">
              <a:defRPr/>
            </a:pPr>
            <a:r>
              <a:rPr lang="en-US" sz="4800" dirty="0" smtClean="0">
                <a:latin typeface="Times New Roman" charset="0"/>
                <a:cs typeface="Times New Roman" charset="0"/>
                <a:sym typeface="Times New Roman" charset="0"/>
              </a:rPr>
              <a:t>Enable higher-order, synthetic analyses.</a:t>
            </a:r>
            <a:endParaRPr lang="en-US" sz="4800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eaLnBrk="1" hangingPunct="1">
              <a:defRPr/>
            </a:pPr>
            <a:r>
              <a:rPr lang="en-US" sz="4800" dirty="0" smtClean="0">
                <a:latin typeface="Times New Roman" charset="0"/>
                <a:cs typeface="Times New Roman" charset="0"/>
                <a:sym typeface="Times New Roman" charset="0"/>
              </a:rPr>
              <a:t>Applications, tools and expertise in bioinformatics, imaging, data capture, etc.</a:t>
            </a:r>
            <a:endParaRPr lang="en-US" sz="4800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grpSp>
        <p:nvGrpSpPr>
          <p:cNvPr id="68612" name="Group 5"/>
          <p:cNvGrpSpPr>
            <a:grpSpLocks/>
          </p:cNvGrpSpPr>
          <p:nvPr/>
        </p:nvGrpSpPr>
        <p:grpSpPr bwMode="auto">
          <a:xfrm>
            <a:off x="10210800" y="12700"/>
            <a:ext cx="2806700" cy="1955800"/>
            <a:chOff x="0" y="0"/>
            <a:chExt cx="1768" cy="1232"/>
          </a:xfrm>
        </p:grpSpPr>
        <p:sp>
          <p:nvSpPr>
            <p:cNvPr id="67587" name="Rectangle 3"/>
            <p:cNvSpPr>
              <a:spLocks/>
            </p:cNvSpPr>
            <p:nvPr/>
          </p:nvSpPr>
          <p:spPr bwMode="auto">
            <a:xfrm>
              <a:off x="0" y="0"/>
              <a:ext cx="1768" cy="1232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6861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00"/>
              <a:ext cx="1368" cy="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1F7D9-B69E-B345-9CFA-AC6BC1D1F124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68609" name="Rectangle 1"/>
          <p:cNvSpPr>
            <a:spLocks noGrp="1" noChangeArrowheads="1"/>
          </p:cNvSpPr>
          <p:nvPr>
            <p:ph type="title"/>
          </p:nvPr>
        </p:nvSpPr>
        <p:spPr>
          <a:xfrm>
            <a:off x="1016000" y="685800"/>
            <a:ext cx="10464800" cy="1358900"/>
          </a:xfrm>
        </p:spPr>
        <p:txBody>
          <a:bodyPr rIns="457200"/>
          <a:lstStyle/>
          <a:p>
            <a:pPr algn="l" eaLnBrk="1" hangingPunct="1">
              <a:defRPr/>
            </a:pPr>
            <a:r>
              <a:rPr lang="en-US" sz="7200" dirty="0" smtClean="0">
                <a:solidFill>
                  <a:srgbClr val="004080"/>
                </a:solidFill>
                <a:latin typeface="Times New Roman" charset="0"/>
                <a:cs typeface="Times New Roman" charset="0"/>
                <a:sym typeface="Times New Roman" charset="0"/>
              </a:rPr>
              <a:t>Roadmap</a:t>
            </a:r>
            <a:endParaRPr lang="en-US" sz="7200" dirty="0" smtClean="0">
              <a:solidFill>
                <a:srgbClr val="00408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16000" y="2057400"/>
            <a:ext cx="10985500" cy="7543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Times New Roman" charset="0"/>
                <a:cs typeface="Times New Roman" charset="0"/>
                <a:sym typeface="Times New Roman" charset="0"/>
              </a:rPr>
              <a:t>v2 released August 2011; updates began November </a:t>
            </a:r>
            <a:endParaRPr lang="en-US" sz="3600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742950" lvl="1" eaLnBrk="1" hangingPunct="1">
              <a:spcBef>
                <a:spcPts val="600"/>
              </a:spcBef>
              <a:defRPr/>
            </a:pPr>
            <a:r>
              <a:rPr lang="en-US" sz="3600" dirty="0" smtClean="0">
                <a:latin typeface="Times New Roman" charset="0"/>
                <a:cs typeface="Times New Roman" charset="0"/>
                <a:sym typeface="Times New Roman" charset="0"/>
              </a:rPr>
              <a:t> More engaging, personal; attractive to general public.</a:t>
            </a:r>
            <a:endParaRPr lang="en-US" sz="3600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eaLnBrk="1" hangingPunct="1">
              <a:defRPr/>
            </a:pPr>
            <a:r>
              <a:rPr lang="en-US" sz="3600" dirty="0" smtClean="0">
                <a:latin typeface="Times New Roman" charset="0"/>
                <a:cs typeface="Times New Roman" charset="0"/>
                <a:sym typeface="Times New Roman" charset="0"/>
              </a:rPr>
              <a:t>v3 in three years</a:t>
            </a:r>
            <a:endParaRPr lang="en-US" sz="3600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742950" lvl="1" eaLnBrk="1" hangingPunct="1">
              <a:spcBef>
                <a:spcPts val="600"/>
              </a:spcBef>
              <a:defRPr/>
            </a:pPr>
            <a:r>
              <a:rPr lang="en-US" sz="3600" dirty="0" smtClean="0">
                <a:latin typeface="Times New Roman" charset="0"/>
                <a:cs typeface="Times New Roman" charset="0"/>
                <a:sym typeface="Times New Roman" charset="0"/>
              </a:rPr>
              <a:t> Will target scientific uses of computable data.</a:t>
            </a:r>
            <a:endParaRPr lang="en-US" sz="3600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858838" lvl="1" indent="-396875" eaLnBrk="1" hangingPunct="1">
              <a:spcBef>
                <a:spcPts val="600"/>
              </a:spcBef>
              <a:defRPr/>
            </a:pPr>
            <a:r>
              <a:rPr lang="en-US" sz="3600" dirty="0" smtClean="0">
                <a:latin typeface="Times New Roman" charset="0"/>
                <a:cs typeface="Times New Roman" charset="0"/>
                <a:sym typeface="Times New Roman" charset="0"/>
              </a:rPr>
              <a:t>Functionalities: mapping, advanced search (semantic analysis), downloadable tools to access data, richer collections data.  </a:t>
            </a:r>
            <a:endParaRPr lang="en-US" sz="3600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858838" lvl="1" indent="-396875" eaLnBrk="1" hangingPunct="1">
              <a:spcBef>
                <a:spcPts val="600"/>
              </a:spcBef>
              <a:defRPr/>
            </a:pPr>
            <a:r>
              <a:rPr lang="en-US" sz="3600" dirty="0" smtClean="0">
                <a:latin typeface="Times New Roman" charset="0"/>
                <a:cs typeface="Times New Roman" charset="0"/>
                <a:sym typeface="Times New Roman" charset="0"/>
              </a:rPr>
              <a:t>Broader network of data/content partners, which enable synthetic analyses.</a:t>
            </a:r>
            <a:endParaRPr lang="en-US" sz="3600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eaLnBrk="1" hangingPunct="1">
              <a:defRPr/>
            </a:pPr>
            <a:r>
              <a:rPr lang="en-US" sz="3600" dirty="0" smtClean="0">
                <a:latin typeface="Times New Roman" charset="0"/>
                <a:cs typeface="Times New Roman" charset="0"/>
                <a:sym typeface="Times New Roman" charset="0"/>
              </a:rPr>
              <a:t>Long-term sustainability plan began 2011: </a:t>
            </a:r>
            <a:endParaRPr lang="en-US" sz="3600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742950" lvl="1" eaLnBrk="1" hangingPunct="1">
              <a:spcBef>
                <a:spcPts val="600"/>
              </a:spcBef>
              <a:defRPr/>
            </a:pPr>
            <a:r>
              <a:rPr lang="en-US" sz="3600" dirty="0" smtClean="0">
                <a:latin typeface="Times New Roman" charset="0"/>
                <a:cs typeface="Times New Roman" charset="0"/>
                <a:sym typeface="Times New Roman" charset="0"/>
              </a:rPr>
              <a:t> internationalization: global partners, regional EOL</a:t>
            </a:r>
            <a:r>
              <a:rPr lang="ja-JP" altLang="en-US" sz="3600" dirty="0" smtClean="0">
                <a:latin typeface="Arial"/>
                <a:cs typeface="Times New Roman" charset="0"/>
                <a:sym typeface="Times New Roman" charset="0"/>
              </a:rPr>
              <a:t>’</a:t>
            </a:r>
            <a:r>
              <a:rPr lang="en-US" sz="3600" dirty="0" smtClean="0">
                <a:latin typeface="Times New Roman" charset="0"/>
                <a:cs typeface="Times New Roman" charset="0"/>
                <a:sym typeface="Times New Roman" charset="0"/>
              </a:rPr>
              <a:t>s.</a:t>
            </a:r>
            <a:endParaRPr lang="en-US" sz="3600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742950" lvl="1" eaLnBrk="1" hangingPunct="1">
              <a:spcBef>
                <a:spcPts val="600"/>
              </a:spcBef>
              <a:defRPr/>
            </a:pPr>
            <a:r>
              <a:rPr lang="en-US" sz="3600" dirty="0" smtClean="0">
                <a:latin typeface="Times New Roman" charset="0"/>
                <a:cs typeface="Times New Roman" charset="0"/>
                <a:sym typeface="Times New Roman" charset="0"/>
              </a:rPr>
              <a:t> consolidation of original cornerstones into Council.</a:t>
            </a:r>
            <a:endParaRPr lang="en-US" sz="3600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grpSp>
        <p:nvGrpSpPr>
          <p:cNvPr id="69636" name="Group 5"/>
          <p:cNvGrpSpPr>
            <a:grpSpLocks/>
          </p:cNvGrpSpPr>
          <p:nvPr/>
        </p:nvGrpSpPr>
        <p:grpSpPr bwMode="auto">
          <a:xfrm>
            <a:off x="10210800" y="12700"/>
            <a:ext cx="2806700" cy="1955800"/>
            <a:chOff x="0" y="0"/>
            <a:chExt cx="1768" cy="1232"/>
          </a:xfrm>
        </p:grpSpPr>
        <p:sp>
          <p:nvSpPr>
            <p:cNvPr id="68611" name="Rectangle 3"/>
            <p:cNvSpPr>
              <a:spLocks/>
            </p:cNvSpPr>
            <p:nvPr/>
          </p:nvSpPr>
          <p:spPr bwMode="auto">
            <a:xfrm>
              <a:off x="0" y="0"/>
              <a:ext cx="1768" cy="1232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6963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00"/>
              <a:ext cx="1368" cy="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4D58F-4B3D-884B-BB50-F458A84917A8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69633" name="Rectangle 1"/>
          <p:cNvSpPr>
            <a:spLocks noGrp="1" noChangeArrowheads="1"/>
          </p:cNvSpPr>
          <p:nvPr>
            <p:ph type="title"/>
          </p:nvPr>
        </p:nvSpPr>
        <p:spPr>
          <a:xfrm>
            <a:off x="1168400" y="1143000"/>
            <a:ext cx="7670800" cy="1244600"/>
          </a:xfrm>
        </p:spPr>
        <p:txBody>
          <a:bodyPr rIns="457200" anchor="t"/>
          <a:lstStyle/>
          <a:p>
            <a:pPr algn="l" eaLnBrk="1" hangingPunct="1">
              <a:defRPr/>
            </a:pPr>
            <a:r>
              <a:rPr lang="en-US" sz="7200" dirty="0" smtClean="0">
                <a:solidFill>
                  <a:srgbClr val="004080"/>
                </a:solidFill>
                <a:latin typeface="Times New Roman" charset="0"/>
                <a:cs typeface="Times New Roman" charset="0"/>
                <a:sym typeface="Times New Roman" charset="0"/>
              </a:rPr>
              <a:t>Availability </a:t>
            </a:r>
            <a:endParaRPr lang="en-US" sz="7200" dirty="0" smtClean="0">
              <a:solidFill>
                <a:srgbClr val="00408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92200" y="2590800"/>
            <a:ext cx="11049000" cy="53467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latin typeface="Times New Roman" charset="0"/>
                <a:cs typeface="Times New Roman" charset="0"/>
                <a:sym typeface="Times New Roman" charset="0"/>
              </a:rPr>
              <a:t>All software Open Source (</a:t>
            </a:r>
            <a:r>
              <a:rPr lang="en-US" sz="4800" dirty="0" err="1" smtClean="0">
                <a:latin typeface="Times New Roman" charset="0"/>
                <a:cs typeface="Times New Roman" charset="0"/>
                <a:sym typeface="Times New Roman" charset="0"/>
              </a:rPr>
              <a:t>GitHub</a:t>
            </a:r>
            <a:r>
              <a:rPr lang="en-US" sz="4800" dirty="0" smtClean="0">
                <a:latin typeface="Times New Roman" charset="0"/>
                <a:cs typeface="Times New Roman" charset="0"/>
                <a:sym typeface="Times New Roman" charset="0"/>
              </a:rPr>
              <a:t>, MIT license).    </a:t>
            </a:r>
            <a:endParaRPr lang="en-US" sz="4800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eaLnBrk="1" hangingPunct="1">
              <a:defRPr/>
            </a:pPr>
            <a:r>
              <a:rPr lang="en-US" sz="4800" dirty="0" smtClean="0">
                <a:latin typeface="Times New Roman" charset="0"/>
                <a:cs typeface="Times New Roman" charset="0"/>
                <a:sym typeface="Times New Roman" charset="0"/>
              </a:rPr>
              <a:t>Free service; all content open-access.  </a:t>
            </a:r>
            <a:endParaRPr lang="en-US" sz="4800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eaLnBrk="1" hangingPunct="1">
              <a:defRPr/>
            </a:pPr>
            <a:r>
              <a:rPr lang="en-US" sz="4800" dirty="0" smtClean="0">
                <a:latin typeface="Times New Roman" charset="0"/>
                <a:cs typeface="Times New Roman" charset="0"/>
                <a:sym typeface="Times New Roman" charset="0"/>
              </a:rPr>
              <a:t>IT support: full-time, paid staff at Harvard, MBL, MOBOT, NLA, SI/NMNH.</a:t>
            </a:r>
            <a:endParaRPr lang="en-US" sz="4800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grpSp>
        <p:nvGrpSpPr>
          <p:cNvPr id="70660" name="Group 5"/>
          <p:cNvGrpSpPr>
            <a:grpSpLocks/>
          </p:cNvGrpSpPr>
          <p:nvPr/>
        </p:nvGrpSpPr>
        <p:grpSpPr bwMode="auto">
          <a:xfrm>
            <a:off x="10210800" y="12700"/>
            <a:ext cx="2806700" cy="1955800"/>
            <a:chOff x="0" y="0"/>
            <a:chExt cx="1768" cy="1232"/>
          </a:xfrm>
        </p:grpSpPr>
        <p:sp>
          <p:nvSpPr>
            <p:cNvPr id="69635" name="Rectangle 3"/>
            <p:cNvSpPr>
              <a:spLocks/>
            </p:cNvSpPr>
            <p:nvPr/>
          </p:nvSpPr>
          <p:spPr bwMode="auto">
            <a:xfrm>
              <a:off x="0" y="0"/>
              <a:ext cx="1768" cy="1232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7066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00"/>
              <a:ext cx="1368" cy="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CFC64C-B34A-1B4A-81D7-5D1C0D113C17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70657" name="Rectangle 1"/>
          <p:cNvSpPr>
            <a:spLocks noGrp="1" noChangeArrowheads="1"/>
          </p:cNvSpPr>
          <p:nvPr>
            <p:ph type="title"/>
          </p:nvPr>
        </p:nvSpPr>
        <p:spPr>
          <a:xfrm>
            <a:off x="571500" y="431800"/>
            <a:ext cx="11506200" cy="2235200"/>
          </a:xfrm>
        </p:spPr>
        <p:txBody>
          <a:bodyPr rIns="457200" anchor="t"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7200" dirty="0" smtClean="0">
                <a:solidFill>
                  <a:srgbClr val="004080"/>
                </a:solidFill>
                <a:latin typeface="Times New Roman" charset="0"/>
                <a:cs typeface="Times New Roman" charset="0"/>
                <a:sym typeface="Times New Roman" charset="0"/>
              </a:rPr>
              <a:t>Integrating with </a:t>
            </a:r>
            <a:r>
              <a:rPr lang="en-US" sz="7200" dirty="0" err="1" smtClean="0">
                <a:solidFill>
                  <a:srgbClr val="004080"/>
                </a:solidFill>
                <a:latin typeface="Times New Roman" charset="0"/>
                <a:cs typeface="Times New Roman" charset="0"/>
                <a:sym typeface="Times New Roman" charset="0"/>
              </a:rPr>
              <a:t>iDigBio</a:t>
            </a:r>
            <a:r>
              <a:rPr lang="en-US" sz="7200" dirty="0" smtClean="0">
                <a:solidFill>
                  <a:srgbClr val="004080"/>
                </a:solidFill>
                <a:latin typeface="Times New Roman" charset="0"/>
                <a:cs typeface="Times New Roman" charset="0"/>
                <a:sym typeface="Times New Roman" charset="0"/>
              </a:rPr>
              <a:t>; concerns or challenges</a:t>
            </a:r>
            <a:endParaRPr lang="en-US" sz="7200" dirty="0" smtClean="0">
              <a:solidFill>
                <a:srgbClr val="00408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590800"/>
            <a:ext cx="11607800" cy="7239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Times New Roman" charset="0"/>
                <a:cs typeface="Times New Roman" charset="0"/>
                <a:sym typeface="Times New Roman" charset="0"/>
              </a:rPr>
              <a:t>EOL content is available through a single global API: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3600" dirty="0"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3600" dirty="0" smtClean="0">
                <a:latin typeface="Times New Roman" charset="0"/>
                <a:cs typeface="Times New Roman" charset="0"/>
                <a:sym typeface="Times New Roman" charset="0"/>
              </a:rPr>
              <a:t>  − could easily integrate EOL into the </a:t>
            </a:r>
            <a:r>
              <a:rPr lang="en-US" sz="3600" dirty="0" err="1" smtClean="0">
                <a:latin typeface="Times New Roman" charset="0"/>
                <a:cs typeface="Times New Roman" charset="0"/>
                <a:sym typeface="Times New Roman" charset="0"/>
              </a:rPr>
              <a:t>iDigBio</a:t>
            </a:r>
            <a:r>
              <a:rPr lang="en-US" sz="3600" dirty="0" smtClean="0">
                <a:latin typeface="Times New Roman" charset="0"/>
                <a:cs typeface="Times New Roman" charset="0"/>
                <a:sym typeface="Times New Roman" charset="0"/>
              </a:rPr>
              <a:t> portal</a:t>
            </a:r>
            <a:r>
              <a:rPr lang="en-US" sz="3600" dirty="0">
                <a:latin typeface="Times New Roman" charset="0"/>
                <a:cs typeface="Times New Roman" charset="0"/>
                <a:sym typeface="Times New Roman" charset="0"/>
              </a:rPr>
              <a:t>;</a:t>
            </a:r>
            <a:endParaRPr lang="en-US" sz="3600" dirty="0" smtClean="0">
              <a:latin typeface="Times New Roman" charset="0"/>
              <a:cs typeface="Times New Roman" charset="0"/>
              <a:sym typeface="Times New Roman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3600" dirty="0"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3600" dirty="0" smtClean="0">
                <a:latin typeface="Times New Roman" charset="0"/>
                <a:cs typeface="Times New Roman" charset="0"/>
                <a:sym typeface="Times New Roman" charset="0"/>
              </a:rPr>
              <a:t>  − could immediately harvest images, link to collections data. </a:t>
            </a:r>
            <a:endParaRPr lang="en-US" sz="3600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eaLnBrk="1" hangingPunct="1">
              <a:defRPr/>
            </a:pPr>
            <a:r>
              <a:rPr lang="en-US" sz="3600" dirty="0" smtClean="0">
                <a:latin typeface="Times New Roman" charset="0"/>
                <a:cs typeface="Times New Roman" charset="0"/>
                <a:sym typeface="Times New Roman" charset="0"/>
              </a:rPr>
              <a:t>Challenge 1: EOL v3 will deliver structured data, i.e., specimen records (v2 does not).  Compatibility with </a:t>
            </a:r>
            <a:r>
              <a:rPr lang="en-US" sz="3600" dirty="0" err="1" smtClean="0">
                <a:latin typeface="Times New Roman" charset="0"/>
                <a:cs typeface="Times New Roman" charset="0"/>
                <a:sym typeface="Times New Roman" charset="0"/>
              </a:rPr>
              <a:t>iDigBio</a:t>
            </a:r>
            <a:r>
              <a:rPr lang="en-US" sz="3600" dirty="0" smtClean="0">
                <a:latin typeface="Times New Roman" charset="0"/>
                <a:cs typeface="Times New Roman" charset="0"/>
                <a:sym typeface="Times New Roman" charset="0"/>
              </a:rPr>
              <a:t> will require early communication and coordination (at design and requirement stage).   </a:t>
            </a:r>
            <a:endParaRPr lang="en-US" sz="3600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eaLnBrk="1" hangingPunct="1">
              <a:defRPr/>
            </a:pPr>
            <a:r>
              <a:rPr lang="en-US" sz="3600" dirty="0" smtClean="0">
                <a:latin typeface="Times New Roman" charset="0"/>
                <a:cs typeface="Times New Roman" charset="0"/>
                <a:sym typeface="Times New Roman" charset="0"/>
              </a:rPr>
              <a:t>Challenge 2: Whose taxonomy will </a:t>
            </a:r>
            <a:r>
              <a:rPr lang="en-US" sz="3600" dirty="0" err="1" smtClean="0">
                <a:latin typeface="Times New Roman" charset="0"/>
                <a:cs typeface="Times New Roman" charset="0"/>
                <a:sym typeface="Times New Roman" charset="0"/>
              </a:rPr>
              <a:t>iDigBio</a:t>
            </a:r>
            <a:r>
              <a:rPr lang="en-US" sz="3600" dirty="0" smtClean="0">
                <a:latin typeface="Times New Roman" charset="0"/>
                <a:cs typeface="Times New Roman" charset="0"/>
                <a:sym typeface="Times New Roman" charset="0"/>
              </a:rPr>
              <a:t> use?  EOL provides alternate taxonomies. </a:t>
            </a:r>
            <a:endParaRPr lang="en-US" sz="3600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eaLnBrk="1" hangingPunct="1">
              <a:defRPr/>
            </a:pPr>
            <a:r>
              <a:rPr lang="en-US" sz="3600" dirty="0" smtClean="0">
                <a:latin typeface="Times New Roman" charset="0"/>
                <a:cs typeface="Times New Roman" charset="0"/>
                <a:sym typeface="Times New Roman" charset="0"/>
              </a:rPr>
              <a:t>Challenge 3: Must all use community-wide standards and protocols to insure interoperability and avoid redundancy.</a:t>
            </a:r>
            <a:endParaRPr lang="en-US" sz="3600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grpSp>
        <p:nvGrpSpPr>
          <p:cNvPr id="71684" name="Group 5"/>
          <p:cNvGrpSpPr>
            <a:grpSpLocks/>
          </p:cNvGrpSpPr>
          <p:nvPr/>
        </p:nvGrpSpPr>
        <p:grpSpPr bwMode="auto">
          <a:xfrm>
            <a:off x="10210800" y="12700"/>
            <a:ext cx="2806700" cy="1955800"/>
            <a:chOff x="0" y="0"/>
            <a:chExt cx="1768" cy="1232"/>
          </a:xfrm>
        </p:grpSpPr>
        <p:sp>
          <p:nvSpPr>
            <p:cNvPr id="70659" name="Rectangle 3"/>
            <p:cNvSpPr>
              <a:spLocks/>
            </p:cNvSpPr>
            <p:nvPr/>
          </p:nvSpPr>
          <p:spPr bwMode="auto">
            <a:xfrm>
              <a:off x="0" y="0"/>
              <a:ext cx="1768" cy="1232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7168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00"/>
              <a:ext cx="1368" cy="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ACB242-3B30-0A48-8F79-424196DB8A49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914400"/>
            <a:ext cx="10464800" cy="14605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7200" dirty="0" smtClean="0">
                <a:solidFill>
                  <a:srgbClr val="004080"/>
                </a:solidFill>
                <a:latin typeface="Times New Roman" charset="0"/>
                <a:cs typeface="Times New Roman" charset="0"/>
                <a:sym typeface="Times New Roman" charset="0"/>
              </a:rPr>
              <a:t>Short history</a:t>
            </a:r>
            <a:endParaRPr lang="en-US" sz="7200" dirty="0" smtClean="0">
              <a:solidFill>
                <a:srgbClr val="00408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2438400"/>
            <a:ext cx="10566400" cy="5715000"/>
          </a:xfrm>
        </p:spPr>
        <p:txBody>
          <a:bodyPr/>
          <a:lstStyle/>
          <a:p>
            <a:pPr eaLnBrk="1" hangingPunct="1">
              <a:tabLst>
                <a:tab pos="347663" algn="l"/>
              </a:tabLst>
              <a:defRPr/>
            </a:pPr>
            <a:r>
              <a:rPr lang="en-US" sz="4800" dirty="0" smtClean="0">
                <a:latin typeface="Times New Roman" charset="0"/>
                <a:cs typeface="Times New Roman" charset="0"/>
                <a:sym typeface="Times New Roman" charset="0"/>
              </a:rPr>
              <a:t>Funded, 2007</a:t>
            </a:r>
            <a:endParaRPr lang="en-US" sz="4800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eaLnBrk="1" hangingPunct="1">
              <a:tabLst>
                <a:tab pos="347663" algn="l"/>
              </a:tabLst>
              <a:defRPr/>
            </a:pPr>
            <a:r>
              <a:rPr lang="en-US" sz="4800" dirty="0" smtClean="0">
                <a:latin typeface="Times New Roman" charset="0"/>
                <a:cs typeface="Times New Roman" charset="0"/>
                <a:sym typeface="Times New Roman" charset="0"/>
              </a:rPr>
              <a:t>Launched, 2008: release of v1</a:t>
            </a:r>
            <a:endParaRPr lang="en-US" sz="4800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eaLnBrk="1" hangingPunct="1">
              <a:tabLst>
                <a:tab pos="347663" algn="l"/>
              </a:tabLst>
              <a:defRPr/>
            </a:pPr>
            <a:r>
              <a:rPr lang="en-US" sz="4800" dirty="0" smtClean="0">
                <a:latin typeface="Times New Roman" charset="0"/>
                <a:cs typeface="Times New Roman" charset="0"/>
                <a:sym typeface="Times New Roman" charset="0"/>
              </a:rPr>
              <a:t>Second phase, 2011: release of v2, revised governance and financial model</a:t>
            </a:r>
            <a:endParaRPr lang="en-US" sz="4800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grpSp>
        <p:nvGrpSpPr>
          <p:cNvPr id="54276" name="Group 5"/>
          <p:cNvGrpSpPr>
            <a:grpSpLocks/>
          </p:cNvGrpSpPr>
          <p:nvPr/>
        </p:nvGrpSpPr>
        <p:grpSpPr bwMode="auto">
          <a:xfrm>
            <a:off x="10210800" y="12700"/>
            <a:ext cx="2806700" cy="1955800"/>
            <a:chOff x="0" y="0"/>
            <a:chExt cx="1768" cy="1232"/>
          </a:xfrm>
        </p:grpSpPr>
        <p:sp>
          <p:nvSpPr>
            <p:cNvPr id="53251" name="Rectangle 3"/>
            <p:cNvSpPr>
              <a:spLocks/>
            </p:cNvSpPr>
            <p:nvPr/>
          </p:nvSpPr>
          <p:spPr bwMode="auto">
            <a:xfrm>
              <a:off x="0" y="0"/>
              <a:ext cx="1768" cy="1232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5427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00"/>
              <a:ext cx="1368" cy="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6DDEA9-B8B8-E942-8486-0B9036142A85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xfrm>
            <a:off x="939800" y="177800"/>
            <a:ext cx="9372600" cy="2336800"/>
          </a:xfrm>
        </p:spPr>
        <p:txBody>
          <a:bodyPr rIns="457200"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7200" dirty="0" smtClean="0">
                <a:solidFill>
                  <a:srgbClr val="004080"/>
                </a:solidFill>
                <a:latin typeface="Times New Roman" charset="0"/>
                <a:cs typeface="Times New Roman" charset="0"/>
                <a:sym typeface="Times New Roman" charset="0"/>
              </a:rPr>
              <a:t>Technology, standards and protocols used</a:t>
            </a:r>
            <a:endParaRPr lang="en-US" sz="7200" dirty="0" smtClean="0">
              <a:solidFill>
                <a:srgbClr val="00408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9800" y="2451100"/>
            <a:ext cx="11023600" cy="69977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latin typeface="Times New Roman" charset="0"/>
                <a:cs typeface="Times New Roman" charset="0"/>
                <a:sym typeface="Times New Roman" charset="0"/>
              </a:rPr>
              <a:t>Industry-standard software development and product management methodology, e.g., Agile.  </a:t>
            </a:r>
            <a:endParaRPr lang="en-US" sz="4800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eaLnBrk="1" hangingPunct="1">
              <a:defRPr/>
            </a:pPr>
            <a:r>
              <a:rPr lang="en-US" sz="4800" dirty="0" smtClean="0">
                <a:latin typeface="Times New Roman" charset="0"/>
                <a:cs typeface="Times New Roman" charset="0"/>
                <a:sym typeface="Times New Roman" charset="0"/>
              </a:rPr>
              <a:t>Website: </a:t>
            </a:r>
            <a:r>
              <a:rPr lang="en-US" sz="4800" dirty="0" smtClean="0">
                <a:latin typeface="Times New Roman Bold" charset="0"/>
                <a:cs typeface="Times New Roman Bold" charset="0"/>
                <a:sym typeface="Times New Roman Bold" charset="0"/>
              </a:rPr>
              <a:t>Ruby on Rails</a:t>
            </a:r>
            <a:r>
              <a:rPr lang="en-US" sz="4800" dirty="0" smtClean="0">
                <a:latin typeface="Times New Roman" charset="0"/>
                <a:cs typeface="Times New Roman" charset="0"/>
                <a:sym typeface="Times New Roman" charset="0"/>
              </a:rPr>
              <a:t> above a </a:t>
            </a:r>
            <a:r>
              <a:rPr lang="en-US" sz="4800" dirty="0" smtClean="0">
                <a:latin typeface="Times New Roman Bold" charset="0"/>
                <a:cs typeface="Times New Roman Bold" charset="0"/>
                <a:sym typeface="Times New Roman Bold" charset="0"/>
              </a:rPr>
              <a:t>MySQL</a:t>
            </a:r>
            <a:r>
              <a:rPr lang="en-US" sz="4800" dirty="0" smtClean="0">
                <a:latin typeface="Times New Roman" charset="0"/>
                <a:cs typeface="Times New Roman" charset="0"/>
                <a:sym typeface="Times New Roman" charset="0"/>
              </a:rPr>
              <a:t> database; </a:t>
            </a:r>
            <a:r>
              <a:rPr lang="en-US" sz="4800" dirty="0" err="1" smtClean="0">
                <a:latin typeface="Times New Roman Bold" charset="0"/>
                <a:cs typeface="Times New Roman Bold" charset="0"/>
                <a:sym typeface="Times New Roman Bold" charset="0"/>
              </a:rPr>
              <a:t>Solr</a:t>
            </a:r>
            <a:r>
              <a:rPr lang="en-US" sz="4800" dirty="0" smtClean="0">
                <a:latin typeface="Times New Roman" charset="0"/>
                <a:cs typeface="Times New Roman" charset="0"/>
                <a:sym typeface="Times New Roman" charset="0"/>
              </a:rPr>
              <a:t> used for fast searching; automated harvesting via </a:t>
            </a:r>
            <a:r>
              <a:rPr lang="en-US" sz="4800" dirty="0" smtClean="0">
                <a:latin typeface="Times New Roman Bold" charset="0"/>
                <a:cs typeface="Times New Roman Bold" charset="0"/>
                <a:sym typeface="Times New Roman Bold" charset="0"/>
              </a:rPr>
              <a:t>PHP</a:t>
            </a:r>
            <a:r>
              <a:rPr lang="en-US" sz="4800" dirty="0" smtClean="0">
                <a:latin typeface="Times New Roman" charset="0"/>
                <a:cs typeface="Times New Roman" charset="0"/>
                <a:sym typeface="Times New Roman" charset="0"/>
              </a:rPr>
              <a:t>.</a:t>
            </a:r>
            <a:endParaRPr lang="en-US" sz="5600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eaLnBrk="1" hangingPunct="1">
              <a:defRPr/>
            </a:pPr>
            <a:r>
              <a:rPr lang="en-US" sz="4800" dirty="0" smtClean="0">
                <a:latin typeface="Times New Roman" charset="0"/>
                <a:cs typeface="Times New Roman" charset="0"/>
                <a:sym typeface="Times New Roman" charset="0"/>
              </a:rPr>
              <a:t>Data-exchange standards consistent with GBIF, TDWG (e.g., extended Darwin Core archive).</a:t>
            </a:r>
            <a:endParaRPr lang="en-US" sz="4800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grpSp>
        <p:nvGrpSpPr>
          <p:cNvPr id="72708" name="Group 5"/>
          <p:cNvGrpSpPr>
            <a:grpSpLocks/>
          </p:cNvGrpSpPr>
          <p:nvPr/>
        </p:nvGrpSpPr>
        <p:grpSpPr bwMode="auto">
          <a:xfrm>
            <a:off x="10210800" y="12700"/>
            <a:ext cx="2806700" cy="1955800"/>
            <a:chOff x="0" y="0"/>
            <a:chExt cx="1768" cy="1232"/>
          </a:xfrm>
        </p:grpSpPr>
        <p:sp>
          <p:nvSpPr>
            <p:cNvPr id="71683" name="Rectangle 3"/>
            <p:cNvSpPr>
              <a:spLocks/>
            </p:cNvSpPr>
            <p:nvPr/>
          </p:nvSpPr>
          <p:spPr bwMode="auto">
            <a:xfrm>
              <a:off x="0" y="0"/>
              <a:ext cx="1768" cy="1232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7271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00"/>
              <a:ext cx="1368" cy="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393700"/>
            <a:ext cx="27051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3"/>
          <p:cNvSpPr>
            <a:spLocks/>
          </p:cNvSpPr>
          <p:nvPr/>
        </p:nvSpPr>
        <p:spPr bwMode="auto">
          <a:xfrm>
            <a:off x="2984500" y="9296400"/>
            <a:ext cx="99187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US" sz="1800" dirty="0">
                <a:solidFill>
                  <a:schemeClr val="bg1"/>
                </a:solidFill>
                <a:latin typeface="Calibri" charset="0"/>
                <a:ea typeface="ＭＳ Ｐゴシック" charset="0"/>
                <a:sym typeface="Calibri" charset="0"/>
              </a:rPr>
              <a:t>Source: </a:t>
            </a:r>
            <a:r>
              <a:rPr lang="en-US" sz="1800" u="sng" dirty="0">
                <a:solidFill>
                  <a:schemeClr val="bg1"/>
                </a:solidFill>
                <a:latin typeface="Calibri" charset="0"/>
                <a:ea typeface="ＭＳ Ｐゴシック" charset="0"/>
                <a:sym typeface="Calibri" charset="0"/>
                <a:hlinkClick r:id="rId4"/>
              </a:rPr>
              <a:t>www.flickr.com/photos/johnlemon/263411081/</a:t>
            </a:r>
            <a:endParaRPr lang="en-US" sz="1800" u="sng" dirty="0">
              <a:solidFill>
                <a:schemeClr val="bg1"/>
              </a:solidFill>
              <a:latin typeface="Calibri" charset="0"/>
              <a:ea typeface="ＭＳ Ｐゴシック" charset="0"/>
              <a:sym typeface="Calibri" charset="0"/>
            </a:endParaRPr>
          </a:p>
        </p:txBody>
      </p:sp>
      <p:sp>
        <p:nvSpPr>
          <p:cNvPr id="74756" name="Rectangle 4"/>
          <p:cNvSpPr>
            <a:spLocks/>
          </p:cNvSpPr>
          <p:nvPr/>
        </p:nvSpPr>
        <p:spPr bwMode="auto">
          <a:xfrm>
            <a:off x="317500" y="431800"/>
            <a:ext cx="28527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600" u="sng">
                <a:latin typeface="Consolas" charset="0"/>
                <a:ea typeface="ＭＳ Ｐゴシック" charset="0"/>
                <a:sym typeface="Consolas" charset="0"/>
                <a:hlinkClick r:id="rId5"/>
              </a:rPr>
              <a:t>www.eol.org</a:t>
            </a:r>
            <a:endParaRPr lang="en-US" sz="3600" u="sng">
              <a:latin typeface="Consolas" charset="0"/>
              <a:ea typeface="ＭＳ Ｐゴシック" charset="0"/>
              <a:sym typeface="Consolas" charset="0"/>
            </a:endParaRPr>
          </a:p>
        </p:txBody>
      </p:sp>
      <p:pic>
        <p:nvPicPr>
          <p:cNvPr id="2" name="Picture 1" descr="MCZ Logo 4d.s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76622"/>
            <a:ext cx="4216400" cy="16769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1D10F-4F82-D246-8519-1152F49075D2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>
          <a:xfrm>
            <a:off x="673100" y="990600"/>
            <a:ext cx="10464800" cy="1384300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en-US" sz="7200" dirty="0" smtClean="0">
                <a:solidFill>
                  <a:srgbClr val="004080"/>
                </a:solidFill>
                <a:latin typeface="Times New Roman" charset="0"/>
                <a:cs typeface="Times New Roman" charset="0"/>
                <a:sym typeface="Times New Roman" charset="0"/>
              </a:rPr>
              <a:t>What is it, and why?</a:t>
            </a:r>
            <a:endParaRPr lang="en-US" sz="7200" dirty="0" smtClean="0">
              <a:solidFill>
                <a:srgbClr val="00408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298700"/>
            <a:ext cx="11620500" cy="6451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/>
                <a:cs typeface="Times New Roman"/>
                <a:sym typeface="Times New Roman Bold" charset="0"/>
              </a:rPr>
              <a:t>Vision:</a:t>
            </a:r>
            <a:r>
              <a:rPr lang="en-US" b="1" dirty="0" smtClean="0">
                <a:latin typeface="Times New Roman"/>
                <a:cs typeface="Times New Roman"/>
                <a:sym typeface="Times New Roman" charset="0"/>
              </a:rPr>
              <a:t> </a:t>
            </a:r>
            <a:r>
              <a:rPr lang="en-US" dirty="0" smtClean="0">
                <a:latin typeface="Times New Roman" charset="0"/>
                <a:cs typeface="Times New Roman" charset="0"/>
                <a:sym typeface="Times New Roman" charset="0"/>
              </a:rPr>
              <a:t>global access to knowledge about life. </a:t>
            </a:r>
            <a:endParaRPr lang="en-US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eaLnBrk="1" hangingPunct="1">
              <a:defRPr/>
            </a:pPr>
            <a:r>
              <a:rPr lang="en-US" b="1" dirty="0" smtClean="0">
                <a:latin typeface="Times New Roman"/>
                <a:cs typeface="Times New Roman"/>
                <a:sym typeface="Times New Roman Bold" charset="0"/>
              </a:rPr>
              <a:t>Mission:</a:t>
            </a:r>
            <a:r>
              <a:rPr lang="en-US" b="1" dirty="0" smtClean="0">
                <a:latin typeface="Times New Roman"/>
                <a:cs typeface="Times New Roman"/>
                <a:sym typeface="Times New Roman" charset="0"/>
              </a:rPr>
              <a:t> </a:t>
            </a:r>
            <a:r>
              <a:rPr lang="en-US" dirty="0" smtClean="0">
                <a:latin typeface="Times New Roman" charset="0"/>
                <a:cs typeface="Times New Roman" charset="0"/>
                <a:sym typeface="Times New Roman" charset="0"/>
              </a:rPr>
              <a:t>increase awareness and understanding of living nature through an </a:t>
            </a:r>
            <a:r>
              <a:rPr lang="en-US" dirty="0" smtClean="0">
                <a:latin typeface="Times New Roman Italic" charset="0"/>
                <a:cs typeface="Times New Roman Italic" charset="0"/>
                <a:sym typeface="Times New Roman Italic" charset="0"/>
              </a:rPr>
              <a:t>Encyclopedia of Life</a:t>
            </a:r>
            <a:r>
              <a:rPr lang="en-US" dirty="0" smtClean="0">
                <a:latin typeface="Times New Roman" charset="0"/>
                <a:cs typeface="Times New Roman" charset="0"/>
                <a:sym typeface="Times New Roman" charset="0"/>
              </a:rPr>
              <a:t> that gathers, generates and shares knowledge in an open, freely accessible and trusted digital resource.</a:t>
            </a:r>
            <a:endParaRPr lang="en-US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Times New Roman Bold" charset="0"/>
                <a:cs typeface="Times New Roman Bold" charset="0"/>
                <a:sym typeface="Times New Roman Bold" charset="0"/>
              </a:rPr>
              <a:t>Biodiversity portal; a one-stop shop for information about living species or access to that information.</a:t>
            </a:r>
            <a:endParaRPr lang="en-US" dirty="0" smtClean="0">
              <a:latin typeface="Times New Roman Bold" charset="0"/>
              <a:ea typeface="ヒラギノ明朝 ProN W6" charset="0"/>
              <a:cs typeface="ヒラギノ明朝 ProN W6" charset="0"/>
              <a:sym typeface="Times New Roman Bold" charset="0"/>
            </a:endParaRPr>
          </a:p>
        </p:txBody>
      </p:sp>
      <p:grpSp>
        <p:nvGrpSpPr>
          <p:cNvPr id="55300" name="Group 5"/>
          <p:cNvGrpSpPr>
            <a:grpSpLocks/>
          </p:cNvGrpSpPr>
          <p:nvPr/>
        </p:nvGrpSpPr>
        <p:grpSpPr bwMode="auto">
          <a:xfrm>
            <a:off x="10210800" y="12700"/>
            <a:ext cx="2806700" cy="1955800"/>
            <a:chOff x="0" y="0"/>
            <a:chExt cx="1768" cy="1232"/>
          </a:xfrm>
        </p:grpSpPr>
        <p:sp>
          <p:nvSpPr>
            <p:cNvPr id="54275" name="Rectangle 3"/>
            <p:cNvSpPr>
              <a:spLocks/>
            </p:cNvSpPr>
            <p:nvPr/>
          </p:nvSpPr>
          <p:spPr bwMode="auto">
            <a:xfrm>
              <a:off x="0" y="0"/>
              <a:ext cx="1768" cy="1232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5530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00"/>
              <a:ext cx="1368" cy="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F9BDF-1B29-1740-9AF3-15BEFEBE7C1A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1257300" y="889000"/>
            <a:ext cx="9398000" cy="1524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7200" dirty="0" smtClean="0">
                <a:solidFill>
                  <a:srgbClr val="004080"/>
                </a:solidFill>
                <a:latin typeface="Times New Roman" charset="0"/>
                <a:cs typeface="Times New Roman" charset="0"/>
                <a:sym typeface="Times New Roman" charset="0"/>
              </a:rPr>
              <a:t>Target audience</a:t>
            </a:r>
            <a:endParaRPr lang="en-US" sz="7200" dirty="0" smtClean="0">
              <a:solidFill>
                <a:srgbClr val="00408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57300" y="2362200"/>
            <a:ext cx="10769600" cy="7061200"/>
          </a:xfrm>
        </p:spPr>
        <p:txBody>
          <a:bodyPr/>
          <a:lstStyle/>
          <a:p>
            <a:pPr marL="349250" indent="-349250" eaLnBrk="1" hangingPunct="1">
              <a:tabLst>
                <a:tab pos="460375" algn="l"/>
              </a:tabLst>
              <a:defRPr/>
            </a:pPr>
            <a:r>
              <a:rPr lang="en-US" sz="4800" b="1" dirty="0" smtClean="0">
                <a:latin typeface="Times New Roman"/>
                <a:cs typeface="Times New Roman"/>
                <a:sym typeface="Times New Roman Bold" charset="0"/>
              </a:rPr>
              <a:t>professional biologists</a:t>
            </a:r>
            <a:endParaRPr lang="en-US" sz="4800" b="1" dirty="0" smtClean="0">
              <a:latin typeface="Times New Roman"/>
              <a:ea typeface="ヒラギノ明朝 ProN W6" charset="0"/>
              <a:cs typeface="Times New Roman"/>
              <a:sym typeface="Times New Roman Bold" charset="0"/>
            </a:endParaRPr>
          </a:p>
          <a:p>
            <a:pPr marL="349250" indent="-349250" eaLnBrk="1" hangingPunct="1">
              <a:tabLst>
                <a:tab pos="460375" algn="l"/>
              </a:tabLst>
              <a:defRPr/>
            </a:pPr>
            <a:r>
              <a:rPr lang="en-US" sz="4800" dirty="0" smtClean="0">
                <a:latin typeface="Times New Roman"/>
                <a:cs typeface="Times New Roman"/>
                <a:sym typeface="Times New Roman" charset="0"/>
              </a:rPr>
              <a:t>lay public, including citizen scientists</a:t>
            </a:r>
            <a:endParaRPr lang="en-US" sz="4800" dirty="0" smtClean="0">
              <a:latin typeface="Times New Roman"/>
              <a:ea typeface="ヒラギノ明朝 ProN W3" charset="0"/>
              <a:cs typeface="Times New Roman"/>
              <a:sym typeface="Times New Roman" charset="0"/>
            </a:endParaRPr>
          </a:p>
          <a:p>
            <a:pPr marL="349250" indent="-349250" eaLnBrk="1" hangingPunct="1">
              <a:tabLst>
                <a:tab pos="460375" algn="l"/>
              </a:tabLst>
              <a:defRPr/>
            </a:pPr>
            <a:r>
              <a:rPr lang="en-US" sz="4800" b="1" dirty="0" smtClean="0">
                <a:latin typeface="Times New Roman"/>
                <a:cs typeface="Times New Roman"/>
                <a:sym typeface="Times New Roman" charset="0"/>
              </a:rPr>
              <a:t>educators and students</a:t>
            </a:r>
            <a:endParaRPr lang="en-US" sz="4800" b="1" dirty="0" smtClean="0">
              <a:latin typeface="Times New Roman"/>
              <a:ea typeface="ヒラギノ明朝 ProN W3" charset="0"/>
              <a:cs typeface="Times New Roman"/>
              <a:sym typeface="Times New Roman" charset="0"/>
            </a:endParaRPr>
          </a:p>
          <a:p>
            <a:pPr marL="349250" indent="-349250" eaLnBrk="1" hangingPunct="1">
              <a:tabLst>
                <a:tab pos="460375" algn="l"/>
              </a:tabLst>
              <a:defRPr/>
            </a:pPr>
            <a:r>
              <a:rPr lang="en-US" sz="4800" dirty="0" smtClean="0">
                <a:latin typeface="Times New Roman"/>
                <a:cs typeface="Times New Roman"/>
                <a:sym typeface="Times New Roman" charset="0"/>
              </a:rPr>
              <a:t>policy makers, NGO</a:t>
            </a:r>
            <a:r>
              <a:rPr lang="ja-JP" altLang="en-US" sz="4800" dirty="0" smtClean="0">
                <a:latin typeface="Times New Roman"/>
                <a:cs typeface="Times New Roman"/>
                <a:sym typeface="Times New Roman" charset="0"/>
              </a:rPr>
              <a:t>’</a:t>
            </a:r>
            <a:r>
              <a:rPr lang="en-US" sz="4800" dirty="0" smtClean="0">
                <a:latin typeface="Times New Roman"/>
                <a:cs typeface="Times New Roman"/>
                <a:sym typeface="Times New Roman" charset="0"/>
              </a:rPr>
              <a:t>s</a:t>
            </a:r>
            <a:endParaRPr lang="en-US" sz="4800" dirty="0" smtClean="0">
              <a:latin typeface="Times New Roman"/>
              <a:ea typeface="ヒラギノ明朝 ProN W3" charset="0"/>
              <a:cs typeface="Times New Roman"/>
              <a:sym typeface="Times New Roman" charset="0"/>
            </a:endParaRPr>
          </a:p>
          <a:p>
            <a:pPr marL="349250" indent="-349250" eaLnBrk="1" hangingPunct="1">
              <a:tabLst>
                <a:tab pos="460375" algn="l"/>
              </a:tabLst>
              <a:defRPr/>
            </a:pPr>
            <a:r>
              <a:rPr lang="en-US" sz="4800" dirty="0" smtClean="0">
                <a:latin typeface="Times New Roman"/>
                <a:cs typeface="Times New Roman"/>
                <a:sym typeface="Times New Roman" charset="0"/>
              </a:rPr>
              <a:t>native speakers in English, Spanish, Arabic, Chinese, Dutch, etc.</a:t>
            </a:r>
            <a:endParaRPr lang="en-US" sz="4800" dirty="0" smtClean="0">
              <a:latin typeface="Times New Roman"/>
              <a:ea typeface="ヒラギノ明朝 ProN W3" charset="0"/>
              <a:cs typeface="Times New Roman"/>
              <a:sym typeface="Times New Roman" charset="0"/>
            </a:endParaRPr>
          </a:p>
        </p:txBody>
      </p:sp>
      <p:grpSp>
        <p:nvGrpSpPr>
          <p:cNvPr id="56324" name="Group 5"/>
          <p:cNvGrpSpPr>
            <a:grpSpLocks/>
          </p:cNvGrpSpPr>
          <p:nvPr/>
        </p:nvGrpSpPr>
        <p:grpSpPr bwMode="auto">
          <a:xfrm>
            <a:off x="10210800" y="12700"/>
            <a:ext cx="2806700" cy="1955800"/>
            <a:chOff x="0" y="0"/>
            <a:chExt cx="1768" cy="1232"/>
          </a:xfrm>
        </p:grpSpPr>
        <p:sp>
          <p:nvSpPr>
            <p:cNvPr id="55299" name="Rectangle 3"/>
            <p:cNvSpPr>
              <a:spLocks/>
            </p:cNvSpPr>
            <p:nvPr/>
          </p:nvSpPr>
          <p:spPr bwMode="auto">
            <a:xfrm>
              <a:off x="0" y="0"/>
              <a:ext cx="1768" cy="1232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5632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00"/>
              <a:ext cx="1368" cy="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D5B83B-3646-E647-9087-7822763CFB80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>
          <a:xfrm>
            <a:off x="850900" y="800100"/>
            <a:ext cx="10464800" cy="1524000"/>
          </a:xfrm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en-US" sz="7200" dirty="0" smtClean="0">
                <a:solidFill>
                  <a:srgbClr val="004080"/>
                </a:solidFill>
                <a:latin typeface="Times New Roman" charset="0"/>
                <a:cs typeface="Times New Roman" charset="0"/>
                <a:sym typeface="Times New Roman" charset="0"/>
              </a:rPr>
              <a:t>Functionality</a:t>
            </a:r>
            <a:endParaRPr lang="en-US" sz="7200" dirty="0" smtClean="0">
              <a:solidFill>
                <a:srgbClr val="00408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0900" y="2247900"/>
            <a:ext cx="11518900" cy="72009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latin typeface="Times New Roman" charset="0"/>
                <a:cs typeface="Times New Roman" charset="0"/>
                <a:sym typeface="Times New Roman" charset="0"/>
              </a:rPr>
              <a:t>aggregates data from content partners and other sources, e.g., GBIF, MCZ</a:t>
            </a:r>
            <a:endParaRPr lang="en-US" sz="4800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eaLnBrk="1" hangingPunct="1">
              <a:defRPr/>
            </a:pPr>
            <a:r>
              <a:rPr lang="en-US" sz="4800" dirty="0" smtClean="0">
                <a:latin typeface="Times New Roman" charset="0"/>
                <a:cs typeface="Times New Roman" charset="0"/>
                <a:sym typeface="Times New Roman" charset="0"/>
              </a:rPr>
              <a:t>generates content, e.g., BHL</a:t>
            </a:r>
            <a:endParaRPr lang="en-US" sz="4800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eaLnBrk="1" hangingPunct="1">
              <a:defRPr/>
            </a:pPr>
            <a:r>
              <a:rPr lang="en-US" sz="4800" dirty="0" smtClean="0">
                <a:latin typeface="Times New Roman" charset="0"/>
                <a:cs typeface="Times New Roman" charset="0"/>
                <a:sym typeface="Times New Roman" charset="0"/>
              </a:rPr>
              <a:t>multiple languages</a:t>
            </a:r>
            <a:endParaRPr lang="en-US" sz="4800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eaLnBrk="1" hangingPunct="1">
              <a:defRPr/>
            </a:pPr>
            <a:r>
              <a:rPr lang="en-US" sz="4800" dirty="0" smtClean="0">
                <a:latin typeface="Times New Roman" charset="0"/>
                <a:cs typeface="Times New Roman" charset="0"/>
                <a:sym typeface="Times New Roman" charset="0"/>
              </a:rPr>
              <a:t>bioinformatics tools for data sharing and use</a:t>
            </a:r>
            <a:endParaRPr lang="en-US" sz="4800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eaLnBrk="1" hangingPunct="1">
              <a:defRPr/>
            </a:pPr>
            <a:r>
              <a:rPr lang="en-US" sz="4800" dirty="0" smtClean="0">
                <a:latin typeface="Times New Roman" charset="0"/>
                <a:cs typeface="Times New Roman" charset="0"/>
                <a:sym typeface="Times New Roman" charset="0"/>
              </a:rPr>
              <a:t>promotes collaborative knowledge generation</a:t>
            </a:r>
            <a:endParaRPr lang="en-US" sz="4800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grpSp>
        <p:nvGrpSpPr>
          <p:cNvPr id="57348" name="Group 5"/>
          <p:cNvGrpSpPr>
            <a:grpSpLocks/>
          </p:cNvGrpSpPr>
          <p:nvPr/>
        </p:nvGrpSpPr>
        <p:grpSpPr bwMode="auto">
          <a:xfrm>
            <a:off x="10210800" y="12700"/>
            <a:ext cx="2806700" cy="1955800"/>
            <a:chOff x="0" y="0"/>
            <a:chExt cx="1768" cy="1232"/>
          </a:xfrm>
        </p:grpSpPr>
        <p:sp>
          <p:nvSpPr>
            <p:cNvPr id="56323" name="Rectangle 3"/>
            <p:cNvSpPr>
              <a:spLocks/>
            </p:cNvSpPr>
            <p:nvPr/>
          </p:nvSpPr>
          <p:spPr bwMode="auto">
            <a:xfrm>
              <a:off x="0" y="0"/>
              <a:ext cx="1768" cy="1232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5735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00"/>
              <a:ext cx="1368" cy="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0"/>
            <a:ext cx="13004800" cy="104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354" name="Group 10"/>
          <p:cNvGrpSpPr>
            <a:grpSpLocks/>
          </p:cNvGrpSpPr>
          <p:nvPr/>
        </p:nvGrpSpPr>
        <p:grpSpPr bwMode="auto">
          <a:xfrm>
            <a:off x="508000" y="3505200"/>
            <a:ext cx="11861800" cy="6203950"/>
            <a:chOff x="0" y="0"/>
            <a:chExt cx="7472" cy="3908"/>
          </a:xfrm>
        </p:grpSpPr>
        <p:sp>
          <p:nvSpPr>
            <p:cNvPr id="58387" name="Rectangle 2"/>
            <p:cNvSpPr>
              <a:spLocks/>
            </p:cNvSpPr>
            <p:nvPr/>
          </p:nvSpPr>
          <p:spPr bwMode="auto">
            <a:xfrm>
              <a:off x="0" y="3188"/>
              <a:ext cx="7472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3600" dirty="0">
                  <a:solidFill>
                    <a:srgbClr val="FF0000"/>
                  </a:solidFill>
                  <a:latin typeface="Times New Roman" charset="0"/>
                  <a:ea typeface="ＭＳ Ｐゴシック" charset="0"/>
                  <a:sym typeface="Times New Roman" charset="0"/>
                </a:rPr>
                <a:t>Regional EOL</a:t>
              </a:r>
              <a:r>
                <a:rPr lang="ja-JP" altLang="en-US" sz="3600" dirty="0">
                  <a:solidFill>
                    <a:srgbClr val="FF0000"/>
                  </a:solidFill>
                  <a:latin typeface="Arial" charset="0"/>
                  <a:ea typeface="ＭＳ Ｐゴシック" charset="0"/>
                  <a:sym typeface="Times New Roman" charset="0"/>
                </a:rPr>
                <a:t>’</a:t>
              </a:r>
              <a:r>
                <a:rPr lang="en-US" altLang="ja-JP" sz="3600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  <a:sym typeface="Times New Roman" charset="0"/>
                </a:rPr>
                <a:t>s: ALA, CAS, CONABIO, </a:t>
              </a:r>
              <a:r>
                <a:rPr lang="en-US" altLang="ja-JP" sz="3600" dirty="0" err="1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  <a:sym typeface="Times New Roman" charset="0"/>
                </a:rPr>
                <a:t>INBio</a:t>
              </a:r>
              <a:r>
                <a:rPr lang="en-US" altLang="ja-JP" sz="3600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  <a:sym typeface="Times New Roman" charset="0"/>
                </a:rPr>
                <a:t>, </a:t>
              </a:r>
              <a:r>
                <a:rPr lang="en-US" altLang="ja-JP" sz="3600" dirty="0" err="1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  <a:sym typeface="Times New Roman" charset="0"/>
                </a:rPr>
                <a:t>Naturalis</a:t>
              </a:r>
              <a:r>
                <a:rPr lang="en-US" altLang="ja-JP" sz="3600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  <a:sym typeface="Times New Roman" charset="0"/>
                </a:rPr>
                <a:t>, NLA, SANBI, (Kenya/east Africa) + ???</a:t>
              </a:r>
              <a:endParaRPr lang="en-US" sz="36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endParaRPr>
            </a:p>
          </p:txBody>
        </p:sp>
        <p:sp>
          <p:nvSpPr>
            <p:cNvPr id="58388" name="Oval 3"/>
            <p:cNvSpPr>
              <a:spLocks/>
            </p:cNvSpPr>
            <p:nvPr/>
          </p:nvSpPr>
          <p:spPr bwMode="auto">
            <a:xfrm>
              <a:off x="4072" y="1992"/>
              <a:ext cx="120" cy="1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2F3946">
                      <a:alpha val="85097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9" name="Oval 4"/>
            <p:cNvSpPr>
              <a:spLocks/>
            </p:cNvSpPr>
            <p:nvPr/>
          </p:nvSpPr>
          <p:spPr bwMode="auto">
            <a:xfrm>
              <a:off x="4216" y="600"/>
              <a:ext cx="120" cy="1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2F3946">
                      <a:alpha val="85097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90" name="Oval 5"/>
            <p:cNvSpPr>
              <a:spLocks/>
            </p:cNvSpPr>
            <p:nvPr/>
          </p:nvSpPr>
          <p:spPr bwMode="auto">
            <a:xfrm>
              <a:off x="6464" y="64"/>
              <a:ext cx="120" cy="1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2F3946">
                      <a:alpha val="85097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91" name="Oval 6"/>
            <p:cNvSpPr>
              <a:spLocks/>
            </p:cNvSpPr>
            <p:nvPr/>
          </p:nvSpPr>
          <p:spPr bwMode="auto">
            <a:xfrm>
              <a:off x="6904" y="2000"/>
              <a:ext cx="120" cy="1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2F3946">
                      <a:alpha val="85097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92" name="Oval 7"/>
            <p:cNvSpPr>
              <a:spLocks/>
            </p:cNvSpPr>
            <p:nvPr/>
          </p:nvSpPr>
          <p:spPr bwMode="auto">
            <a:xfrm>
              <a:off x="1264" y="696"/>
              <a:ext cx="120" cy="1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2F3946">
                      <a:alpha val="85097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93" name="Oval 8"/>
            <p:cNvSpPr>
              <a:spLocks/>
            </p:cNvSpPr>
            <p:nvPr/>
          </p:nvSpPr>
          <p:spPr bwMode="auto">
            <a:xfrm>
              <a:off x="1648" y="1008"/>
              <a:ext cx="120" cy="1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2F3946">
                      <a:alpha val="85097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94" name="Oval 9"/>
            <p:cNvSpPr>
              <a:spLocks/>
            </p:cNvSpPr>
            <p:nvPr/>
          </p:nvSpPr>
          <p:spPr bwMode="auto">
            <a:xfrm>
              <a:off x="3720" y="0"/>
              <a:ext cx="120" cy="1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2F3946">
                      <a:alpha val="85097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7361" name="Group 17"/>
          <p:cNvGrpSpPr>
            <a:grpSpLocks/>
          </p:cNvGrpSpPr>
          <p:nvPr/>
        </p:nvGrpSpPr>
        <p:grpSpPr bwMode="auto">
          <a:xfrm>
            <a:off x="508001" y="3886200"/>
            <a:ext cx="12242800" cy="3765550"/>
            <a:chOff x="65" y="0"/>
            <a:chExt cx="7712" cy="2372"/>
          </a:xfrm>
        </p:grpSpPr>
        <p:sp>
          <p:nvSpPr>
            <p:cNvPr id="58381" name="Oval 11"/>
            <p:cNvSpPr>
              <a:spLocks/>
            </p:cNvSpPr>
            <p:nvPr/>
          </p:nvSpPr>
          <p:spPr bwMode="auto">
            <a:xfrm>
              <a:off x="1640" y="0"/>
              <a:ext cx="120" cy="120"/>
            </a:xfrm>
            <a:prstGeom prst="ellipse">
              <a:avLst/>
            </a:prstGeom>
            <a:solidFill>
              <a:srgbClr val="FF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2F3946">
                      <a:alpha val="85097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2" name="Oval 12"/>
            <p:cNvSpPr>
              <a:spLocks/>
            </p:cNvSpPr>
            <p:nvPr/>
          </p:nvSpPr>
          <p:spPr bwMode="auto">
            <a:xfrm>
              <a:off x="1984" y="88"/>
              <a:ext cx="120" cy="12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2F3946">
                      <a:alpha val="85097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3" name="Oval 13"/>
            <p:cNvSpPr>
              <a:spLocks/>
            </p:cNvSpPr>
            <p:nvPr/>
          </p:nvSpPr>
          <p:spPr bwMode="auto">
            <a:xfrm>
              <a:off x="1896" y="16"/>
              <a:ext cx="120" cy="120"/>
            </a:xfrm>
            <a:prstGeom prst="ellipse">
              <a:avLst/>
            </a:prstGeom>
            <a:solidFill>
              <a:srgbClr val="FF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2F3946">
                      <a:alpha val="85097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4" name="Oval 14"/>
            <p:cNvSpPr>
              <a:spLocks/>
            </p:cNvSpPr>
            <p:nvPr/>
          </p:nvSpPr>
          <p:spPr bwMode="auto">
            <a:xfrm>
              <a:off x="1880" y="152"/>
              <a:ext cx="120" cy="120"/>
            </a:xfrm>
            <a:prstGeom prst="ellipse">
              <a:avLst/>
            </a:prstGeom>
            <a:solidFill>
              <a:srgbClr val="FF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2F3946">
                      <a:alpha val="85097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5" name="Oval 15"/>
            <p:cNvSpPr>
              <a:spLocks/>
            </p:cNvSpPr>
            <p:nvPr/>
          </p:nvSpPr>
          <p:spPr bwMode="auto">
            <a:xfrm>
              <a:off x="1512" y="96"/>
              <a:ext cx="120" cy="120"/>
            </a:xfrm>
            <a:prstGeom prst="ellipse">
              <a:avLst/>
            </a:prstGeom>
            <a:solidFill>
              <a:srgbClr val="FF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2F3946">
                      <a:alpha val="85097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6" name="Rectangle 16"/>
            <p:cNvSpPr>
              <a:spLocks/>
            </p:cNvSpPr>
            <p:nvPr/>
          </p:nvSpPr>
          <p:spPr bwMode="auto">
            <a:xfrm>
              <a:off x="65" y="1988"/>
              <a:ext cx="771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3600" dirty="0">
                  <a:solidFill>
                    <a:srgbClr val="FFFF00"/>
                  </a:solidFill>
                  <a:latin typeface="Times New Roman" charset="0"/>
                  <a:ea typeface="ＭＳ Ｐゴシック" charset="0"/>
                  <a:sym typeface="Times New Roman" charset="0"/>
                </a:rPr>
                <a:t>Cornerstones: FMNH, Harvard/MCZ, MBL, MOBOT, SI/NMNH</a:t>
              </a:r>
            </a:p>
          </p:txBody>
        </p:sp>
      </p:grpSp>
      <p:sp>
        <p:nvSpPr>
          <p:cNvPr id="58372" name="Rectangle 18"/>
          <p:cNvSpPr>
            <a:spLocks/>
          </p:cNvSpPr>
          <p:nvPr/>
        </p:nvSpPr>
        <p:spPr bwMode="auto">
          <a:xfrm>
            <a:off x="5348288" y="2228850"/>
            <a:ext cx="2297112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chemeClr val="tx1"/>
                </a:solidFill>
                <a:latin typeface="Times New Roman" charset="0"/>
                <a:ea typeface="ＭＳ Ｐゴシック" charset="0"/>
                <a:sym typeface="Times New Roman" charset="0"/>
              </a:rPr>
              <a:t>Who?</a:t>
            </a:r>
          </a:p>
        </p:txBody>
      </p:sp>
      <p:sp>
        <p:nvSpPr>
          <p:cNvPr id="57363" name="Rectangle 19"/>
          <p:cNvSpPr>
            <a:spLocks/>
          </p:cNvSpPr>
          <p:nvPr/>
        </p:nvSpPr>
        <p:spPr bwMode="auto">
          <a:xfrm>
            <a:off x="787400" y="-304800"/>
            <a:ext cx="11353800" cy="3505200"/>
          </a:xfrm>
          <a:prstGeom prst="rect">
            <a:avLst/>
          </a:prstGeom>
          <a:solidFill>
            <a:srgbClr val="B3B3B3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47663" algn="l">
              <a:spcBef>
                <a:spcPts val="2400"/>
              </a:spcBef>
            </a:pPr>
            <a:r>
              <a:rPr lang="en-US" sz="66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  <a:sym typeface="Times New Roman" charset="0"/>
              </a:rPr>
              <a:t>Plus </a:t>
            </a:r>
            <a:r>
              <a:rPr lang="en-US" sz="66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  <a:sym typeface="Times New Roman" charset="0"/>
              </a:rPr>
              <a:t>100’</a:t>
            </a:r>
            <a:r>
              <a:rPr lang="en-US" altLang="ja-JP" sz="66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  <a:sym typeface="Times New Roman" charset="0"/>
              </a:rPr>
              <a:t>s </a:t>
            </a:r>
            <a:r>
              <a:rPr lang="en-US" altLang="ja-JP" sz="6600" dirty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  <a:sym typeface="Times New Roman" charset="0"/>
              </a:rPr>
              <a:t>of content partners, contributors and species-page curators from around the globe</a:t>
            </a:r>
            <a:endParaRPr lang="en-US" sz="6600" dirty="0">
              <a:solidFill>
                <a:srgbClr val="000000"/>
              </a:solidFill>
              <a:latin typeface="Times New Roman"/>
              <a:ea typeface="Times New Roman" charset="0"/>
              <a:cs typeface="Times New Roman"/>
              <a:sym typeface="Times New Roman" charset="0"/>
            </a:endParaRPr>
          </a:p>
        </p:txBody>
      </p:sp>
      <p:grpSp>
        <p:nvGrpSpPr>
          <p:cNvPr id="57370" name="Group 26"/>
          <p:cNvGrpSpPr>
            <a:grpSpLocks/>
          </p:cNvGrpSpPr>
          <p:nvPr/>
        </p:nvGrpSpPr>
        <p:grpSpPr bwMode="auto">
          <a:xfrm>
            <a:off x="508000" y="3352800"/>
            <a:ext cx="12242800" cy="5340350"/>
            <a:chOff x="0" y="0"/>
            <a:chExt cx="7712" cy="3364"/>
          </a:xfrm>
        </p:grpSpPr>
        <p:sp>
          <p:nvSpPr>
            <p:cNvPr id="57364" name="Oval 20"/>
            <p:cNvSpPr>
              <a:spLocks/>
            </p:cNvSpPr>
            <p:nvPr/>
          </p:nvSpPr>
          <p:spPr bwMode="auto">
            <a:xfrm>
              <a:off x="807" y="224"/>
              <a:ext cx="1400" cy="488"/>
            </a:xfrm>
            <a:prstGeom prst="ellipse">
              <a:avLst/>
            </a:prstGeom>
            <a:noFill/>
            <a:ln w="25400" cap="flat">
              <a:solidFill>
                <a:srgbClr val="00FF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376" name="Oval 21"/>
            <p:cNvSpPr>
              <a:spLocks/>
            </p:cNvSpPr>
            <p:nvPr/>
          </p:nvSpPr>
          <p:spPr bwMode="auto">
            <a:xfrm>
              <a:off x="3495" y="64"/>
              <a:ext cx="120" cy="12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2F3946">
                      <a:alpha val="85097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77" name="Oval 22"/>
            <p:cNvSpPr>
              <a:spLocks/>
            </p:cNvSpPr>
            <p:nvPr/>
          </p:nvSpPr>
          <p:spPr bwMode="auto">
            <a:xfrm>
              <a:off x="3615" y="0"/>
              <a:ext cx="120" cy="12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2F3946">
                      <a:alpha val="85097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78" name="Rectangle 23"/>
            <p:cNvSpPr>
              <a:spLocks/>
            </p:cNvSpPr>
            <p:nvPr/>
          </p:nvSpPr>
          <p:spPr bwMode="auto">
            <a:xfrm>
              <a:off x="0" y="2644"/>
              <a:ext cx="7712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3600" dirty="0">
                  <a:solidFill>
                    <a:srgbClr val="00FF00"/>
                  </a:solidFill>
                  <a:latin typeface="Times New Roman" charset="0"/>
                  <a:ea typeface="ＭＳ Ｐゴシック" charset="0"/>
                  <a:sym typeface="Times New Roman" charset="0"/>
                </a:rPr>
                <a:t>Biodiversity Heritage Library (BHL): Above plus ANSP,  AMNH, </a:t>
              </a:r>
              <a:r>
                <a:rPr lang="en-US" sz="3600" dirty="0" err="1">
                  <a:solidFill>
                    <a:srgbClr val="00FF00"/>
                  </a:solidFill>
                  <a:latin typeface="Times New Roman" charset="0"/>
                  <a:ea typeface="ＭＳ Ｐゴシック" charset="0"/>
                  <a:sym typeface="Times New Roman" charset="0"/>
                </a:rPr>
                <a:t>CalAcad</a:t>
              </a:r>
              <a:r>
                <a:rPr lang="en-US" sz="3600" dirty="0">
                  <a:solidFill>
                    <a:srgbClr val="00FF00"/>
                  </a:solidFill>
                  <a:latin typeface="Times New Roman" charset="0"/>
                  <a:ea typeface="ＭＳ Ｐゴシック" charset="0"/>
                  <a:sym typeface="Times New Roman" charset="0"/>
                </a:rPr>
                <a:t>, Harvard/HUH, Kew, NHM, NYBG, BHL Europe/Brazil</a:t>
              </a:r>
            </a:p>
          </p:txBody>
        </p:sp>
        <p:sp>
          <p:nvSpPr>
            <p:cNvPr id="58379" name="Oval 24"/>
            <p:cNvSpPr>
              <a:spLocks/>
            </p:cNvSpPr>
            <p:nvPr/>
          </p:nvSpPr>
          <p:spPr bwMode="auto">
            <a:xfrm>
              <a:off x="3639" y="168"/>
              <a:ext cx="120" cy="12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2F3946">
                      <a:alpha val="85097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0" name="Oval 25"/>
            <p:cNvSpPr>
              <a:spLocks/>
            </p:cNvSpPr>
            <p:nvPr/>
          </p:nvSpPr>
          <p:spPr bwMode="auto">
            <a:xfrm>
              <a:off x="2471" y="1584"/>
              <a:ext cx="120" cy="12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2F3946">
                      <a:alpha val="85097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A6446-CF85-5246-9154-902D582E2781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5939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0"/>
            <a:ext cx="13500100" cy="1090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12058650" y="9236075"/>
            <a:ext cx="2952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fld id="{4CB8E131-BC68-AF42-A9E0-9D7BFA94B25C}" type="slidenum">
              <a:rPr lang="en-US" sz="1600">
                <a:solidFill>
                  <a:srgbClr val="878787"/>
                </a:solidFill>
                <a:latin typeface="Calibri" charset="0"/>
                <a:ea typeface="ＭＳ Ｐゴシック" charset="0"/>
                <a:sym typeface="Calibri" charset="0"/>
              </a:rPr>
              <a:pPr algn="r" eaLnBrk="1" hangingPunct="1"/>
              <a:t>7</a:t>
            </a:fld>
            <a:endParaRPr lang="en-US" sz="1600">
              <a:solidFill>
                <a:srgbClr val="878787"/>
              </a:solidFill>
              <a:latin typeface="Calibri" charset="0"/>
              <a:ea typeface="ＭＳ Ｐゴシック" charset="0"/>
              <a:sym typeface="Calibri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502400" y="3200400"/>
            <a:ext cx="762000" cy="45720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DF9BE-1F65-9E47-9F8E-C6D42FF5E8B1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6041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1079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12058650" y="9236075"/>
            <a:ext cx="2952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fld id="{5748BDE9-CE5E-E247-ABA6-3A4876A18E21}" type="slidenum">
              <a:rPr lang="en-US" sz="1600">
                <a:solidFill>
                  <a:srgbClr val="878787"/>
                </a:solidFill>
                <a:latin typeface="Calibri" charset="0"/>
                <a:ea typeface="ＭＳ Ｐゴシック" charset="0"/>
                <a:sym typeface="Calibri" charset="0"/>
              </a:rPr>
              <a:pPr algn="r" eaLnBrk="1" hangingPunct="1"/>
              <a:t>8</a:t>
            </a:fld>
            <a:endParaRPr lang="en-US" sz="1600">
              <a:solidFill>
                <a:srgbClr val="878787"/>
              </a:solidFill>
              <a:latin typeface="Calibri" charset="0"/>
              <a:ea typeface="ＭＳ Ｐゴシック" charset="0"/>
              <a:sym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5BC05-9795-9447-8BE1-3CCA84CA7B93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6144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1003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2"/>
          <p:cNvSpPr txBox="1">
            <a:spLocks noChangeArrowheads="1"/>
          </p:cNvSpPr>
          <p:nvPr/>
        </p:nvSpPr>
        <p:spPr bwMode="auto">
          <a:xfrm>
            <a:off x="12058650" y="9236075"/>
            <a:ext cx="2952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fld id="{5D590AB9-91BB-9044-8F9C-949CB7F8EA12}" type="slidenum">
              <a:rPr lang="en-US" sz="1600">
                <a:solidFill>
                  <a:srgbClr val="878787"/>
                </a:solidFill>
                <a:latin typeface="Calibri" charset="0"/>
                <a:ea typeface="ＭＳ Ｐゴシック" charset="0"/>
                <a:sym typeface="Calibri" charset="0"/>
              </a:rPr>
              <a:pPr algn="r" eaLnBrk="1" hangingPunct="1"/>
              <a:t>9</a:t>
            </a:fld>
            <a:endParaRPr lang="en-US" sz="1600">
              <a:solidFill>
                <a:srgbClr val="878787"/>
              </a:solidFill>
              <a:latin typeface="Calibri" charset="0"/>
              <a:ea typeface="ＭＳ Ｐゴシック" charset="0"/>
              <a:sym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Photo - Horizontal Reflec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Photo - 3 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3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Photo - 4 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4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4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408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FC0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Photo - 2 Up Landscap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2 Up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Photo - 2 Up Portrait &amp; Landscap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 &amp;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2 Up Portrait &amp;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Photo - 2 Up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2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Photo - 3 Up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3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Photo - Big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Big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B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_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_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_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_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0000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_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_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1_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1_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1_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2_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2_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2_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- Blank">
  <a:themeElements>
    <a:clrScheme name="Default - 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2_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1_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1_Photo - Horizont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2_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1_Photo - Vertic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2_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2_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2_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2_Title &amp; Bullets - 2 Colum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2_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3B3B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6D6D6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2_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Default - Title Slide">
  <a:themeElements>
    <a:clrScheme name="Default -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Pages>0</Pages>
  <Words>732</Words>
  <Characters>0</Characters>
  <Application>Microsoft Macintosh PowerPoint</Application>
  <PresentationFormat>Custom</PresentationFormat>
  <Lines>0</Lines>
  <Paragraphs>95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50</vt:i4>
      </vt:variant>
      <vt:variant>
        <vt:lpstr>Slide Titles</vt:lpstr>
      </vt:variant>
      <vt:variant>
        <vt:i4>21</vt:i4>
      </vt:variant>
    </vt:vector>
  </HeadingPairs>
  <TitlesOfParts>
    <vt:vector size="71" baseType="lpstr">
      <vt:lpstr>Photo - Horizontal</vt:lpstr>
      <vt:lpstr>Default - Title and Content</vt:lpstr>
      <vt:lpstr>Blank</vt:lpstr>
      <vt:lpstr>Default - Blank</vt:lpstr>
      <vt:lpstr>1_Blank</vt:lpstr>
      <vt:lpstr>Default - Title Slide</vt:lpstr>
      <vt:lpstr>Photo - Vertical</vt:lpstr>
      <vt:lpstr>Photo - Vertical Reflection</vt:lpstr>
      <vt:lpstr>Title - Top</vt:lpstr>
      <vt:lpstr>Title - Center</vt:lpstr>
      <vt:lpstr>Title &amp; Bullets - Left</vt:lpstr>
      <vt:lpstr>Title &amp; Bullets - 2 Column</vt:lpstr>
      <vt:lpstr>Title &amp; Bullets - Right</vt:lpstr>
      <vt:lpstr>Title, Bullets &amp; Photo</vt:lpstr>
      <vt:lpstr>Title &amp; Bullets</vt:lpstr>
      <vt:lpstr>Photo - Horizontal Reflection</vt:lpstr>
      <vt:lpstr>Bullets</vt:lpstr>
      <vt:lpstr>Photo - 3 Up</vt:lpstr>
      <vt:lpstr>Photo - 4 Up</vt:lpstr>
      <vt:lpstr>Photo - 2 Up Landscape</vt:lpstr>
      <vt:lpstr>Photo - 2 Up Portrait &amp; Landscape</vt:lpstr>
      <vt:lpstr>Photo - 2 Up Portrait</vt:lpstr>
      <vt:lpstr>Photo - 3 Up Portrait</vt:lpstr>
      <vt:lpstr>Photo - Big</vt:lpstr>
      <vt:lpstr>1_Title, Bullets &amp; Photo</vt:lpstr>
      <vt:lpstr>1_Title &amp; Bullets</vt:lpstr>
      <vt:lpstr>1_Title &amp; Bullets - Left</vt:lpstr>
      <vt:lpstr>1_Title &amp; Bullets - Right</vt:lpstr>
      <vt:lpstr>1_Bullets</vt:lpstr>
      <vt:lpstr>1_Title - Top</vt:lpstr>
      <vt:lpstr>1_Title &amp; Bullets - 2 Column</vt:lpstr>
      <vt:lpstr>2_Blank</vt:lpstr>
      <vt:lpstr>1_Photo - Vertical</vt:lpstr>
      <vt:lpstr>Title &amp; Subtitle</vt:lpstr>
      <vt:lpstr>1_Title - Center</vt:lpstr>
      <vt:lpstr>1_Title &amp; Subtitle</vt:lpstr>
      <vt:lpstr>2_Bullets</vt:lpstr>
      <vt:lpstr>2_Title &amp; Bullets</vt:lpstr>
      <vt:lpstr>2_Title - Center</vt:lpstr>
      <vt:lpstr>2_Title &amp; Subtitle</vt:lpstr>
      <vt:lpstr>1_Photo - Horizontal</vt:lpstr>
      <vt:lpstr>1_Photo - Horizontal Reflection</vt:lpstr>
      <vt:lpstr>2_Photo - Vertical</vt:lpstr>
      <vt:lpstr>1_Photo - Vertical Reflection</vt:lpstr>
      <vt:lpstr>2_Title - Top</vt:lpstr>
      <vt:lpstr>2_Photo - Horizontal</vt:lpstr>
      <vt:lpstr>2_Title &amp; Bullets - Left</vt:lpstr>
      <vt:lpstr>2_Title &amp; Bullets - 2 Column</vt:lpstr>
      <vt:lpstr>2_Title &amp; Bullets - Right</vt:lpstr>
      <vt:lpstr>2_Title, Bullets &amp; Photo</vt:lpstr>
      <vt:lpstr>Encyclopedia of Life</vt:lpstr>
      <vt:lpstr>Short history</vt:lpstr>
      <vt:lpstr>What is it, and why?</vt:lpstr>
      <vt:lpstr>Target audience</vt:lpstr>
      <vt:lpstr>Functionality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can EOL do for iDigBio?</vt:lpstr>
      <vt:lpstr>PowerPoint Presentation</vt:lpstr>
      <vt:lpstr>PowerPoint Presentation</vt:lpstr>
      <vt:lpstr>PowerPoint Presentation</vt:lpstr>
      <vt:lpstr>What can iDigBio do for EOL?</vt:lpstr>
      <vt:lpstr>Roadmap</vt:lpstr>
      <vt:lpstr>Availability </vt:lpstr>
      <vt:lpstr>Integrating with iDigBio; concerns or challenges</vt:lpstr>
      <vt:lpstr>Technology, standards and protocols used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Encyclopedia of Life</dc:title>
  <dc:subject/>
  <dc:creator/>
  <cp:keywords/>
  <dc:description/>
  <cp:lastModifiedBy>James Hanken</cp:lastModifiedBy>
  <cp:revision>16</cp:revision>
  <dcterms:modified xsi:type="dcterms:W3CDTF">2011-11-27T17:16:38Z</dcterms:modified>
</cp:coreProperties>
</file>