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1"/>
  </p:sldMasterIdLst>
  <p:notesMasterIdLst>
    <p:notesMasterId r:id="rId9"/>
  </p:notesMasterIdLst>
  <p:handoutMasterIdLst>
    <p:handoutMasterId r:id="rId10"/>
  </p:handoutMasterIdLst>
  <p:sldIdLst>
    <p:sldId id="296" r:id="rId2"/>
    <p:sldId id="297" r:id="rId3"/>
    <p:sldId id="298" r:id="rId4"/>
    <p:sldId id="302" r:id="rId5"/>
    <p:sldId id="299" r:id="rId6"/>
    <p:sldId id="300" r:id="rId7"/>
    <p:sldId id="301" r:id="rId8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FF00"/>
    <a:srgbClr val="3366FF"/>
    <a:srgbClr val="FF9900"/>
    <a:srgbClr val="DE6F00"/>
    <a:srgbClr val="D68C2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2799" autoAdjust="0"/>
  </p:normalViewPr>
  <p:slideViewPr>
    <p:cSldViewPr>
      <p:cViewPr varScale="1">
        <p:scale>
          <a:sx n="117" d="100"/>
          <a:sy n="117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075" cy="4619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6" y="0"/>
            <a:ext cx="3013075" cy="4619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20BD3DA3-AEA8-4C32-86D3-4A33A16D08EA}" type="datetimeFigureOut">
              <a:rPr lang="en-US" smtClean="0"/>
              <a:pPr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7289"/>
            <a:ext cx="3013075" cy="46196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6" y="8777289"/>
            <a:ext cx="3013075" cy="46196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077FC18F-C2E6-4FAC-976A-991D2F60E0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58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968" y="0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38A9DFE8-E678-4B49-9346-8B0DB9078ABC}" type="datetimeFigureOut">
              <a:rPr lang="en-US" smtClean="0"/>
              <a:pPr/>
              <a:t>6/27/2014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21212" cy="3465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715"/>
            <a:ext cx="5563870" cy="4157429"/>
          </a:xfrm>
          <a:prstGeom prst="rect">
            <a:avLst/>
          </a:prstGeom>
        </p:spPr>
        <p:txBody>
          <a:bodyPr vert="horz" lIns="91029" tIns="45514" rIns="91029" bIns="455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848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968" y="8777848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6B552B13-6D11-4809-8962-3A9CF738C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3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39D8-8EF0-4122-929D-C5D95928ED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447800" y="5722620"/>
            <a:ext cx="716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i="1" dirty="0" smtClean="0"/>
              <a:t>This material is based upon work supported by the National Science Foundation under Cooperative Agreement EF-1115210.  Any opinions, findings, and conclusions or recommendations expressed in this material are those of the author(s) and do not necessarily reflect the views of the National Science Foundation.</a:t>
            </a:r>
          </a:p>
          <a:p>
            <a:pPr algn="l"/>
            <a:endParaRPr lang="en-US" sz="1050" dirty="0"/>
          </a:p>
        </p:txBody>
      </p:sp>
      <p:pic>
        <p:nvPicPr>
          <p:cNvPr id="11" name="Picture 10" descr="logo_ns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15000"/>
            <a:ext cx="685800" cy="61722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514600"/>
            <a:ext cx="7772400" cy="1143000"/>
          </a:xfrm>
        </p:spPr>
        <p:txBody>
          <a:bodyPr>
            <a:normAutofit/>
          </a:bodyPr>
          <a:lstStyle>
            <a:lvl1pPr algn="ctr">
              <a:defRPr sz="2400" baseline="0"/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65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4040188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25000"/>
                    </a14:imgEffect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" y="6400800"/>
            <a:ext cx="457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315200" y="6400800"/>
            <a:ext cx="1320165" cy="416860"/>
          </a:xfrm>
          <a:prstGeom prst="round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idigbio_logo_rgb.eps"/>
          <p:cNvPicPr>
            <a:picLocks noChangeAspect="1"/>
          </p:cNvPicPr>
          <p:nvPr/>
        </p:nvPicPr>
        <p:blipFill>
          <a:blip r:embed="rId10" cstate="print">
            <a:lum contras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426201"/>
            <a:ext cx="1169353" cy="355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7" r:id="rId2"/>
    <p:sldLayoutId id="2147483706" r:id="rId3"/>
    <p:sldLayoutId id="2147483708" r:id="rId4"/>
    <p:sldLayoutId id="2147483709" r:id="rId5"/>
    <p:sldLayoutId id="214748371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b="1" i="0" kern="1200" baseline="0">
          <a:ln>
            <a:noFill/>
          </a:ln>
          <a:solidFill>
            <a:schemeClr val="accent1"/>
          </a:solidFill>
          <a:effectLst/>
          <a:latin typeface="Calibri"/>
          <a:ea typeface="+mj-ea"/>
          <a:cs typeface="Calibri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igbio.org/content/idigbio-retreat-201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Welcome to the 2</a:t>
            </a:r>
            <a:r>
              <a:rPr lang="en-US" sz="4800" baseline="30000" dirty="0" smtClean="0"/>
              <a:t>nd</a:t>
            </a:r>
            <a:r>
              <a:rPr lang="en-US" sz="4800" dirty="0" smtClean="0"/>
              <a:t> Annual iDigBio Retreat!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30,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David Jennings</a:t>
            </a:r>
          </a:p>
          <a:p>
            <a:pPr marL="0" indent="0">
              <a:buNone/>
            </a:pPr>
            <a:r>
              <a:rPr lang="en-US" dirty="0" smtClean="0"/>
              <a:t>iDigBio Project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8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8:30a	Gather at Austin Carey</a:t>
            </a:r>
          </a:p>
          <a:p>
            <a:r>
              <a:rPr lang="en-US" dirty="0" smtClean="0"/>
              <a:t>9:00a	Get started with some presentations</a:t>
            </a:r>
          </a:p>
          <a:p>
            <a:r>
              <a:rPr lang="en-US" dirty="0" smtClean="0"/>
              <a:t>10:00a	Break</a:t>
            </a:r>
          </a:p>
          <a:p>
            <a:r>
              <a:rPr lang="en-US" dirty="0" smtClean="0"/>
              <a:t>10:15a	Breakout Session 1</a:t>
            </a:r>
            <a:r>
              <a:rPr lang="en-US" dirty="0"/>
              <a:t> </a:t>
            </a:r>
            <a:r>
              <a:rPr lang="en-US" dirty="0" smtClean="0"/>
              <a:t>/ Group Discussion 1</a:t>
            </a:r>
          </a:p>
          <a:p>
            <a:r>
              <a:rPr lang="en-US" dirty="0" smtClean="0"/>
              <a:t>11:45a	Lunch</a:t>
            </a:r>
          </a:p>
          <a:p>
            <a:r>
              <a:rPr lang="en-US" dirty="0" smtClean="0"/>
              <a:t>1:00p	Breakout </a:t>
            </a:r>
            <a:r>
              <a:rPr lang="en-US" dirty="0"/>
              <a:t>Session </a:t>
            </a:r>
            <a:r>
              <a:rPr lang="en-US" dirty="0" smtClean="0"/>
              <a:t>2 </a:t>
            </a:r>
            <a:r>
              <a:rPr lang="en-US" dirty="0"/>
              <a:t>/ Group Discussion </a:t>
            </a:r>
            <a:r>
              <a:rPr lang="en-US" dirty="0" smtClean="0"/>
              <a:t>2</a:t>
            </a:r>
          </a:p>
          <a:p>
            <a:r>
              <a:rPr lang="en-US" dirty="0" smtClean="0"/>
              <a:t>2:30p	Break</a:t>
            </a:r>
          </a:p>
          <a:p>
            <a:r>
              <a:rPr lang="en-US" dirty="0" smtClean="0"/>
              <a:t>2:45p	Breakout </a:t>
            </a:r>
            <a:r>
              <a:rPr lang="en-US" dirty="0"/>
              <a:t>Session </a:t>
            </a:r>
            <a:r>
              <a:rPr lang="en-US" dirty="0" smtClean="0"/>
              <a:t>3 </a:t>
            </a:r>
            <a:r>
              <a:rPr lang="en-US" dirty="0"/>
              <a:t>/ Group Discussion </a:t>
            </a:r>
            <a:r>
              <a:rPr lang="en-US" dirty="0" smtClean="0"/>
              <a:t>3</a:t>
            </a:r>
          </a:p>
          <a:p>
            <a:r>
              <a:rPr lang="en-US" dirty="0" smtClean="0"/>
              <a:t>4:15p	Summary &amp; wrap-up</a:t>
            </a:r>
          </a:p>
          <a:p>
            <a:r>
              <a:rPr lang="en-US" dirty="0" smtClean="0"/>
              <a:t>5:00p	Adjourn</a:t>
            </a:r>
          </a:p>
          <a:p>
            <a:r>
              <a:rPr lang="en-US" dirty="0" smtClean="0"/>
              <a:t>6:00p	Eat, drink, and be merry!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9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materials?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sz="2700" dirty="0" smtClean="0">
                <a:hlinkClick r:id="rId2"/>
              </a:rPr>
              <a:t>https</a:t>
            </a:r>
            <a:r>
              <a:rPr lang="en-US" sz="2700" dirty="0">
                <a:hlinkClick r:id="rId2"/>
              </a:rPr>
              <a:t>://</a:t>
            </a:r>
            <a:r>
              <a:rPr lang="en-US" sz="2700" dirty="0" smtClean="0">
                <a:hlinkClick r:id="rId2"/>
              </a:rPr>
              <a:t>www.idigbio.org/content/idigbio-retreat-2014</a:t>
            </a:r>
            <a:r>
              <a:rPr lang="en-US" sz="2700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Agenda</a:t>
            </a:r>
          </a:p>
          <a:p>
            <a:r>
              <a:rPr lang="en-US" dirty="0" smtClean="0"/>
              <a:t>Materials</a:t>
            </a:r>
          </a:p>
          <a:p>
            <a:r>
              <a:rPr lang="en-US" dirty="0" smtClean="0"/>
              <a:t>Seed breakout topics</a:t>
            </a:r>
          </a:p>
          <a:p>
            <a:r>
              <a:rPr lang="en-US" dirty="0" smtClean="0"/>
              <a:t>Maps &amp; directions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7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Breakout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b="1" dirty="0" smtClean="0"/>
              <a:t>Sessions 1 &amp; 2</a:t>
            </a:r>
          </a:p>
          <a:p>
            <a:pPr lvl="1" fontAlgn="base"/>
            <a:r>
              <a:rPr lang="en-US" dirty="0" smtClean="0"/>
              <a:t>Topics </a:t>
            </a:r>
            <a:r>
              <a:rPr lang="en-US" dirty="0"/>
              <a:t>for the iDigBio Summit</a:t>
            </a:r>
          </a:p>
          <a:p>
            <a:pPr lvl="1" fontAlgn="base"/>
            <a:r>
              <a:rPr lang="en-US" dirty="0"/>
              <a:t>How do we deal with TCNs that are going to sunset?</a:t>
            </a:r>
          </a:p>
          <a:p>
            <a:pPr lvl="1" fontAlgn="base"/>
            <a:r>
              <a:rPr lang="en-US" dirty="0"/>
              <a:t>Lessons learned regarding bringing new TCNs on board effectively and helping TCNs to communicate effectively</a:t>
            </a:r>
          </a:p>
          <a:p>
            <a:pPr lvl="1" fontAlgn="base"/>
            <a:r>
              <a:rPr lang="en-US" dirty="0"/>
              <a:t>Organization and presentation of website content</a:t>
            </a:r>
          </a:p>
          <a:p>
            <a:pPr lvl="1" fontAlgn="base"/>
            <a:r>
              <a:rPr lang="en-US" dirty="0"/>
              <a:t>How do we engage collections (including large collections) not part of TCNs and possibly not already digitizing?</a:t>
            </a:r>
          </a:p>
          <a:p>
            <a:pPr lvl="1" fontAlgn="base"/>
            <a:r>
              <a:rPr lang="en-US" dirty="0"/>
              <a:t>How do we strengthen our relationships with Symbiota, VertNet, GBIF, </a:t>
            </a:r>
            <a:r>
              <a:rPr lang="en-US" dirty="0" smtClean="0"/>
              <a:t>etc.? </a:t>
            </a:r>
            <a:r>
              <a:rPr lang="en-US" dirty="0"/>
              <a:t>Are we all going in the same direction together as well as we can?</a:t>
            </a:r>
          </a:p>
          <a:p>
            <a:pPr lvl="1" fontAlgn="base"/>
            <a:r>
              <a:rPr lang="en-US" dirty="0"/>
              <a:t>Improving iDigBio’s “reaching out”; also improving communication of how iDigBio reaches out</a:t>
            </a:r>
          </a:p>
          <a:p>
            <a:pPr lvl="1" fontAlgn="base"/>
            <a:r>
              <a:rPr lang="en-US" dirty="0"/>
              <a:t>Other</a:t>
            </a:r>
            <a:r>
              <a:rPr lang="en-US" dirty="0" smtClean="0"/>
              <a:t>?</a:t>
            </a:r>
          </a:p>
          <a:p>
            <a:pPr fontAlgn="base"/>
            <a:r>
              <a:rPr lang="en-US" b="1" dirty="0" smtClean="0"/>
              <a:t>Session 3</a:t>
            </a:r>
          </a:p>
          <a:p>
            <a:pPr lvl="1" fontAlgn="base"/>
            <a:r>
              <a:rPr lang="en-US" dirty="0"/>
              <a:t>Priorities for the final two years of the present iDigBio award (Years 4-5)</a:t>
            </a:r>
          </a:p>
          <a:p>
            <a:pPr lvl="1" fontAlgn="base"/>
            <a:r>
              <a:rPr lang="en-US" dirty="0"/>
              <a:t>Priorities for the next five-year term (Years 6-10) to start the discussion for the development of the proposal to renew </a:t>
            </a:r>
            <a:r>
              <a:rPr lang="en-US" dirty="0" smtClean="0"/>
              <a:t>iDigBio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67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Session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89615"/>
              </p:ext>
            </p:extLst>
          </p:nvPr>
        </p:nvGraphicFramePr>
        <p:xfrm>
          <a:off x="457200" y="1295397"/>
          <a:ext cx="8229600" cy="4953003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Larry Page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Charlotte Germain Aubrey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Alex Thompson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Bruce MacFadden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Shari Ellis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 Stoner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Blaine Marchant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Cheryl McLaughlin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Jose Fortes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Yonggang Liu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Andrea Matsunaga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Claudia Segovia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Joanna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McCaffrey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David Jennings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Kyuho Jeong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Greg Riccardi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Sarfaraz Soomro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Reed Beaman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Betty Dunckel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Gil Nelson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 Mast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Francois Michonneau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Cathy Bester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Kevin Love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Renato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Figueiredo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Suzette King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Marcia Mardis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 Hendy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Matt Collins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Pam Soltis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62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Session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930177"/>
              </p:ext>
            </p:extLst>
          </p:nvPr>
        </p:nvGraphicFramePr>
        <p:xfrm>
          <a:off x="457200" y="1295397"/>
          <a:ext cx="8229600" cy="4953003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Larry Page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Gil Nelson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 Stoner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Claudia Segovia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Kyuho Jeong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Marcia Mardis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Matt Collins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Pam Soltis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Jose Fortes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Kevin Love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 Hendy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Cheryl McLaughlin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Greg Riccardi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Joanna McCaffrey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Blaine Marchant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Suzette King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Reed Beaman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Betty Dunckel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Francois Michonneau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Renato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Figueiredo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Sarfaraz Soomro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Alex Thompson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Yonggang Liu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David Jennings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Charlotte Germain Aubrey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Bruce MacFadden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Andrea Matsunaga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Shari Ellis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 Mast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Cathy Bester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33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Session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13790"/>
              </p:ext>
            </p:extLst>
          </p:nvPr>
        </p:nvGraphicFramePr>
        <p:xfrm>
          <a:off x="457200" y="1295397"/>
          <a:ext cx="8229600" cy="4953003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GROUP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Cheryl McLaughlin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Shari Ellis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Andrea Matsunaga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Kyuho Jeong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Claudia Segovia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 Mast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Reed Beaman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David Jennings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Charlotte Germain Aubrey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Francois Michonneau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Marcia Mardis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Kevin Love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Yonggang Liu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Betty Dunckel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Joanna McCaffrey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 Hendy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Renato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Figueiredo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Greg Riccardi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Matt Collins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Larry Page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Bruce MacFadden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Pam Soltis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Jose Fortes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Gil Nelson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Blaine Marchant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Sarfaraz Soomro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Suzette King</a:t>
                      </a:r>
                    </a:p>
                  </a:txBody>
                  <a:tcPr marL="7620" marR="7620" marT="7620" marB="0" anchor="ctr"/>
                </a:tc>
              </a:tr>
              <a:tr h="450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Alex Thompson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Cathy Bester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 Stoner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65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igBio_Presentation_Template_2013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iDigBio_Presentation_Template_2013</Template>
  <TotalTime>680</TotalTime>
  <Words>405</Words>
  <Application>Microsoft Office PowerPoint</Application>
  <PresentationFormat>On-screen Show (4:3)</PresentationFormat>
  <Paragraphs>146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Wingdings 2</vt:lpstr>
      <vt:lpstr>iDigBio_Presentation_Template_2013</vt:lpstr>
      <vt:lpstr>Welcome to the 2nd Annual iDigBio Retreat!</vt:lpstr>
      <vt:lpstr>Agenda for today</vt:lpstr>
      <vt:lpstr>Where are the materials?</vt:lpstr>
      <vt:lpstr>Seed Breakout Topics</vt:lpstr>
      <vt:lpstr>Breakout Session 1</vt:lpstr>
      <vt:lpstr>Breakout Session 2</vt:lpstr>
      <vt:lpstr>Breakout Session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David Jennings</dc:creator>
  <cp:lastModifiedBy>Jennings,David T</cp:lastModifiedBy>
  <cp:revision>115</cp:revision>
  <dcterms:created xsi:type="dcterms:W3CDTF">2014-04-22T12:20:51Z</dcterms:created>
  <dcterms:modified xsi:type="dcterms:W3CDTF">2014-06-27T15:46:20Z</dcterms:modified>
</cp:coreProperties>
</file>