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B9C23-CF9B-9D4F-915E-E552EEEA0CD9}" type="datetimeFigureOut">
              <a:rPr lang="en-US" smtClean="0"/>
              <a:t>6/29/14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CB3AD-4499-2D43-A196-9B81B50AA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9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Several possible use cases involving specimen data, trees, and applications</a:t>
            </a:r>
            <a:r>
              <a:rPr lang="en-US" baseline="0" dirty="0" smtClean="0"/>
              <a:t> are illustrated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0C6AE-A4F7-8340-8046-4514AF2A3FC8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8490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39D8-8EF0-4122-929D-C5D95928ED89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447800" y="5722620"/>
            <a:ext cx="716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50" i="1" dirty="0">
                <a:solidFill>
                  <a:prstClr val="black"/>
                </a:solidFill>
                <a:latin typeface="Calibri"/>
              </a:rPr>
              <a:t>This material is based upon work supported by the National Science Foundation under Cooperative Agreement EF-1115210.  Any opinions, findings, and conclusions or recommendations expressed in this material are those of the author(s) and do not necessarily reflect the views of the National Science Foundation.</a:t>
            </a:r>
          </a:p>
          <a:p>
            <a:pPr defTabSz="914400"/>
            <a:endParaRPr lang="en-US" sz="105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1" name="Picture 10" descr="logo_ns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15000"/>
            <a:ext cx="685800" cy="61722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514600"/>
            <a:ext cx="7772400" cy="1143000"/>
          </a:xfrm>
        </p:spPr>
        <p:txBody>
          <a:bodyPr>
            <a:normAutofit/>
          </a:bodyPr>
          <a:lstStyle>
            <a:lvl1pPr algn="ctr">
              <a:defRPr sz="2400" baseline="0"/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6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99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4040188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2.jpeg"/><Relationship Id="rId9" Type="http://schemas.microsoft.com/office/2007/relationships/hdphoto" Target="../media/hdphoto1.wdp"/><Relationship Id="rId1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25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" y="64008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 defTabSz="914400"/>
              <a:t>‹#›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15200" y="6400800"/>
            <a:ext cx="1320165" cy="416860"/>
          </a:xfrm>
          <a:prstGeom prst="round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3" name="Picture 2" descr="idigbio_logo_rgb.eps"/>
          <p:cNvPicPr>
            <a:picLocks noChangeAspect="1"/>
          </p:cNvPicPr>
          <p:nvPr/>
        </p:nvPicPr>
        <p:blipFill>
          <a:blip r:embed="rId10" cstate="print">
            <a:lum contras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426201"/>
            <a:ext cx="1169353" cy="355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b="1" i="0" kern="1200" baseline="0">
          <a:ln>
            <a:noFill/>
          </a:ln>
          <a:solidFill>
            <a:schemeClr val="accent1"/>
          </a:solidFill>
          <a:effectLst/>
          <a:latin typeface="Calibri"/>
          <a:ea typeface="+mj-ea"/>
          <a:cs typeface="Calibri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Goals for Year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1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Link specimen records to </a:t>
            </a:r>
            <a:r>
              <a:rPr lang="en-US" sz="2800" dirty="0" err="1"/>
              <a:t>GenBank</a:t>
            </a:r>
            <a:r>
              <a:rPr lang="en-US" sz="2800" dirty="0"/>
              <a:t> accessions through vouchers</a:t>
            </a:r>
          </a:p>
          <a:p>
            <a:r>
              <a:rPr lang="en-US" sz="2800" dirty="0"/>
              <a:t>Encourage use of </a:t>
            </a:r>
            <a:r>
              <a:rPr lang="en-US" sz="2800" dirty="0" err="1"/>
              <a:t>iDigBio</a:t>
            </a:r>
            <a:r>
              <a:rPr lang="en-US" sz="2800" dirty="0"/>
              <a:t> data by community</a:t>
            </a:r>
          </a:p>
          <a:p>
            <a:pPr lvl="1"/>
            <a:r>
              <a:rPr lang="en-US" dirty="0"/>
              <a:t>Encourage contribution of data</a:t>
            </a:r>
          </a:p>
          <a:p>
            <a:pPr lvl="1"/>
            <a:r>
              <a:rPr lang="en-US" dirty="0"/>
              <a:t>Consider development of US Virtual Herbarium portal using </a:t>
            </a:r>
            <a:r>
              <a:rPr lang="en-US" dirty="0" err="1"/>
              <a:t>iDigBio</a:t>
            </a:r>
            <a:r>
              <a:rPr lang="en-US" dirty="0"/>
              <a:t> data and API</a:t>
            </a:r>
          </a:p>
          <a:p>
            <a:r>
              <a:rPr lang="en-US" sz="2800" dirty="0"/>
              <a:t>Develop plan for integrated analytical framework with Open Tree of Life, </a:t>
            </a:r>
            <a:r>
              <a:rPr lang="en-US" sz="2800" dirty="0" err="1"/>
              <a:t>Lifemapper</a:t>
            </a:r>
            <a:r>
              <a:rPr lang="en-US" sz="2800" dirty="0"/>
              <a:t>, Arbor, etc.</a:t>
            </a:r>
          </a:p>
          <a:p>
            <a:r>
              <a:rPr lang="en-US" sz="2800" dirty="0"/>
              <a:t>Develop plan for workbench for managing and analyzing </a:t>
            </a:r>
            <a:r>
              <a:rPr lang="en-US" sz="2800" dirty="0" smtClean="0"/>
              <a:t>data</a:t>
            </a:r>
          </a:p>
          <a:p>
            <a:endParaRPr lang="en-US" sz="3200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2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Trees, Specimens, Tools</a:t>
            </a:r>
            <a:endParaRPr lang="en-US" dirty="0"/>
          </a:p>
        </p:txBody>
      </p:sp>
      <p:pic>
        <p:nvPicPr>
          <p:cNvPr id="5" name="image03.png" descr="workflows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981200" y="1219200"/>
            <a:ext cx="4953000" cy="5264150"/>
          </a:xfrm>
          <a:prstGeom prst="rect">
            <a:avLst/>
          </a:prstGeom>
          <a:ln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pPr/>
              <a:t>2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66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iDigBio_Presentation_Template_2013f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88</Words>
  <Application>Microsoft Macintosh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1_iDigBio_Presentation_Template_2013f</vt:lpstr>
      <vt:lpstr>Research Goals for Year 4</vt:lpstr>
      <vt:lpstr>Connecting Trees, Specimens, Tools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 Soltis</dc:creator>
  <cp:lastModifiedBy>Pam Soltis</cp:lastModifiedBy>
  <cp:revision>13</cp:revision>
  <dcterms:created xsi:type="dcterms:W3CDTF">2014-06-30T02:16:44Z</dcterms:created>
  <dcterms:modified xsi:type="dcterms:W3CDTF">2014-06-30T02:45:45Z</dcterms:modified>
</cp:coreProperties>
</file>