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65" r:id="rId3"/>
    <p:sldId id="269" r:id="rId4"/>
    <p:sldId id="266" r:id="rId5"/>
    <p:sldId id="267" r:id="rId6"/>
    <p:sldId id="268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C9C7"/>
    <a:srgbClr val="1A435D"/>
    <a:srgbClr val="0000F9"/>
    <a:srgbClr val="0000D9"/>
    <a:srgbClr val="0000FF"/>
    <a:srgbClr val="000062"/>
    <a:srgbClr val="00DE00"/>
    <a:srgbClr val="E0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2" autoAdjust="0"/>
    <p:restoredTop sz="87808" autoAdjust="0"/>
  </p:normalViewPr>
  <p:slideViewPr>
    <p:cSldViewPr snapToGrid="0" snapToObjects="1">
      <p:cViewPr varScale="1">
        <p:scale>
          <a:sx n="117" d="100"/>
          <a:sy n="117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53B36-E459-4699-9118-038C8F52F23D}" type="doc">
      <dgm:prSet loTypeId="urn:microsoft.com/office/officeart/2005/8/layout/cycle5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7D4A84A-FD53-4C89-8766-B5C0A5025285}">
      <dgm:prSet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Assure</a:t>
          </a:r>
        </a:p>
      </dgm:t>
    </dgm:pt>
    <dgm:pt modelId="{83CF93A1-5BFE-4327-89FC-F3B074DB56BE}" type="parTrans" cxnId="{37BF8AAE-F2D1-47FD-80C7-85A2611AA334}">
      <dgm:prSet/>
      <dgm:spPr/>
      <dgm:t>
        <a:bodyPr/>
        <a:lstStyle/>
        <a:p>
          <a:endParaRPr lang="en-US" sz="1400" b="0"/>
        </a:p>
      </dgm:t>
    </dgm:pt>
    <dgm:pt modelId="{5FD615BE-97D0-4C69-8037-060D7CF45582}" type="sibTrans" cxnId="{37BF8AAE-F2D1-47FD-80C7-85A2611AA334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D826B2FE-5AC9-47EE-AEB3-142395FBDE71}">
      <dgm:prSet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Preserve</a:t>
          </a:r>
        </a:p>
      </dgm:t>
    </dgm:pt>
    <dgm:pt modelId="{CB1A36D4-FDE9-48F2-98C9-29576A48DEAF}" type="parTrans" cxnId="{BCD343DC-1B85-4FCF-817B-24887D1B3E23}">
      <dgm:prSet/>
      <dgm:spPr/>
      <dgm:t>
        <a:bodyPr/>
        <a:lstStyle/>
        <a:p>
          <a:endParaRPr lang="en-US" sz="1400" b="0"/>
        </a:p>
      </dgm:t>
    </dgm:pt>
    <dgm:pt modelId="{E81A7496-7C34-4DBF-9C3D-D0A2A73191C8}" type="sibTrans" cxnId="{BCD343DC-1B85-4FCF-817B-24887D1B3E23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661A4A79-0AAA-4C36-BEAB-A61C849008FA}">
      <dgm:prSet custT="1"/>
      <dgm:spPr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Discover</a:t>
          </a:r>
        </a:p>
      </dgm:t>
    </dgm:pt>
    <dgm:pt modelId="{1B4B79AA-B091-4787-A5DB-5E75A9449EAF}" type="parTrans" cxnId="{6C6D0C39-16F5-4C23-93FF-663C03421B62}">
      <dgm:prSet/>
      <dgm:spPr/>
      <dgm:t>
        <a:bodyPr/>
        <a:lstStyle/>
        <a:p>
          <a:endParaRPr lang="en-US" sz="1400" b="0"/>
        </a:p>
      </dgm:t>
    </dgm:pt>
    <dgm:pt modelId="{F97789DC-0FAD-4C2E-AB9D-457E85023924}" type="sibTrans" cxnId="{6C6D0C39-16F5-4C23-93FF-663C03421B62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A8FAAA24-3DB7-4AFE-8D6E-1FF127F6A8FE}">
      <dgm:prSet custT="1"/>
      <dgm:spPr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Integrate</a:t>
          </a:r>
        </a:p>
      </dgm:t>
    </dgm:pt>
    <dgm:pt modelId="{83664775-34AE-41A2-A40A-AEE1DCB28F5A}" type="parTrans" cxnId="{0FEACBE7-9877-46A8-9701-E31093846DBA}">
      <dgm:prSet/>
      <dgm:spPr/>
      <dgm:t>
        <a:bodyPr/>
        <a:lstStyle/>
        <a:p>
          <a:endParaRPr lang="en-US" sz="1400" b="0"/>
        </a:p>
      </dgm:t>
    </dgm:pt>
    <dgm:pt modelId="{8ED530B9-2AE0-4731-B182-B27C1D10B60C}" type="sibTrans" cxnId="{0FEACBE7-9877-46A8-9701-E31093846DBA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78A95A28-5B18-4CAB-A8F7-FCAAA6066699}">
      <dgm:prSet custT="1"/>
      <dgm:spPr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Analyze</a:t>
          </a:r>
        </a:p>
      </dgm:t>
    </dgm:pt>
    <dgm:pt modelId="{6BE8ECF0-24C5-40B1-9F35-926034AD3A7E}" type="parTrans" cxnId="{DDE8938D-9B46-4EEC-9D74-69D38C6AE27D}">
      <dgm:prSet/>
      <dgm:spPr/>
      <dgm:t>
        <a:bodyPr/>
        <a:lstStyle/>
        <a:p>
          <a:endParaRPr lang="en-US" sz="1400" b="0"/>
        </a:p>
      </dgm:t>
    </dgm:pt>
    <dgm:pt modelId="{DA16D8F2-7AA0-43B2-99A1-9E110743886E}" type="sibTrans" cxnId="{DDE8938D-9B46-4EEC-9D74-69D38C6AE27D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4AD66445-1D35-5E4B-97CB-F1868A81F976}">
      <dgm:prSet phldrT="[Text]"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Plan</a:t>
          </a:r>
          <a:endParaRPr lang="en-US" sz="2000" dirty="0">
            <a:solidFill>
              <a:srgbClr val="186072"/>
            </a:solidFill>
          </a:endParaRPr>
        </a:p>
      </dgm:t>
    </dgm:pt>
    <dgm:pt modelId="{D6E6296C-8865-CD45-8B84-2CE77AEEFEAD}" type="parTrans" cxnId="{6FA06DDC-0F38-DE42-863F-EB8F7A4572BE}">
      <dgm:prSet/>
      <dgm:spPr/>
      <dgm:t>
        <a:bodyPr/>
        <a:lstStyle/>
        <a:p>
          <a:endParaRPr lang="en-US" sz="1400" b="0"/>
        </a:p>
      </dgm:t>
    </dgm:pt>
    <dgm:pt modelId="{03570386-4604-4B40-84F0-E9CB1E7DA604}" type="sibTrans" cxnId="{6FA06DDC-0F38-DE42-863F-EB8F7A4572BE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CA9A9111-DB94-5549-9608-EEE6A3A2D980}">
      <dgm:prSet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Describe</a:t>
          </a:r>
          <a:endParaRPr lang="en-US" sz="2000" b="1" dirty="0">
            <a:solidFill>
              <a:srgbClr val="186072"/>
            </a:solidFill>
          </a:endParaRPr>
        </a:p>
      </dgm:t>
    </dgm:pt>
    <dgm:pt modelId="{C02256F6-1491-DF41-85E7-7AB4145834E4}" type="parTrans" cxnId="{669CCB14-E5B8-CC48-BF1D-459F50D6BB21}">
      <dgm:prSet/>
      <dgm:spPr/>
      <dgm:t>
        <a:bodyPr/>
        <a:lstStyle/>
        <a:p>
          <a:endParaRPr lang="en-US" sz="1400" b="0"/>
        </a:p>
      </dgm:t>
    </dgm:pt>
    <dgm:pt modelId="{99C07F7C-24F7-F44B-8AEB-A4EC5174B3B9}" type="sibTrans" cxnId="{669CCB14-E5B8-CC48-BF1D-459F50D6BB21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/>
        </a:p>
      </dgm:t>
    </dgm:pt>
    <dgm:pt modelId="{167BEB73-3A00-7345-985F-605B40EEBA4D}">
      <dgm:prSet phldrT="[Text]"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Collect</a:t>
          </a:r>
          <a:endParaRPr lang="en-US" sz="2000" dirty="0">
            <a:solidFill>
              <a:srgbClr val="186072"/>
            </a:solidFill>
          </a:endParaRPr>
        </a:p>
      </dgm:t>
    </dgm:pt>
    <dgm:pt modelId="{DAAA6469-0CAE-2B4A-86DE-BE4B0168B09C}" type="parTrans" cxnId="{D60B4FF1-27EE-5447-9766-00F07C82332B}">
      <dgm:prSet/>
      <dgm:spPr/>
      <dgm:t>
        <a:bodyPr/>
        <a:lstStyle/>
        <a:p>
          <a:endParaRPr lang="en-US"/>
        </a:p>
      </dgm:t>
    </dgm:pt>
    <dgm:pt modelId="{16A220BF-2A6B-A246-BD86-15A7663B08AE}" type="sibTrans" cxnId="{D60B4FF1-27EE-5447-9766-00F07C82332B}">
      <dgm:prSet/>
      <dgm:spPr>
        <a:solidFill>
          <a:schemeClr val="accent1"/>
        </a:solidFill>
        <a:ln w="28575">
          <a:solidFill>
            <a:srgbClr val="186072"/>
          </a:solidFill>
        </a:ln>
      </dgm:spPr>
      <dgm:t>
        <a:bodyPr/>
        <a:lstStyle/>
        <a:p>
          <a:endParaRPr lang="en-US"/>
        </a:p>
      </dgm:t>
    </dgm:pt>
    <dgm:pt modelId="{6A20FEC1-C6EF-4469-886F-1FB4E4E06963}" type="pres">
      <dgm:prSet presAssocID="{65053B36-E459-4699-9118-038C8F52F2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E2F18-F043-2846-95DB-CBAA147D529B}" type="pres">
      <dgm:prSet presAssocID="{4AD66445-1D35-5E4B-97CB-F1868A81F976}" presName="node" presStyleLbl="node1" presStyleIdx="0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A6B48-225A-4840-B4FD-B5777A24A577}" type="pres">
      <dgm:prSet presAssocID="{4AD66445-1D35-5E4B-97CB-F1868A81F976}" presName="spNode" presStyleCnt="0"/>
      <dgm:spPr/>
      <dgm:t>
        <a:bodyPr/>
        <a:lstStyle/>
        <a:p>
          <a:endParaRPr lang="en-US"/>
        </a:p>
      </dgm:t>
    </dgm:pt>
    <dgm:pt modelId="{8864FD29-B527-0A45-AF38-136A7CA3EA73}" type="pres">
      <dgm:prSet presAssocID="{03570386-4604-4B40-84F0-E9CB1E7DA604}" presName="sibTrans" presStyleLbl="sibTrans1D1" presStyleIdx="0" presStyleCnt="8"/>
      <dgm:spPr/>
      <dgm:t>
        <a:bodyPr/>
        <a:lstStyle/>
        <a:p>
          <a:endParaRPr lang="en-US"/>
        </a:p>
      </dgm:t>
    </dgm:pt>
    <dgm:pt modelId="{9ED3D520-3DE0-864B-ACAB-5B591616A6D9}" type="pres">
      <dgm:prSet presAssocID="{167BEB73-3A00-7345-985F-605B40EEBA4D}" presName="node" presStyleLbl="node1" presStyleIdx="1" presStyleCnt="8" custScaleX="127644" custScaleY="7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25BC2-4A5A-5C43-8663-E2876B3EEBFA}" type="pres">
      <dgm:prSet presAssocID="{167BEB73-3A00-7345-985F-605B40EEBA4D}" presName="spNode" presStyleCnt="0"/>
      <dgm:spPr/>
      <dgm:t>
        <a:bodyPr/>
        <a:lstStyle/>
        <a:p>
          <a:endParaRPr lang="en-US"/>
        </a:p>
      </dgm:t>
    </dgm:pt>
    <dgm:pt modelId="{3BACACFC-1124-AF4D-BBB2-76FDB50352A6}" type="pres">
      <dgm:prSet presAssocID="{16A220BF-2A6B-A246-BD86-15A7663B08A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F0A86B52-E2FF-4D63-93A1-E61D8377C34A}" type="pres">
      <dgm:prSet presAssocID="{97D4A84A-FD53-4C89-8766-B5C0A5025285}" presName="node" presStyleLbl="node1" presStyleIdx="2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C661F-5906-4C2E-95FD-42BD7C141BE9}" type="pres">
      <dgm:prSet presAssocID="{97D4A84A-FD53-4C89-8766-B5C0A5025285}" presName="spNode" presStyleCnt="0"/>
      <dgm:spPr/>
      <dgm:t>
        <a:bodyPr/>
        <a:lstStyle/>
        <a:p>
          <a:endParaRPr lang="en-US"/>
        </a:p>
      </dgm:t>
    </dgm:pt>
    <dgm:pt modelId="{A9CD118D-5A7B-4B7B-BEB0-016F1E217120}" type="pres">
      <dgm:prSet presAssocID="{5FD615BE-97D0-4C69-8037-060D7CF45582}" presName="sibTrans" presStyleLbl="sibTrans1D1" presStyleIdx="2" presStyleCnt="8"/>
      <dgm:spPr/>
      <dgm:t>
        <a:bodyPr/>
        <a:lstStyle/>
        <a:p>
          <a:endParaRPr lang="en-US"/>
        </a:p>
      </dgm:t>
    </dgm:pt>
    <dgm:pt modelId="{4BA36C64-20B8-A14E-8759-154A58F6D6C3}" type="pres">
      <dgm:prSet presAssocID="{CA9A9111-DB94-5549-9608-EEE6A3A2D980}" presName="node" presStyleLbl="node1" presStyleIdx="3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4C368-C8AD-DC46-9E87-FF501AEF864A}" type="pres">
      <dgm:prSet presAssocID="{CA9A9111-DB94-5549-9608-EEE6A3A2D980}" presName="spNode" presStyleCnt="0"/>
      <dgm:spPr/>
      <dgm:t>
        <a:bodyPr/>
        <a:lstStyle/>
        <a:p>
          <a:endParaRPr lang="en-US"/>
        </a:p>
      </dgm:t>
    </dgm:pt>
    <dgm:pt modelId="{6A2CC0A6-BC38-5041-A60B-0DABCA6762C7}" type="pres">
      <dgm:prSet presAssocID="{99C07F7C-24F7-F44B-8AEB-A4EC5174B3B9}" presName="sibTrans" presStyleLbl="sibTrans1D1" presStyleIdx="3" presStyleCnt="8"/>
      <dgm:spPr/>
      <dgm:t>
        <a:bodyPr/>
        <a:lstStyle/>
        <a:p>
          <a:endParaRPr lang="en-US"/>
        </a:p>
      </dgm:t>
    </dgm:pt>
    <dgm:pt modelId="{1E7C3E94-8CB6-456F-B0D4-B3FA407A51A6}" type="pres">
      <dgm:prSet presAssocID="{D826B2FE-5AC9-47EE-AEB3-142395FBDE71}" presName="node" presStyleLbl="node1" presStyleIdx="4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8B6B8-75DF-4528-9C2A-BB7A7D07CE89}" type="pres">
      <dgm:prSet presAssocID="{D826B2FE-5AC9-47EE-AEB3-142395FBDE71}" presName="spNode" presStyleCnt="0"/>
      <dgm:spPr/>
      <dgm:t>
        <a:bodyPr/>
        <a:lstStyle/>
        <a:p>
          <a:endParaRPr lang="en-US"/>
        </a:p>
      </dgm:t>
    </dgm:pt>
    <dgm:pt modelId="{0FD4A519-10D4-4EE7-AC3E-EBD7D85740E2}" type="pres">
      <dgm:prSet presAssocID="{E81A7496-7C34-4DBF-9C3D-D0A2A73191C8}" presName="sibTrans" presStyleLbl="sibTrans1D1" presStyleIdx="4" presStyleCnt="8"/>
      <dgm:spPr/>
      <dgm:t>
        <a:bodyPr/>
        <a:lstStyle/>
        <a:p>
          <a:endParaRPr lang="en-US"/>
        </a:p>
      </dgm:t>
    </dgm:pt>
    <dgm:pt modelId="{25E735C8-6CA7-48F9-B4AF-4D9B92978769}" type="pres">
      <dgm:prSet presAssocID="{661A4A79-0AAA-4C36-BEAB-A61C849008FA}" presName="node" presStyleLbl="node1" presStyleIdx="5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22338-C25D-4866-ABF3-7A3BB86AF8C6}" type="pres">
      <dgm:prSet presAssocID="{661A4A79-0AAA-4C36-BEAB-A61C849008FA}" presName="spNode" presStyleCnt="0"/>
      <dgm:spPr/>
      <dgm:t>
        <a:bodyPr/>
        <a:lstStyle/>
        <a:p>
          <a:endParaRPr lang="en-US"/>
        </a:p>
      </dgm:t>
    </dgm:pt>
    <dgm:pt modelId="{7DFDE678-6B1C-4BBC-A38E-46FB50420688}" type="pres">
      <dgm:prSet presAssocID="{F97789DC-0FAD-4C2E-AB9D-457E85023924}" presName="sibTrans" presStyleLbl="sibTrans1D1" presStyleIdx="5" presStyleCnt="8"/>
      <dgm:spPr/>
      <dgm:t>
        <a:bodyPr/>
        <a:lstStyle/>
        <a:p>
          <a:endParaRPr lang="en-US"/>
        </a:p>
      </dgm:t>
    </dgm:pt>
    <dgm:pt modelId="{E2536CDD-7DBF-4C6B-85BF-882FE6A71FDF}" type="pres">
      <dgm:prSet presAssocID="{A8FAAA24-3DB7-4AFE-8D6E-1FF127F6A8FE}" presName="node" presStyleLbl="node1" presStyleIdx="6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00B74-16A3-4CA0-A0E3-C2CBAAB4F994}" type="pres">
      <dgm:prSet presAssocID="{A8FAAA24-3DB7-4AFE-8D6E-1FF127F6A8FE}" presName="spNode" presStyleCnt="0"/>
      <dgm:spPr/>
      <dgm:t>
        <a:bodyPr/>
        <a:lstStyle/>
        <a:p>
          <a:endParaRPr lang="en-US"/>
        </a:p>
      </dgm:t>
    </dgm:pt>
    <dgm:pt modelId="{049616A8-A793-4C77-8E33-8F4622C118F7}" type="pres">
      <dgm:prSet presAssocID="{8ED530B9-2AE0-4731-B182-B27C1D10B60C}" presName="sibTrans" presStyleLbl="sibTrans1D1" presStyleIdx="6" presStyleCnt="8"/>
      <dgm:spPr/>
      <dgm:t>
        <a:bodyPr/>
        <a:lstStyle/>
        <a:p>
          <a:endParaRPr lang="en-US"/>
        </a:p>
      </dgm:t>
    </dgm:pt>
    <dgm:pt modelId="{3204064E-86B9-4A1D-AC40-6B3607D41628}" type="pres">
      <dgm:prSet presAssocID="{78A95A28-5B18-4CAB-A8F7-FCAAA6066699}" presName="node" presStyleLbl="node1" presStyleIdx="7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E9CCE-C7D2-4139-86F0-64E7E1C35BC1}" type="pres">
      <dgm:prSet presAssocID="{78A95A28-5B18-4CAB-A8F7-FCAAA6066699}" presName="spNode" presStyleCnt="0"/>
      <dgm:spPr/>
      <dgm:t>
        <a:bodyPr/>
        <a:lstStyle/>
        <a:p>
          <a:endParaRPr lang="en-US"/>
        </a:p>
      </dgm:t>
    </dgm:pt>
    <dgm:pt modelId="{19FF4228-BCF6-4DBF-AEE0-CF82A986A726}" type="pres">
      <dgm:prSet presAssocID="{DA16D8F2-7AA0-43B2-99A1-9E110743886E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A4885465-3E60-F84A-8CE3-3A09E81B0675}" type="presOf" srcId="{A8FAAA24-3DB7-4AFE-8D6E-1FF127F6A8FE}" destId="{E2536CDD-7DBF-4C6B-85BF-882FE6A71FDF}" srcOrd="0" destOrd="0" presId="urn:microsoft.com/office/officeart/2005/8/layout/cycle5"/>
    <dgm:cxn modelId="{37BF8AAE-F2D1-47FD-80C7-85A2611AA334}" srcId="{65053B36-E459-4699-9118-038C8F52F23D}" destId="{97D4A84A-FD53-4C89-8766-B5C0A5025285}" srcOrd="2" destOrd="0" parTransId="{83CF93A1-5BFE-4327-89FC-F3B074DB56BE}" sibTransId="{5FD615BE-97D0-4C69-8037-060D7CF45582}"/>
    <dgm:cxn modelId="{A16FE78A-5AF4-CB46-B39C-D62E599E54A2}" type="presOf" srcId="{661A4A79-0AAA-4C36-BEAB-A61C849008FA}" destId="{25E735C8-6CA7-48F9-B4AF-4D9B92978769}" srcOrd="0" destOrd="0" presId="urn:microsoft.com/office/officeart/2005/8/layout/cycle5"/>
    <dgm:cxn modelId="{59E2971E-01DA-BC47-8525-81A1187EF03A}" type="presOf" srcId="{D826B2FE-5AC9-47EE-AEB3-142395FBDE71}" destId="{1E7C3E94-8CB6-456F-B0D4-B3FA407A51A6}" srcOrd="0" destOrd="0" presId="urn:microsoft.com/office/officeart/2005/8/layout/cycle5"/>
    <dgm:cxn modelId="{669CCB14-E5B8-CC48-BF1D-459F50D6BB21}" srcId="{65053B36-E459-4699-9118-038C8F52F23D}" destId="{CA9A9111-DB94-5549-9608-EEE6A3A2D980}" srcOrd="3" destOrd="0" parTransId="{C02256F6-1491-DF41-85E7-7AB4145834E4}" sibTransId="{99C07F7C-24F7-F44B-8AEB-A4EC5174B3B9}"/>
    <dgm:cxn modelId="{BCD343DC-1B85-4FCF-817B-24887D1B3E23}" srcId="{65053B36-E459-4699-9118-038C8F52F23D}" destId="{D826B2FE-5AC9-47EE-AEB3-142395FBDE71}" srcOrd="4" destOrd="0" parTransId="{CB1A36D4-FDE9-48F2-98C9-29576A48DEAF}" sibTransId="{E81A7496-7C34-4DBF-9C3D-D0A2A73191C8}"/>
    <dgm:cxn modelId="{7AB52BC9-2419-7A49-9EB1-DD524A1FAC11}" type="presOf" srcId="{65053B36-E459-4699-9118-038C8F52F23D}" destId="{6A20FEC1-C6EF-4469-886F-1FB4E4E06963}" srcOrd="0" destOrd="0" presId="urn:microsoft.com/office/officeart/2005/8/layout/cycle5"/>
    <dgm:cxn modelId="{1F5F69F0-6FDA-084D-BD6D-66CD3A28732A}" type="presOf" srcId="{CA9A9111-DB94-5549-9608-EEE6A3A2D980}" destId="{4BA36C64-20B8-A14E-8759-154A58F6D6C3}" srcOrd="0" destOrd="0" presId="urn:microsoft.com/office/officeart/2005/8/layout/cycle5"/>
    <dgm:cxn modelId="{0FEACBE7-9877-46A8-9701-E31093846DBA}" srcId="{65053B36-E459-4699-9118-038C8F52F23D}" destId="{A8FAAA24-3DB7-4AFE-8D6E-1FF127F6A8FE}" srcOrd="6" destOrd="0" parTransId="{83664775-34AE-41A2-A40A-AEE1DCB28F5A}" sibTransId="{8ED530B9-2AE0-4731-B182-B27C1D10B60C}"/>
    <dgm:cxn modelId="{DDE8938D-9B46-4EEC-9D74-69D38C6AE27D}" srcId="{65053B36-E459-4699-9118-038C8F52F23D}" destId="{78A95A28-5B18-4CAB-A8F7-FCAAA6066699}" srcOrd="7" destOrd="0" parTransId="{6BE8ECF0-24C5-40B1-9F35-926034AD3A7E}" sibTransId="{DA16D8F2-7AA0-43B2-99A1-9E110743886E}"/>
    <dgm:cxn modelId="{13EB4BB1-645B-A441-A58F-565AB02B9B3C}" type="presOf" srcId="{E81A7496-7C34-4DBF-9C3D-D0A2A73191C8}" destId="{0FD4A519-10D4-4EE7-AC3E-EBD7D85740E2}" srcOrd="0" destOrd="0" presId="urn:microsoft.com/office/officeart/2005/8/layout/cycle5"/>
    <dgm:cxn modelId="{6E43E167-2268-CA40-BBF4-9E81502DCDE4}" type="presOf" srcId="{4AD66445-1D35-5E4B-97CB-F1868A81F976}" destId="{F21E2F18-F043-2846-95DB-CBAA147D529B}" srcOrd="0" destOrd="0" presId="urn:microsoft.com/office/officeart/2005/8/layout/cycle5"/>
    <dgm:cxn modelId="{A773A0A2-0723-CA42-A8D2-7011CB6384A4}" type="presOf" srcId="{8ED530B9-2AE0-4731-B182-B27C1D10B60C}" destId="{049616A8-A793-4C77-8E33-8F4622C118F7}" srcOrd="0" destOrd="0" presId="urn:microsoft.com/office/officeart/2005/8/layout/cycle5"/>
    <dgm:cxn modelId="{D60B4FF1-27EE-5447-9766-00F07C82332B}" srcId="{65053B36-E459-4699-9118-038C8F52F23D}" destId="{167BEB73-3A00-7345-985F-605B40EEBA4D}" srcOrd="1" destOrd="0" parTransId="{DAAA6469-0CAE-2B4A-86DE-BE4B0168B09C}" sibTransId="{16A220BF-2A6B-A246-BD86-15A7663B08AE}"/>
    <dgm:cxn modelId="{6FA06DDC-0F38-DE42-863F-EB8F7A4572BE}" srcId="{65053B36-E459-4699-9118-038C8F52F23D}" destId="{4AD66445-1D35-5E4B-97CB-F1868A81F976}" srcOrd="0" destOrd="0" parTransId="{D6E6296C-8865-CD45-8B84-2CE77AEEFEAD}" sibTransId="{03570386-4604-4B40-84F0-E9CB1E7DA604}"/>
    <dgm:cxn modelId="{C056F07A-D64E-6442-A02A-AFAEDC0F1B5E}" type="presOf" srcId="{F97789DC-0FAD-4C2E-AB9D-457E85023924}" destId="{7DFDE678-6B1C-4BBC-A38E-46FB50420688}" srcOrd="0" destOrd="0" presId="urn:microsoft.com/office/officeart/2005/8/layout/cycle5"/>
    <dgm:cxn modelId="{616A6413-4D94-4F43-9210-AFDF62FD57F6}" type="presOf" srcId="{167BEB73-3A00-7345-985F-605B40EEBA4D}" destId="{9ED3D520-3DE0-864B-ACAB-5B591616A6D9}" srcOrd="0" destOrd="0" presId="urn:microsoft.com/office/officeart/2005/8/layout/cycle5"/>
    <dgm:cxn modelId="{13E5C668-AA3D-5D40-820B-E86EE9508D63}" type="presOf" srcId="{5FD615BE-97D0-4C69-8037-060D7CF45582}" destId="{A9CD118D-5A7B-4B7B-BEB0-016F1E217120}" srcOrd="0" destOrd="0" presId="urn:microsoft.com/office/officeart/2005/8/layout/cycle5"/>
    <dgm:cxn modelId="{79F18EFC-2E21-1548-BC2A-CCBDF438D539}" type="presOf" srcId="{78A95A28-5B18-4CAB-A8F7-FCAAA6066699}" destId="{3204064E-86B9-4A1D-AC40-6B3607D41628}" srcOrd="0" destOrd="0" presId="urn:microsoft.com/office/officeart/2005/8/layout/cycle5"/>
    <dgm:cxn modelId="{B8F45451-2E02-464A-BD96-B6118DBDCDC6}" type="presOf" srcId="{99C07F7C-24F7-F44B-8AEB-A4EC5174B3B9}" destId="{6A2CC0A6-BC38-5041-A60B-0DABCA6762C7}" srcOrd="0" destOrd="0" presId="urn:microsoft.com/office/officeart/2005/8/layout/cycle5"/>
    <dgm:cxn modelId="{59536D65-C97E-AD4E-B27B-589E5EA59051}" type="presOf" srcId="{03570386-4604-4B40-84F0-E9CB1E7DA604}" destId="{8864FD29-B527-0A45-AF38-136A7CA3EA73}" srcOrd="0" destOrd="0" presId="urn:microsoft.com/office/officeart/2005/8/layout/cycle5"/>
    <dgm:cxn modelId="{9B484324-9A7A-B840-8616-F4A792C2732A}" type="presOf" srcId="{DA16D8F2-7AA0-43B2-99A1-9E110743886E}" destId="{19FF4228-BCF6-4DBF-AEE0-CF82A986A726}" srcOrd="0" destOrd="0" presId="urn:microsoft.com/office/officeart/2005/8/layout/cycle5"/>
    <dgm:cxn modelId="{9AB414E8-0779-1249-A0AE-50589FD73639}" type="presOf" srcId="{16A220BF-2A6B-A246-BD86-15A7663B08AE}" destId="{3BACACFC-1124-AF4D-BBB2-76FDB50352A6}" srcOrd="0" destOrd="0" presId="urn:microsoft.com/office/officeart/2005/8/layout/cycle5"/>
    <dgm:cxn modelId="{1FC9D61E-78C6-314F-9556-0849424ABD8C}" type="presOf" srcId="{97D4A84A-FD53-4C89-8766-B5C0A5025285}" destId="{F0A86B52-E2FF-4D63-93A1-E61D8377C34A}" srcOrd="0" destOrd="0" presId="urn:microsoft.com/office/officeart/2005/8/layout/cycle5"/>
    <dgm:cxn modelId="{6C6D0C39-16F5-4C23-93FF-663C03421B62}" srcId="{65053B36-E459-4699-9118-038C8F52F23D}" destId="{661A4A79-0AAA-4C36-BEAB-A61C849008FA}" srcOrd="5" destOrd="0" parTransId="{1B4B79AA-B091-4787-A5DB-5E75A9449EAF}" sibTransId="{F97789DC-0FAD-4C2E-AB9D-457E85023924}"/>
    <dgm:cxn modelId="{447BF998-6935-9741-9FAA-8A21777CB6EA}" type="presParOf" srcId="{6A20FEC1-C6EF-4469-886F-1FB4E4E06963}" destId="{F21E2F18-F043-2846-95DB-CBAA147D529B}" srcOrd="0" destOrd="0" presId="urn:microsoft.com/office/officeart/2005/8/layout/cycle5"/>
    <dgm:cxn modelId="{28169040-8BE8-6845-A82A-F2A9A1579DC5}" type="presParOf" srcId="{6A20FEC1-C6EF-4469-886F-1FB4E4E06963}" destId="{3DAA6B48-225A-4840-B4FD-B5777A24A577}" srcOrd="1" destOrd="0" presId="urn:microsoft.com/office/officeart/2005/8/layout/cycle5"/>
    <dgm:cxn modelId="{AE0A90E0-AA75-2049-944E-93F0C16897B5}" type="presParOf" srcId="{6A20FEC1-C6EF-4469-886F-1FB4E4E06963}" destId="{8864FD29-B527-0A45-AF38-136A7CA3EA73}" srcOrd="2" destOrd="0" presId="urn:microsoft.com/office/officeart/2005/8/layout/cycle5"/>
    <dgm:cxn modelId="{234FD01D-37C7-7040-BD76-B0473E171D5E}" type="presParOf" srcId="{6A20FEC1-C6EF-4469-886F-1FB4E4E06963}" destId="{9ED3D520-3DE0-864B-ACAB-5B591616A6D9}" srcOrd="3" destOrd="0" presId="urn:microsoft.com/office/officeart/2005/8/layout/cycle5"/>
    <dgm:cxn modelId="{4AACA037-CE5E-D949-911B-0BAAB1B5E951}" type="presParOf" srcId="{6A20FEC1-C6EF-4469-886F-1FB4E4E06963}" destId="{C1125BC2-4A5A-5C43-8663-E2876B3EEBFA}" srcOrd="4" destOrd="0" presId="urn:microsoft.com/office/officeart/2005/8/layout/cycle5"/>
    <dgm:cxn modelId="{194E0D28-ABA8-7B4B-AF50-E95838C43E80}" type="presParOf" srcId="{6A20FEC1-C6EF-4469-886F-1FB4E4E06963}" destId="{3BACACFC-1124-AF4D-BBB2-76FDB50352A6}" srcOrd="5" destOrd="0" presId="urn:microsoft.com/office/officeart/2005/8/layout/cycle5"/>
    <dgm:cxn modelId="{ECC07368-A10C-9C44-B21E-76987AB5D07D}" type="presParOf" srcId="{6A20FEC1-C6EF-4469-886F-1FB4E4E06963}" destId="{F0A86B52-E2FF-4D63-93A1-E61D8377C34A}" srcOrd="6" destOrd="0" presId="urn:microsoft.com/office/officeart/2005/8/layout/cycle5"/>
    <dgm:cxn modelId="{6266D5F9-EEF5-E043-B7A3-3764212C6381}" type="presParOf" srcId="{6A20FEC1-C6EF-4469-886F-1FB4E4E06963}" destId="{FDCC661F-5906-4C2E-95FD-42BD7C141BE9}" srcOrd="7" destOrd="0" presId="urn:microsoft.com/office/officeart/2005/8/layout/cycle5"/>
    <dgm:cxn modelId="{8F13DFA5-8DD4-624B-9153-A56BC5B67440}" type="presParOf" srcId="{6A20FEC1-C6EF-4469-886F-1FB4E4E06963}" destId="{A9CD118D-5A7B-4B7B-BEB0-016F1E217120}" srcOrd="8" destOrd="0" presId="urn:microsoft.com/office/officeart/2005/8/layout/cycle5"/>
    <dgm:cxn modelId="{E6D13C07-C5CC-E847-8E39-BDB07F822A01}" type="presParOf" srcId="{6A20FEC1-C6EF-4469-886F-1FB4E4E06963}" destId="{4BA36C64-20B8-A14E-8759-154A58F6D6C3}" srcOrd="9" destOrd="0" presId="urn:microsoft.com/office/officeart/2005/8/layout/cycle5"/>
    <dgm:cxn modelId="{66BBDB25-596F-1D43-B743-197DC22CDD2B}" type="presParOf" srcId="{6A20FEC1-C6EF-4469-886F-1FB4E4E06963}" destId="{6C64C368-C8AD-DC46-9E87-FF501AEF864A}" srcOrd="10" destOrd="0" presId="urn:microsoft.com/office/officeart/2005/8/layout/cycle5"/>
    <dgm:cxn modelId="{27BA42FC-68E7-3240-9CA2-A8876C1A3D9F}" type="presParOf" srcId="{6A20FEC1-C6EF-4469-886F-1FB4E4E06963}" destId="{6A2CC0A6-BC38-5041-A60B-0DABCA6762C7}" srcOrd="11" destOrd="0" presId="urn:microsoft.com/office/officeart/2005/8/layout/cycle5"/>
    <dgm:cxn modelId="{FFC6C865-FCA6-B640-8397-C9489AC33C1E}" type="presParOf" srcId="{6A20FEC1-C6EF-4469-886F-1FB4E4E06963}" destId="{1E7C3E94-8CB6-456F-B0D4-B3FA407A51A6}" srcOrd="12" destOrd="0" presId="urn:microsoft.com/office/officeart/2005/8/layout/cycle5"/>
    <dgm:cxn modelId="{3EBB5F38-3999-A546-AB56-86AF59E1F5C7}" type="presParOf" srcId="{6A20FEC1-C6EF-4469-886F-1FB4E4E06963}" destId="{E838B6B8-75DF-4528-9C2A-BB7A7D07CE89}" srcOrd="13" destOrd="0" presId="urn:microsoft.com/office/officeart/2005/8/layout/cycle5"/>
    <dgm:cxn modelId="{F9BB1DFA-BD54-BA4A-A629-CDDBCB053FDF}" type="presParOf" srcId="{6A20FEC1-C6EF-4469-886F-1FB4E4E06963}" destId="{0FD4A519-10D4-4EE7-AC3E-EBD7D85740E2}" srcOrd="14" destOrd="0" presId="urn:microsoft.com/office/officeart/2005/8/layout/cycle5"/>
    <dgm:cxn modelId="{EE7C548A-7D07-4F44-8AFE-959F3182C751}" type="presParOf" srcId="{6A20FEC1-C6EF-4469-886F-1FB4E4E06963}" destId="{25E735C8-6CA7-48F9-B4AF-4D9B92978769}" srcOrd="15" destOrd="0" presId="urn:microsoft.com/office/officeart/2005/8/layout/cycle5"/>
    <dgm:cxn modelId="{0AD45791-8229-7043-A6EB-2B7ED1840223}" type="presParOf" srcId="{6A20FEC1-C6EF-4469-886F-1FB4E4E06963}" destId="{EC522338-C25D-4866-ABF3-7A3BB86AF8C6}" srcOrd="16" destOrd="0" presId="urn:microsoft.com/office/officeart/2005/8/layout/cycle5"/>
    <dgm:cxn modelId="{2CBB568D-E8D9-A048-B36C-2263BAD77159}" type="presParOf" srcId="{6A20FEC1-C6EF-4469-886F-1FB4E4E06963}" destId="{7DFDE678-6B1C-4BBC-A38E-46FB50420688}" srcOrd="17" destOrd="0" presId="urn:microsoft.com/office/officeart/2005/8/layout/cycle5"/>
    <dgm:cxn modelId="{1ACBE8A2-A591-EA43-AAD1-2130356AFB95}" type="presParOf" srcId="{6A20FEC1-C6EF-4469-886F-1FB4E4E06963}" destId="{E2536CDD-7DBF-4C6B-85BF-882FE6A71FDF}" srcOrd="18" destOrd="0" presId="urn:microsoft.com/office/officeart/2005/8/layout/cycle5"/>
    <dgm:cxn modelId="{8AEDD9EC-633C-7844-B628-7B4F151B1064}" type="presParOf" srcId="{6A20FEC1-C6EF-4469-886F-1FB4E4E06963}" destId="{6D500B74-16A3-4CA0-A0E3-C2CBAAB4F994}" srcOrd="19" destOrd="0" presId="urn:microsoft.com/office/officeart/2005/8/layout/cycle5"/>
    <dgm:cxn modelId="{336D1DDE-AA3A-774D-8482-803F8449E0AF}" type="presParOf" srcId="{6A20FEC1-C6EF-4469-886F-1FB4E4E06963}" destId="{049616A8-A793-4C77-8E33-8F4622C118F7}" srcOrd="20" destOrd="0" presId="urn:microsoft.com/office/officeart/2005/8/layout/cycle5"/>
    <dgm:cxn modelId="{D0B4C154-0928-8044-B384-8DC82FB425A4}" type="presParOf" srcId="{6A20FEC1-C6EF-4469-886F-1FB4E4E06963}" destId="{3204064E-86B9-4A1D-AC40-6B3607D41628}" srcOrd="21" destOrd="0" presId="urn:microsoft.com/office/officeart/2005/8/layout/cycle5"/>
    <dgm:cxn modelId="{C8E1C8F5-71C2-1142-9A1A-A510A711FBFC}" type="presParOf" srcId="{6A20FEC1-C6EF-4469-886F-1FB4E4E06963}" destId="{285E9CCE-C7D2-4139-86F0-64E7E1C35BC1}" srcOrd="22" destOrd="0" presId="urn:microsoft.com/office/officeart/2005/8/layout/cycle5"/>
    <dgm:cxn modelId="{0D5FD6D6-576F-2E41-BC3D-3F1D249225EA}" type="presParOf" srcId="{6A20FEC1-C6EF-4469-886F-1FB4E4E06963}" destId="{19FF4228-BCF6-4DBF-AEE0-CF82A986A726}" srcOrd="23" destOrd="0" presId="urn:microsoft.com/office/officeart/2005/8/layout/cycle5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53B36-E459-4699-9118-038C8F52F23D}" type="doc">
      <dgm:prSet loTypeId="urn:microsoft.com/office/officeart/2005/8/layout/cycle5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7D4A84A-FD53-4C89-8766-B5C0A5025285}">
      <dgm:prSet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Assure</a:t>
          </a:r>
        </a:p>
      </dgm:t>
    </dgm:pt>
    <dgm:pt modelId="{83CF93A1-5BFE-4327-89FC-F3B074DB56BE}" type="parTrans" cxnId="{37BF8AAE-F2D1-47FD-80C7-85A2611AA334}">
      <dgm:prSet/>
      <dgm:spPr/>
      <dgm:t>
        <a:bodyPr/>
        <a:lstStyle/>
        <a:p>
          <a:endParaRPr lang="en-US" sz="1400" b="0"/>
        </a:p>
      </dgm:t>
    </dgm:pt>
    <dgm:pt modelId="{5FD615BE-97D0-4C69-8037-060D7CF45582}" type="sibTrans" cxnId="{37BF8AAE-F2D1-47FD-80C7-85A2611AA334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D826B2FE-5AC9-47EE-AEB3-142395FBDE71}">
      <dgm:prSet custT="1"/>
      <dgm:spPr>
        <a:gradFill flip="none" rotWithShape="1">
          <a:gsLst>
            <a:gs pos="0">
              <a:srgbClr val="FCD5B5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984807"/>
          </a:solidFill>
        </a:ln>
      </dgm:spPr>
      <dgm:t>
        <a:bodyPr/>
        <a:lstStyle/>
        <a:p>
          <a:r>
            <a:rPr lang="en-US" sz="2000" dirty="0" smtClean="0">
              <a:solidFill>
                <a:srgbClr val="984807"/>
              </a:solidFill>
            </a:rPr>
            <a:t>Preserve</a:t>
          </a:r>
        </a:p>
      </dgm:t>
    </dgm:pt>
    <dgm:pt modelId="{CB1A36D4-FDE9-48F2-98C9-29576A48DEAF}" type="parTrans" cxnId="{BCD343DC-1B85-4FCF-817B-24887D1B3E23}">
      <dgm:prSet/>
      <dgm:spPr/>
      <dgm:t>
        <a:bodyPr/>
        <a:lstStyle/>
        <a:p>
          <a:endParaRPr lang="en-US" sz="1400" b="0"/>
        </a:p>
      </dgm:t>
    </dgm:pt>
    <dgm:pt modelId="{E81A7496-7C34-4DBF-9C3D-D0A2A73191C8}" type="sibTrans" cxnId="{BCD343DC-1B85-4FCF-817B-24887D1B3E23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661A4A79-0AAA-4C36-BEAB-A61C849008FA}">
      <dgm:prSet custT="1"/>
      <dgm:spPr>
        <a:gradFill flip="none" rotWithShape="1">
          <a:gsLst>
            <a:gs pos="0">
              <a:srgbClr val="FCD5B5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984807"/>
          </a:solidFill>
        </a:ln>
      </dgm:spPr>
      <dgm:t>
        <a:bodyPr/>
        <a:lstStyle/>
        <a:p>
          <a:r>
            <a:rPr lang="en-US" sz="2000" dirty="0" smtClean="0">
              <a:solidFill>
                <a:srgbClr val="984807"/>
              </a:solidFill>
            </a:rPr>
            <a:t>Discover</a:t>
          </a:r>
        </a:p>
      </dgm:t>
    </dgm:pt>
    <dgm:pt modelId="{1B4B79AA-B091-4787-A5DB-5E75A9449EAF}" type="parTrans" cxnId="{6C6D0C39-16F5-4C23-93FF-663C03421B62}">
      <dgm:prSet/>
      <dgm:spPr/>
      <dgm:t>
        <a:bodyPr/>
        <a:lstStyle/>
        <a:p>
          <a:endParaRPr lang="en-US" sz="1400" b="0"/>
        </a:p>
      </dgm:t>
    </dgm:pt>
    <dgm:pt modelId="{F97789DC-0FAD-4C2E-AB9D-457E85023924}" type="sibTrans" cxnId="{6C6D0C39-16F5-4C23-93FF-663C03421B62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A8FAAA24-3DB7-4AFE-8D6E-1FF127F6A8FE}">
      <dgm:prSet custT="1"/>
      <dgm:spPr>
        <a:gradFill flip="none" rotWithShape="1">
          <a:gsLst>
            <a:gs pos="0">
              <a:srgbClr val="FCD5B5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984807"/>
          </a:solidFill>
        </a:ln>
      </dgm:spPr>
      <dgm:t>
        <a:bodyPr/>
        <a:lstStyle/>
        <a:p>
          <a:r>
            <a:rPr lang="en-US" sz="2000" dirty="0" smtClean="0">
              <a:solidFill>
                <a:srgbClr val="984807"/>
              </a:solidFill>
            </a:rPr>
            <a:t>Integrate</a:t>
          </a:r>
        </a:p>
      </dgm:t>
    </dgm:pt>
    <dgm:pt modelId="{83664775-34AE-41A2-A40A-AEE1DCB28F5A}" type="parTrans" cxnId="{0FEACBE7-9877-46A8-9701-E31093846DBA}">
      <dgm:prSet/>
      <dgm:spPr/>
      <dgm:t>
        <a:bodyPr/>
        <a:lstStyle/>
        <a:p>
          <a:endParaRPr lang="en-US" sz="1400" b="0"/>
        </a:p>
      </dgm:t>
    </dgm:pt>
    <dgm:pt modelId="{8ED530B9-2AE0-4731-B182-B27C1D10B60C}" type="sibTrans" cxnId="{0FEACBE7-9877-46A8-9701-E31093846DBA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78A95A28-5B18-4CAB-A8F7-FCAAA6066699}">
      <dgm:prSet custT="1"/>
      <dgm:spPr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Analyze</a:t>
          </a:r>
        </a:p>
      </dgm:t>
    </dgm:pt>
    <dgm:pt modelId="{6BE8ECF0-24C5-40B1-9F35-926034AD3A7E}" type="parTrans" cxnId="{DDE8938D-9B46-4EEC-9D74-69D38C6AE27D}">
      <dgm:prSet/>
      <dgm:spPr/>
      <dgm:t>
        <a:bodyPr/>
        <a:lstStyle/>
        <a:p>
          <a:endParaRPr lang="en-US" sz="1400" b="0"/>
        </a:p>
      </dgm:t>
    </dgm:pt>
    <dgm:pt modelId="{DA16D8F2-7AA0-43B2-99A1-9E110743886E}" type="sibTrans" cxnId="{DDE8938D-9B46-4EEC-9D74-69D38C6AE27D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4AD66445-1D35-5E4B-97CB-F1868A81F976}">
      <dgm:prSet phldrT="[Text]"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Plan</a:t>
          </a:r>
          <a:endParaRPr lang="en-US" sz="2000" dirty="0">
            <a:solidFill>
              <a:srgbClr val="186072"/>
            </a:solidFill>
          </a:endParaRPr>
        </a:p>
      </dgm:t>
    </dgm:pt>
    <dgm:pt modelId="{D6E6296C-8865-CD45-8B84-2CE77AEEFEAD}" type="parTrans" cxnId="{6FA06DDC-0F38-DE42-863F-EB8F7A4572BE}">
      <dgm:prSet/>
      <dgm:spPr/>
      <dgm:t>
        <a:bodyPr/>
        <a:lstStyle/>
        <a:p>
          <a:endParaRPr lang="en-US" sz="1400" b="0"/>
        </a:p>
      </dgm:t>
    </dgm:pt>
    <dgm:pt modelId="{03570386-4604-4B40-84F0-E9CB1E7DA604}" type="sibTrans" cxnId="{6FA06DDC-0F38-DE42-863F-EB8F7A4572BE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CA9A9111-DB94-5549-9608-EEE6A3A2D980}">
      <dgm:prSet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Describe</a:t>
          </a:r>
          <a:endParaRPr lang="en-US" sz="2000" b="1" dirty="0">
            <a:solidFill>
              <a:srgbClr val="186072"/>
            </a:solidFill>
          </a:endParaRPr>
        </a:p>
      </dgm:t>
    </dgm:pt>
    <dgm:pt modelId="{C02256F6-1491-DF41-85E7-7AB4145834E4}" type="parTrans" cxnId="{669CCB14-E5B8-CC48-BF1D-459F50D6BB21}">
      <dgm:prSet/>
      <dgm:spPr/>
      <dgm:t>
        <a:bodyPr/>
        <a:lstStyle/>
        <a:p>
          <a:endParaRPr lang="en-US" sz="1400" b="0"/>
        </a:p>
      </dgm:t>
    </dgm:pt>
    <dgm:pt modelId="{99C07F7C-24F7-F44B-8AEB-A4EC5174B3B9}" type="sibTrans" cxnId="{669CCB14-E5B8-CC48-BF1D-459F50D6BB21}">
      <dgm:prSet/>
      <dgm:spPr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/>
        </a:p>
      </dgm:t>
    </dgm:pt>
    <dgm:pt modelId="{167BEB73-3A00-7345-985F-605B40EEBA4D}">
      <dgm:prSet phldrT="[Text]" custT="1"/>
      <dgm:spPr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</dgm:spPr>
      <dgm:t>
        <a:bodyPr/>
        <a:lstStyle/>
        <a:p>
          <a:r>
            <a:rPr lang="en-US" sz="2000" dirty="0" smtClean="0">
              <a:solidFill>
                <a:srgbClr val="186072"/>
              </a:solidFill>
            </a:rPr>
            <a:t>Collect</a:t>
          </a:r>
          <a:endParaRPr lang="en-US" sz="2000" dirty="0">
            <a:solidFill>
              <a:srgbClr val="186072"/>
            </a:solidFill>
          </a:endParaRPr>
        </a:p>
      </dgm:t>
    </dgm:pt>
    <dgm:pt modelId="{DAAA6469-0CAE-2B4A-86DE-BE4B0168B09C}" type="parTrans" cxnId="{D60B4FF1-27EE-5447-9766-00F07C82332B}">
      <dgm:prSet/>
      <dgm:spPr/>
      <dgm:t>
        <a:bodyPr/>
        <a:lstStyle/>
        <a:p>
          <a:endParaRPr lang="en-US"/>
        </a:p>
      </dgm:t>
    </dgm:pt>
    <dgm:pt modelId="{16A220BF-2A6B-A246-BD86-15A7663B08AE}" type="sibTrans" cxnId="{D60B4FF1-27EE-5447-9766-00F07C82332B}">
      <dgm:prSet/>
      <dgm:spPr>
        <a:solidFill>
          <a:schemeClr val="accent1"/>
        </a:solidFill>
        <a:ln w="28575">
          <a:solidFill>
            <a:srgbClr val="186072"/>
          </a:solidFill>
        </a:ln>
      </dgm:spPr>
      <dgm:t>
        <a:bodyPr/>
        <a:lstStyle/>
        <a:p>
          <a:endParaRPr lang="en-US"/>
        </a:p>
      </dgm:t>
    </dgm:pt>
    <dgm:pt modelId="{6A20FEC1-C6EF-4469-886F-1FB4E4E06963}" type="pres">
      <dgm:prSet presAssocID="{65053B36-E459-4699-9118-038C8F52F2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E2F18-F043-2846-95DB-CBAA147D529B}" type="pres">
      <dgm:prSet presAssocID="{4AD66445-1D35-5E4B-97CB-F1868A81F976}" presName="node" presStyleLbl="node1" presStyleIdx="0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A6B48-225A-4840-B4FD-B5777A24A577}" type="pres">
      <dgm:prSet presAssocID="{4AD66445-1D35-5E4B-97CB-F1868A81F976}" presName="spNode" presStyleCnt="0"/>
      <dgm:spPr/>
      <dgm:t>
        <a:bodyPr/>
        <a:lstStyle/>
        <a:p>
          <a:endParaRPr lang="en-US"/>
        </a:p>
      </dgm:t>
    </dgm:pt>
    <dgm:pt modelId="{8864FD29-B527-0A45-AF38-136A7CA3EA73}" type="pres">
      <dgm:prSet presAssocID="{03570386-4604-4B40-84F0-E9CB1E7DA604}" presName="sibTrans" presStyleLbl="sibTrans1D1" presStyleIdx="0" presStyleCnt="8"/>
      <dgm:spPr/>
      <dgm:t>
        <a:bodyPr/>
        <a:lstStyle/>
        <a:p>
          <a:endParaRPr lang="en-US"/>
        </a:p>
      </dgm:t>
    </dgm:pt>
    <dgm:pt modelId="{9ED3D520-3DE0-864B-ACAB-5B591616A6D9}" type="pres">
      <dgm:prSet presAssocID="{167BEB73-3A00-7345-985F-605B40EEBA4D}" presName="node" presStyleLbl="node1" presStyleIdx="1" presStyleCnt="8" custScaleX="127644" custScaleY="7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25BC2-4A5A-5C43-8663-E2876B3EEBFA}" type="pres">
      <dgm:prSet presAssocID="{167BEB73-3A00-7345-985F-605B40EEBA4D}" presName="spNode" presStyleCnt="0"/>
      <dgm:spPr/>
      <dgm:t>
        <a:bodyPr/>
        <a:lstStyle/>
        <a:p>
          <a:endParaRPr lang="en-US"/>
        </a:p>
      </dgm:t>
    </dgm:pt>
    <dgm:pt modelId="{3BACACFC-1124-AF4D-BBB2-76FDB50352A6}" type="pres">
      <dgm:prSet presAssocID="{16A220BF-2A6B-A246-BD86-15A7663B08A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F0A86B52-E2FF-4D63-93A1-E61D8377C34A}" type="pres">
      <dgm:prSet presAssocID="{97D4A84A-FD53-4C89-8766-B5C0A5025285}" presName="node" presStyleLbl="node1" presStyleIdx="2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C661F-5906-4C2E-95FD-42BD7C141BE9}" type="pres">
      <dgm:prSet presAssocID="{97D4A84A-FD53-4C89-8766-B5C0A5025285}" presName="spNode" presStyleCnt="0"/>
      <dgm:spPr/>
      <dgm:t>
        <a:bodyPr/>
        <a:lstStyle/>
        <a:p>
          <a:endParaRPr lang="en-US"/>
        </a:p>
      </dgm:t>
    </dgm:pt>
    <dgm:pt modelId="{A9CD118D-5A7B-4B7B-BEB0-016F1E217120}" type="pres">
      <dgm:prSet presAssocID="{5FD615BE-97D0-4C69-8037-060D7CF45582}" presName="sibTrans" presStyleLbl="sibTrans1D1" presStyleIdx="2" presStyleCnt="8"/>
      <dgm:spPr/>
      <dgm:t>
        <a:bodyPr/>
        <a:lstStyle/>
        <a:p>
          <a:endParaRPr lang="en-US"/>
        </a:p>
      </dgm:t>
    </dgm:pt>
    <dgm:pt modelId="{4BA36C64-20B8-A14E-8759-154A58F6D6C3}" type="pres">
      <dgm:prSet presAssocID="{CA9A9111-DB94-5549-9608-EEE6A3A2D980}" presName="node" presStyleLbl="node1" presStyleIdx="3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4C368-C8AD-DC46-9E87-FF501AEF864A}" type="pres">
      <dgm:prSet presAssocID="{CA9A9111-DB94-5549-9608-EEE6A3A2D980}" presName="spNode" presStyleCnt="0"/>
      <dgm:spPr/>
      <dgm:t>
        <a:bodyPr/>
        <a:lstStyle/>
        <a:p>
          <a:endParaRPr lang="en-US"/>
        </a:p>
      </dgm:t>
    </dgm:pt>
    <dgm:pt modelId="{6A2CC0A6-BC38-5041-A60B-0DABCA6762C7}" type="pres">
      <dgm:prSet presAssocID="{99C07F7C-24F7-F44B-8AEB-A4EC5174B3B9}" presName="sibTrans" presStyleLbl="sibTrans1D1" presStyleIdx="3" presStyleCnt="8"/>
      <dgm:spPr/>
      <dgm:t>
        <a:bodyPr/>
        <a:lstStyle/>
        <a:p>
          <a:endParaRPr lang="en-US"/>
        </a:p>
      </dgm:t>
    </dgm:pt>
    <dgm:pt modelId="{1E7C3E94-8CB6-456F-B0D4-B3FA407A51A6}" type="pres">
      <dgm:prSet presAssocID="{D826B2FE-5AC9-47EE-AEB3-142395FBDE71}" presName="node" presStyleLbl="node1" presStyleIdx="4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8B6B8-75DF-4528-9C2A-BB7A7D07CE89}" type="pres">
      <dgm:prSet presAssocID="{D826B2FE-5AC9-47EE-AEB3-142395FBDE71}" presName="spNode" presStyleCnt="0"/>
      <dgm:spPr/>
      <dgm:t>
        <a:bodyPr/>
        <a:lstStyle/>
        <a:p>
          <a:endParaRPr lang="en-US"/>
        </a:p>
      </dgm:t>
    </dgm:pt>
    <dgm:pt modelId="{0FD4A519-10D4-4EE7-AC3E-EBD7D85740E2}" type="pres">
      <dgm:prSet presAssocID="{E81A7496-7C34-4DBF-9C3D-D0A2A73191C8}" presName="sibTrans" presStyleLbl="sibTrans1D1" presStyleIdx="4" presStyleCnt="8"/>
      <dgm:spPr/>
      <dgm:t>
        <a:bodyPr/>
        <a:lstStyle/>
        <a:p>
          <a:endParaRPr lang="en-US"/>
        </a:p>
      </dgm:t>
    </dgm:pt>
    <dgm:pt modelId="{25E735C8-6CA7-48F9-B4AF-4D9B92978769}" type="pres">
      <dgm:prSet presAssocID="{661A4A79-0AAA-4C36-BEAB-A61C849008FA}" presName="node" presStyleLbl="node1" presStyleIdx="5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22338-C25D-4866-ABF3-7A3BB86AF8C6}" type="pres">
      <dgm:prSet presAssocID="{661A4A79-0AAA-4C36-BEAB-A61C849008FA}" presName="spNode" presStyleCnt="0"/>
      <dgm:spPr/>
      <dgm:t>
        <a:bodyPr/>
        <a:lstStyle/>
        <a:p>
          <a:endParaRPr lang="en-US"/>
        </a:p>
      </dgm:t>
    </dgm:pt>
    <dgm:pt modelId="{7DFDE678-6B1C-4BBC-A38E-46FB50420688}" type="pres">
      <dgm:prSet presAssocID="{F97789DC-0FAD-4C2E-AB9D-457E85023924}" presName="sibTrans" presStyleLbl="sibTrans1D1" presStyleIdx="5" presStyleCnt="8"/>
      <dgm:spPr/>
      <dgm:t>
        <a:bodyPr/>
        <a:lstStyle/>
        <a:p>
          <a:endParaRPr lang="en-US"/>
        </a:p>
      </dgm:t>
    </dgm:pt>
    <dgm:pt modelId="{E2536CDD-7DBF-4C6B-85BF-882FE6A71FDF}" type="pres">
      <dgm:prSet presAssocID="{A8FAAA24-3DB7-4AFE-8D6E-1FF127F6A8FE}" presName="node" presStyleLbl="node1" presStyleIdx="6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00B74-16A3-4CA0-A0E3-C2CBAAB4F994}" type="pres">
      <dgm:prSet presAssocID="{A8FAAA24-3DB7-4AFE-8D6E-1FF127F6A8FE}" presName="spNode" presStyleCnt="0"/>
      <dgm:spPr/>
      <dgm:t>
        <a:bodyPr/>
        <a:lstStyle/>
        <a:p>
          <a:endParaRPr lang="en-US"/>
        </a:p>
      </dgm:t>
    </dgm:pt>
    <dgm:pt modelId="{049616A8-A793-4C77-8E33-8F4622C118F7}" type="pres">
      <dgm:prSet presAssocID="{8ED530B9-2AE0-4731-B182-B27C1D10B60C}" presName="sibTrans" presStyleLbl="sibTrans1D1" presStyleIdx="6" presStyleCnt="8"/>
      <dgm:spPr/>
      <dgm:t>
        <a:bodyPr/>
        <a:lstStyle/>
        <a:p>
          <a:endParaRPr lang="en-US"/>
        </a:p>
      </dgm:t>
    </dgm:pt>
    <dgm:pt modelId="{3204064E-86B9-4A1D-AC40-6B3607D41628}" type="pres">
      <dgm:prSet presAssocID="{78A95A28-5B18-4CAB-A8F7-FCAAA6066699}" presName="node" presStyleLbl="node1" presStyleIdx="7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E9CCE-C7D2-4139-86F0-64E7E1C35BC1}" type="pres">
      <dgm:prSet presAssocID="{78A95A28-5B18-4CAB-A8F7-FCAAA6066699}" presName="spNode" presStyleCnt="0"/>
      <dgm:spPr/>
      <dgm:t>
        <a:bodyPr/>
        <a:lstStyle/>
        <a:p>
          <a:endParaRPr lang="en-US"/>
        </a:p>
      </dgm:t>
    </dgm:pt>
    <dgm:pt modelId="{19FF4228-BCF6-4DBF-AEE0-CF82A986A726}" type="pres">
      <dgm:prSet presAssocID="{DA16D8F2-7AA0-43B2-99A1-9E110743886E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6246F3A6-1410-6047-B3C0-15B9F7BF1D0D}" type="presOf" srcId="{D826B2FE-5AC9-47EE-AEB3-142395FBDE71}" destId="{1E7C3E94-8CB6-456F-B0D4-B3FA407A51A6}" srcOrd="0" destOrd="0" presId="urn:microsoft.com/office/officeart/2005/8/layout/cycle5"/>
    <dgm:cxn modelId="{DE7DFA58-9C01-7A42-A240-AE7A6962A192}" type="presOf" srcId="{CA9A9111-DB94-5549-9608-EEE6A3A2D980}" destId="{4BA36C64-20B8-A14E-8759-154A58F6D6C3}" srcOrd="0" destOrd="0" presId="urn:microsoft.com/office/officeart/2005/8/layout/cycle5"/>
    <dgm:cxn modelId="{DDE8938D-9B46-4EEC-9D74-69D38C6AE27D}" srcId="{65053B36-E459-4699-9118-038C8F52F23D}" destId="{78A95A28-5B18-4CAB-A8F7-FCAAA6066699}" srcOrd="7" destOrd="0" parTransId="{6BE8ECF0-24C5-40B1-9F35-926034AD3A7E}" sibTransId="{DA16D8F2-7AA0-43B2-99A1-9E110743886E}"/>
    <dgm:cxn modelId="{C458A960-F0E7-6646-B4CA-DCAD143AF588}" type="presOf" srcId="{167BEB73-3A00-7345-985F-605B40EEBA4D}" destId="{9ED3D520-3DE0-864B-ACAB-5B591616A6D9}" srcOrd="0" destOrd="0" presId="urn:microsoft.com/office/officeart/2005/8/layout/cycle5"/>
    <dgm:cxn modelId="{D1CE3EF4-5E9E-7345-862F-5B0187FAFFE6}" type="presOf" srcId="{5FD615BE-97D0-4C69-8037-060D7CF45582}" destId="{A9CD118D-5A7B-4B7B-BEB0-016F1E217120}" srcOrd="0" destOrd="0" presId="urn:microsoft.com/office/officeart/2005/8/layout/cycle5"/>
    <dgm:cxn modelId="{D5F28918-03A1-BB42-9FEF-0761BC57593E}" type="presOf" srcId="{A8FAAA24-3DB7-4AFE-8D6E-1FF127F6A8FE}" destId="{E2536CDD-7DBF-4C6B-85BF-882FE6A71FDF}" srcOrd="0" destOrd="0" presId="urn:microsoft.com/office/officeart/2005/8/layout/cycle5"/>
    <dgm:cxn modelId="{479FF2FA-2E6F-DF4F-B2F0-29F89AC3BA8B}" type="presOf" srcId="{65053B36-E459-4699-9118-038C8F52F23D}" destId="{6A20FEC1-C6EF-4469-886F-1FB4E4E06963}" srcOrd="0" destOrd="0" presId="urn:microsoft.com/office/officeart/2005/8/layout/cycle5"/>
    <dgm:cxn modelId="{0FEACBE7-9877-46A8-9701-E31093846DBA}" srcId="{65053B36-E459-4699-9118-038C8F52F23D}" destId="{A8FAAA24-3DB7-4AFE-8D6E-1FF127F6A8FE}" srcOrd="6" destOrd="0" parTransId="{83664775-34AE-41A2-A40A-AEE1DCB28F5A}" sibTransId="{8ED530B9-2AE0-4731-B182-B27C1D10B60C}"/>
    <dgm:cxn modelId="{D60B4FF1-27EE-5447-9766-00F07C82332B}" srcId="{65053B36-E459-4699-9118-038C8F52F23D}" destId="{167BEB73-3A00-7345-985F-605B40EEBA4D}" srcOrd="1" destOrd="0" parTransId="{DAAA6469-0CAE-2B4A-86DE-BE4B0168B09C}" sibTransId="{16A220BF-2A6B-A246-BD86-15A7663B08AE}"/>
    <dgm:cxn modelId="{37BF8AAE-F2D1-47FD-80C7-85A2611AA334}" srcId="{65053B36-E459-4699-9118-038C8F52F23D}" destId="{97D4A84A-FD53-4C89-8766-B5C0A5025285}" srcOrd="2" destOrd="0" parTransId="{83CF93A1-5BFE-4327-89FC-F3B074DB56BE}" sibTransId="{5FD615BE-97D0-4C69-8037-060D7CF45582}"/>
    <dgm:cxn modelId="{6FA06DDC-0F38-DE42-863F-EB8F7A4572BE}" srcId="{65053B36-E459-4699-9118-038C8F52F23D}" destId="{4AD66445-1D35-5E4B-97CB-F1868A81F976}" srcOrd="0" destOrd="0" parTransId="{D6E6296C-8865-CD45-8B84-2CE77AEEFEAD}" sibTransId="{03570386-4604-4B40-84F0-E9CB1E7DA604}"/>
    <dgm:cxn modelId="{C34B29C5-2704-7C4E-8620-2CA15290878C}" type="presOf" srcId="{E81A7496-7C34-4DBF-9C3D-D0A2A73191C8}" destId="{0FD4A519-10D4-4EE7-AC3E-EBD7D85740E2}" srcOrd="0" destOrd="0" presId="urn:microsoft.com/office/officeart/2005/8/layout/cycle5"/>
    <dgm:cxn modelId="{0A068683-070E-7745-B3FF-BC024C1C2AA9}" type="presOf" srcId="{661A4A79-0AAA-4C36-BEAB-A61C849008FA}" destId="{25E735C8-6CA7-48F9-B4AF-4D9B92978769}" srcOrd="0" destOrd="0" presId="urn:microsoft.com/office/officeart/2005/8/layout/cycle5"/>
    <dgm:cxn modelId="{6C6D0C39-16F5-4C23-93FF-663C03421B62}" srcId="{65053B36-E459-4699-9118-038C8F52F23D}" destId="{661A4A79-0AAA-4C36-BEAB-A61C849008FA}" srcOrd="5" destOrd="0" parTransId="{1B4B79AA-B091-4787-A5DB-5E75A9449EAF}" sibTransId="{F97789DC-0FAD-4C2E-AB9D-457E85023924}"/>
    <dgm:cxn modelId="{62A74A51-5A6A-1149-B4F4-05785576782B}" type="presOf" srcId="{78A95A28-5B18-4CAB-A8F7-FCAAA6066699}" destId="{3204064E-86B9-4A1D-AC40-6B3607D41628}" srcOrd="0" destOrd="0" presId="urn:microsoft.com/office/officeart/2005/8/layout/cycle5"/>
    <dgm:cxn modelId="{CAB88443-23B9-024F-B852-075536BE3D71}" type="presOf" srcId="{8ED530B9-2AE0-4731-B182-B27C1D10B60C}" destId="{049616A8-A793-4C77-8E33-8F4622C118F7}" srcOrd="0" destOrd="0" presId="urn:microsoft.com/office/officeart/2005/8/layout/cycle5"/>
    <dgm:cxn modelId="{11EAD820-2315-5442-84FC-8EE163762614}" type="presOf" srcId="{DA16D8F2-7AA0-43B2-99A1-9E110743886E}" destId="{19FF4228-BCF6-4DBF-AEE0-CF82A986A726}" srcOrd="0" destOrd="0" presId="urn:microsoft.com/office/officeart/2005/8/layout/cycle5"/>
    <dgm:cxn modelId="{A50B253C-024C-6C44-83F3-F1C43784FCFB}" type="presOf" srcId="{03570386-4604-4B40-84F0-E9CB1E7DA604}" destId="{8864FD29-B527-0A45-AF38-136A7CA3EA73}" srcOrd="0" destOrd="0" presId="urn:microsoft.com/office/officeart/2005/8/layout/cycle5"/>
    <dgm:cxn modelId="{1C4FE7A6-AB95-1E41-97A1-38D97385EC61}" type="presOf" srcId="{99C07F7C-24F7-F44B-8AEB-A4EC5174B3B9}" destId="{6A2CC0A6-BC38-5041-A60B-0DABCA6762C7}" srcOrd="0" destOrd="0" presId="urn:microsoft.com/office/officeart/2005/8/layout/cycle5"/>
    <dgm:cxn modelId="{B606C3D5-5148-2340-9D2E-399B0C8A802A}" type="presOf" srcId="{F97789DC-0FAD-4C2E-AB9D-457E85023924}" destId="{7DFDE678-6B1C-4BBC-A38E-46FB50420688}" srcOrd="0" destOrd="0" presId="urn:microsoft.com/office/officeart/2005/8/layout/cycle5"/>
    <dgm:cxn modelId="{BCD343DC-1B85-4FCF-817B-24887D1B3E23}" srcId="{65053B36-E459-4699-9118-038C8F52F23D}" destId="{D826B2FE-5AC9-47EE-AEB3-142395FBDE71}" srcOrd="4" destOrd="0" parTransId="{CB1A36D4-FDE9-48F2-98C9-29576A48DEAF}" sibTransId="{E81A7496-7C34-4DBF-9C3D-D0A2A73191C8}"/>
    <dgm:cxn modelId="{719B60C1-D90C-9F48-95A9-3C3D19A5C1AD}" type="presOf" srcId="{16A220BF-2A6B-A246-BD86-15A7663B08AE}" destId="{3BACACFC-1124-AF4D-BBB2-76FDB50352A6}" srcOrd="0" destOrd="0" presId="urn:microsoft.com/office/officeart/2005/8/layout/cycle5"/>
    <dgm:cxn modelId="{279C14A4-6BEA-8D4F-842F-439F4606D5E9}" type="presOf" srcId="{97D4A84A-FD53-4C89-8766-B5C0A5025285}" destId="{F0A86B52-E2FF-4D63-93A1-E61D8377C34A}" srcOrd="0" destOrd="0" presId="urn:microsoft.com/office/officeart/2005/8/layout/cycle5"/>
    <dgm:cxn modelId="{669CCB14-E5B8-CC48-BF1D-459F50D6BB21}" srcId="{65053B36-E459-4699-9118-038C8F52F23D}" destId="{CA9A9111-DB94-5549-9608-EEE6A3A2D980}" srcOrd="3" destOrd="0" parTransId="{C02256F6-1491-DF41-85E7-7AB4145834E4}" sibTransId="{99C07F7C-24F7-F44B-8AEB-A4EC5174B3B9}"/>
    <dgm:cxn modelId="{388D266A-35E4-7E47-9BD8-27318F60BDFA}" type="presOf" srcId="{4AD66445-1D35-5E4B-97CB-F1868A81F976}" destId="{F21E2F18-F043-2846-95DB-CBAA147D529B}" srcOrd="0" destOrd="0" presId="urn:microsoft.com/office/officeart/2005/8/layout/cycle5"/>
    <dgm:cxn modelId="{34C518E7-270C-C34C-A86C-85574E53197A}" type="presParOf" srcId="{6A20FEC1-C6EF-4469-886F-1FB4E4E06963}" destId="{F21E2F18-F043-2846-95DB-CBAA147D529B}" srcOrd="0" destOrd="0" presId="urn:microsoft.com/office/officeart/2005/8/layout/cycle5"/>
    <dgm:cxn modelId="{052116EF-1D8B-B84D-9D83-1686CAA8E021}" type="presParOf" srcId="{6A20FEC1-C6EF-4469-886F-1FB4E4E06963}" destId="{3DAA6B48-225A-4840-B4FD-B5777A24A577}" srcOrd="1" destOrd="0" presId="urn:microsoft.com/office/officeart/2005/8/layout/cycle5"/>
    <dgm:cxn modelId="{D5CF952E-40C0-3943-A00F-A7BD5553FDF6}" type="presParOf" srcId="{6A20FEC1-C6EF-4469-886F-1FB4E4E06963}" destId="{8864FD29-B527-0A45-AF38-136A7CA3EA73}" srcOrd="2" destOrd="0" presId="urn:microsoft.com/office/officeart/2005/8/layout/cycle5"/>
    <dgm:cxn modelId="{EE0B6190-685F-484B-829C-D3D07C674546}" type="presParOf" srcId="{6A20FEC1-C6EF-4469-886F-1FB4E4E06963}" destId="{9ED3D520-3DE0-864B-ACAB-5B591616A6D9}" srcOrd="3" destOrd="0" presId="urn:microsoft.com/office/officeart/2005/8/layout/cycle5"/>
    <dgm:cxn modelId="{A7B23A53-8A4A-2145-88F7-621C80B487F9}" type="presParOf" srcId="{6A20FEC1-C6EF-4469-886F-1FB4E4E06963}" destId="{C1125BC2-4A5A-5C43-8663-E2876B3EEBFA}" srcOrd="4" destOrd="0" presId="urn:microsoft.com/office/officeart/2005/8/layout/cycle5"/>
    <dgm:cxn modelId="{5FCD5191-654F-634B-BE8B-A518E4FFD940}" type="presParOf" srcId="{6A20FEC1-C6EF-4469-886F-1FB4E4E06963}" destId="{3BACACFC-1124-AF4D-BBB2-76FDB50352A6}" srcOrd="5" destOrd="0" presId="urn:microsoft.com/office/officeart/2005/8/layout/cycle5"/>
    <dgm:cxn modelId="{50681AF8-1C14-C549-85E8-9A1E05D0C853}" type="presParOf" srcId="{6A20FEC1-C6EF-4469-886F-1FB4E4E06963}" destId="{F0A86B52-E2FF-4D63-93A1-E61D8377C34A}" srcOrd="6" destOrd="0" presId="urn:microsoft.com/office/officeart/2005/8/layout/cycle5"/>
    <dgm:cxn modelId="{6E1C5364-F9F3-EF44-BC5B-BC25888573BB}" type="presParOf" srcId="{6A20FEC1-C6EF-4469-886F-1FB4E4E06963}" destId="{FDCC661F-5906-4C2E-95FD-42BD7C141BE9}" srcOrd="7" destOrd="0" presId="urn:microsoft.com/office/officeart/2005/8/layout/cycle5"/>
    <dgm:cxn modelId="{9D20DBEF-1A1C-C246-A606-9214B8994212}" type="presParOf" srcId="{6A20FEC1-C6EF-4469-886F-1FB4E4E06963}" destId="{A9CD118D-5A7B-4B7B-BEB0-016F1E217120}" srcOrd="8" destOrd="0" presId="urn:microsoft.com/office/officeart/2005/8/layout/cycle5"/>
    <dgm:cxn modelId="{F3EAC044-BCF0-7745-B0E7-B04A0DEA7314}" type="presParOf" srcId="{6A20FEC1-C6EF-4469-886F-1FB4E4E06963}" destId="{4BA36C64-20B8-A14E-8759-154A58F6D6C3}" srcOrd="9" destOrd="0" presId="urn:microsoft.com/office/officeart/2005/8/layout/cycle5"/>
    <dgm:cxn modelId="{CE215C7F-A0F9-8343-892C-87931D9B976A}" type="presParOf" srcId="{6A20FEC1-C6EF-4469-886F-1FB4E4E06963}" destId="{6C64C368-C8AD-DC46-9E87-FF501AEF864A}" srcOrd="10" destOrd="0" presId="urn:microsoft.com/office/officeart/2005/8/layout/cycle5"/>
    <dgm:cxn modelId="{FD6C0F05-B0A8-FC42-9515-3839FBBC798D}" type="presParOf" srcId="{6A20FEC1-C6EF-4469-886F-1FB4E4E06963}" destId="{6A2CC0A6-BC38-5041-A60B-0DABCA6762C7}" srcOrd="11" destOrd="0" presId="urn:microsoft.com/office/officeart/2005/8/layout/cycle5"/>
    <dgm:cxn modelId="{E206A1FD-9B12-2849-AB2E-5DAC71FA3269}" type="presParOf" srcId="{6A20FEC1-C6EF-4469-886F-1FB4E4E06963}" destId="{1E7C3E94-8CB6-456F-B0D4-B3FA407A51A6}" srcOrd="12" destOrd="0" presId="urn:microsoft.com/office/officeart/2005/8/layout/cycle5"/>
    <dgm:cxn modelId="{39D0B387-803A-DA46-81AA-137B0F8FC2B3}" type="presParOf" srcId="{6A20FEC1-C6EF-4469-886F-1FB4E4E06963}" destId="{E838B6B8-75DF-4528-9C2A-BB7A7D07CE89}" srcOrd="13" destOrd="0" presId="urn:microsoft.com/office/officeart/2005/8/layout/cycle5"/>
    <dgm:cxn modelId="{8DFD867E-66ED-B446-B66E-53D1D05A0661}" type="presParOf" srcId="{6A20FEC1-C6EF-4469-886F-1FB4E4E06963}" destId="{0FD4A519-10D4-4EE7-AC3E-EBD7D85740E2}" srcOrd="14" destOrd="0" presId="urn:microsoft.com/office/officeart/2005/8/layout/cycle5"/>
    <dgm:cxn modelId="{7CAEF42A-BA87-A44E-BC53-C8DCC74CC210}" type="presParOf" srcId="{6A20FEC1-C6EF-4469-886F-1FB4E4E06963}" destId="{25E735C8-6CA7-48F9-B4AF-4D9B92978769}" srcOrd="15" destOrd="0" presId="urn:microsoft.com/office/officeart/2005/8/layout/cycle5"/>
    <dgm:cxn modelId="{337A61FC-8843-184F-98B7-A446FDA0CAB7}" type="presParOf" srcId="{6A20FEC1-C6EF-4469-886F-1FB4E4E06963}" destId="{EC522338-C25D-4866-ABF3-7A3BB86AF8C6}" srcOrd="16" destOrd="0" presId="urn:microsoft.com/office/officeart/2005/8/layout/cycle5"/>
    <dgm:cxn modelId="{FC1CA215-410B-0541-81AC-0C3881CF4A5B}" type="presParOf" srcId="{6A20FEC1-C6EF-4469-886F-1FB4E4E06963}" destId="{7DFDE678-6B1C-4BBC-A38E-46FB50420688}" srcOrd="17" destOrd="0" presId="urn:microsoft.com/office/officeart/2005/8/layout/cycle5"/>
    <dgm:cxn modelId="{EEDAD779-F4C6-1348-A2E4-F84AF654CCC3}" type="presParOf" srcId="{6A20FEC1-C6EF-4469-886F-1FB4E4E06963}" destId="{E2536CDD-7DBF-4C6B-85BF-882FE6A71FDF}" srcOrd="18" destOrd="0" presId="urn:microsoft.com/office/officeart/2005/8/layout/cycle5"/>
    <dgm:cxn modelId="{11CAB13F-37C4-0246-8EA9-70300A773CC8}" type="presParOf" srcId="{6A20FEC1-C6EF-4469-886F-1FB4E4E06963}" destId="{6D500B74-16A3-4CA0-A0E3-C2CBAAB4F994}" srcOrd="19" destOrd="0" presId="urn:microsoft.com/office/officeart/2005/8/layout/cycle5"/>
    <dgm:cxn modelId="{7DAC349A-5852-884F-BD86-6BC2A6FED28A}" type="presParOf" srcId="{6A20FEC1-C6EF-4469-886F-1FB4E4E06963}" destId="{049616A8-A793-4C77-8E33-8F4622C118F7}" srcOrd="20" destOrd="0" presId="urn:microsoft.com/office/officeart/2005/8/layout/cycle5"/>
    <dgm:cxn modelId="{40B76D48-1BEA-B441-BB51-EFFC3B28A989}" type="presParOf" srcId="{6A20FEC1-C6EF-4469-886F-1FB4E4E06963}" destId="{3204064E-86B9-4A1D-AC40-6B3607D41628}" srcOrd="21" destOrd="0" presId="urn:microsoft.com/office/officeart/2005/8/layout/cycle5"/>
    <dgm:cxn modelId="{B45B4BC4-EDE5-BF4A-9B53-2B7E6C4F6907}" type="presParOf" srcId="{6A20FEC1-C6EF-4469-886F-1FB4E4E06963}" destId="{285E9CCE-C7D2-4139-86F0-64E7E1C35BC1}" srcOrd="22" destOrd="0" presId="urn:microsoft.com/office/officeart/2005/8/layout/cycle5"/>
    <dgm:cxn modelId="{DC3BABC1-8D12-6742-AF4E-D2CAC4AE6136}" type="presParOf" srcId="{6A20FEC1-C6EF-4469-886F-1FB4E4E06963}" destId="{19FF4228-BCF6-4DBF-AEE0-CF82A986A726}" srcOrd="23" destOrd="0" presId="urn:microsoft.com/office/officeart/2005/8/layout/cycle5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53B36-E459-4699-9118-038C8F52F23D}" type="doc">
      <dgm:prSet loTypeId="urn:microsoft.com/office/officeart/2005/8/layout/cycle5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7D4A84A-FD53-4C89-8766-B5C0A5025285}">
      <dgm:prSet custT="1"/>
      <dgm:spPr>
        <a:gradFill rotWithShape="0">
          <a:gsLst>
            <a:gs pos="0">
              <a:srgbClr val="99C9C7"/>
            </a:gs>
            <a:gs pos="100000">
              <a:schemeClr val="bg1"/>
            </a:gs>
          </a:gsLst>
          <a:lin ang="16200000" scaled="0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5">
                  <a:lumMod val="50000"/>
                </a:schemeClr>
              </a:solidFill>
            </a:rPr>
            <a:t>Assure</a:t>
          </a:r>
        </a:p>
      </dgm:t>
    </dgm:pt>
    <dgm:pt modelId="{83CF93A1-5BFE-4327-89FC-F3B074DB56BE}" type="parTrans" cxnId="{37BF8AAE-F2D1-47FD-80C7-85A2611AA334}">
      <dgm:prSet/>
      <dgm:spPr/>
      <dgm:t>
        <a:bodyPr/>
        <a:lstStyle/>
        <a:p>
          <a:endParaRPr lang="en-US" sz="1400" b="0"/>
        </a:p>
      </dgm:t>
    </dgm:pt>
    <dgm:pt modelId="{5FD615BE-97D0-4C69-8037-060D7CF45582}" type="sibTrans" cxnId="{37BF8AAE-F2D1-47FD-80C7-85A2611AA334}">
      <dgm:prSet/>
      <dgm:spPr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D826B2FE-5AC9-47EE-AEB3-142395FBDE71}">
      <dgm:prSet custT="1"/>
      <dgm:spPr>
        <a:solidFill>
          <a:schemeClr val="accent6">
            <a:lumMod val="40000"/>
            <a:lumOff val="60000"/>
            <a:alpha val="2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6">
                  <a:lumMod val="50000"/>
                </a:schemeClr>
              </a:solidFill>
            </a:rPr>
            <a:t>Preserve</a:t>
          </a:r>
        </a:p>
      </dgm:t>
    </dgm:pt>
    <dgm:pt modelId="{CB1A36D4-FDE9-48F2-98C9-29576A48DEAF}" type="parTrans" cxnId="{BCD343DC-1B85-4FCF-817B-24887D1B3E23}">
      <dgm:prSet/>
      <dgm:spPr/>
      <dgm:t>
        <a:bodyPr/>
        <a:lstStyle/>
        <a:p>
          <a:endParaRPr lang="en-US" sz="1400" b="0"/>
        </a:p>
      </dgm:t>
    </dgm:pt>
    <dgm:pt modelId="{E81A7496-7C34-4DBF-9C3D-D0A2A73191C8}" type="sibTrans" cxnId="{BCD343DC-1B85-4FCF-817B-24887D1B3E23}">
      <dgm:prSet/>
      <dgm:spPr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661A4A79-0AAA-4C36-BEAB-A61C849008FA}">
      <dgm:prSet custT="1"/>
      <dgm:spPr>
        <a:solidFill>
          <a:schemeClr val="accent6">
            <a:lumMod val="40000"/>
            <a:lumOff val="60000"/>
            <a:alpha val="2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6">
                  <a:lumMod val="50000"/>
                </a:schemeClr>
              </a:solidFill>
            </a:rPr>
            <a:t>Discover</a:t>
          </a:r>
        </a:p>
      </dgm:t>
    </dgm:pt>
    <dgm:pt modelId="{1B4B79AA-B091-4787-A5DB-5E75A9449EAF}" type="parTrans" cxnId="{6C6D0C39-16F5-4C23-93FF-663C03421B62}">
      <dgm:prSet/>
      <dgm:spPr/>
      <dgm:t>
        <a:bodyPr/>
        <a:lstStyle/>
        <a:p>
          <a:endParaRPr lang="en-US" sz="1400" b="0"/>
        </a:p>
      </dgm:t>
    </dgm:pt>
    <dgm:pt modelId="{F97789DC-0FAD-4C2E-AB9D-457E85023924}" type="sibTrans" cxnId="{6C6D0C39-16F5-4C23-93FF-663C03421B62}">
      <dgm:prSet/>
      <dgm:spPr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A8FAAA24-3DB7-4AFE-8D6E-1FF127F6A8FE}">
      <dgm:prSet custT="1"/>
      <dgm:spPr>
        <a:solidFill>
          <a:schemeClr val="accent6">
            <a:lumMod val="40000"/>
            <a:lumOff val="60000"/>
            <a:alpha val="2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6">
                  <a:lumMod val="50000"/>
                </a:schemeClr>
              </a:solidFill>
            </a:rPr>
            <a:t>Integrate</a:t>
          </a:r>
        </a:p>
      </dgm:t>
    </dgm:pt>
    <dgm:pt modelId="{83664775-34AE-41A2-A40A-AEE1DCB28F5A}" type="parTrans" cxnId="{0FEACBE7-9877-46A8-9701-E31093846DBA}">
      <dgm:prSet/>
      <dgm:spPr/>
      <dgm:t>
        <a:bodyPr/>
        <a:lstStyle/>
        <a:p>
          <a:endParaRPr lang="en-US" sz="1400" b="0"/>
        </a:p>
      </dgm:t>
    </dgm:pt>
    <dgm:pt modelId="{8ED530B9-2AE0-4731-B182-B27C1D10B60C}" type="sibTrans" cxnId="{0FEACBE7-9877-46A8-9701-E31093846DBA}">
      <dgm:prSet/>
      <dgm:spPr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78A95A28-5B18-4CAB-A8F7-FCAAA6066699}">
      <dgm:prSet custT="1"/>
      <dgm:spPr>
        <a:gradFill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5">
                  <a:lumMod val="50000"/>
                </a:schemeClr>
              </a:solidFill>
            </a:rPr>
            <a:t>Analyze</a:t>
          </a:r>
        </a:p>
      </dgm:t>
    </dgm:pt>
    <dgm:pt modelId="{6BE8ECF0-24C5-40B1-9F35-926034AD3A7E}" type="parTrans" cxnId="{DDE8938D-9B46-4EEC-9D74-69D38C6AE27D}">
      <dgm:prSet/>
      <dgm:spPr/>
      <dgm:t>
        <a:bodyPr/>
        <a:lstStyle/>
        <a:p>
          <a:endParaRPr lang="en-US" sz="1400" b="0"/>
        </a:p>
      </dgm:t>
    </dgm:pt>
    <dgm:pt modelId="{DA16D8F2-7AA0-43B2-99A1-9E110743886E}" type="sibTrans" cxnId="{DDE8938D-9B46-4EEC-9D74-69D38C6AE27D}">
      <dgm:prSet/>
      <dgm:spPr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4AD66445-1D35-5E4B-97CB-F1868A81F976}">
      <dgm:prSet phldrT="[Text]" custT="1"/>
      <dgm:spPr>
        <a:gradFill rotWithShape="0">
          <a:gsLst>
            <a:gs pos="0">
              <a:srgbClr val="99C9C7"/>
            </a:gs>
            <a:gs pos="100000">
              <a:schemeClr val="bg1"/>
            </a:gs>
          </a:gsLst>
          <a:lin ang="16200000" scaled="0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5">
                  <a:lumMod val="50000"/>
                </a:schemeClr>
              </a:solidFill>
            </a:rPr>
            <a:t>Plan</a:t>
          </a:r>
          <a:endParaRPr lang="en-U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D6E6296C-8865-CD45-8B84-2CE77AEEFEAD}" type="parTrans" cxnId="{6FA06DDC-0F38-DE42-863F-EB8F7A4572BE}">
      <dgm:prSet/>
      <dgm:spPr/>
      <dgm:t>
        <a:bodyPr/>
        <a:lstStyle/>
        <a:p>
          <a:endParaRPr lang="en-US" sz="1400" b="0"/>
        </a:p>
      </dgm:t>
    </dgm:pt>
    <dgm:pt modelId="{03570386-4604-4B40-84F0-E9CB1E7DA604}" type="sibTrans" cxnId="{6FA06DDC-0F38-DE42-863F-EB8F7A4572BE}">
      <dgm:prSet/>
      <dgm:spPr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CA9A9111-DB94-5549-9608-EEE6A3A2D980}">
      <dgm:prSet custT="1"/>
      <dgm:spPr>
        <a:gradFill rotWithShape="0">
          <a:gsLst>
            <a:gs pos="0">
              <a:srgbClr val="99C9C7"/>
            </a:gs>
            <a:gs pos="100000">
              <a:schemeClr val="bg1"/>
            </a:gs>
          </a:gsLst>
          <a:lin ang="16200000" scaled="0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5">
                  <a:lumMod val="50000"/>
                </a:schemeClr>
              </a:solidFill>
            </a:rPr>
            <a:t>Describe</a:t>
          </a:r>
          <a:endParaRPr lang="en-US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C02256F6-1491-DF41-85E7-7AB4145834E4}" type="parTrans" cxnId="{669CCB14-E5B8-CC48-BF1D-459F50D6BB21}">
      <dgm:prSet/>
      <dgm:spPr/>
      <dgm:t>
        <a:bodyPr/>
        <a:lstStyle/>
        <a:p>
          <a:endParaRPr lang="en-US" sz="1400" b="0"/>
        </a:p>
      </dgm:t>
    </dgm:pt>
    <dgm:pt modelId="{99C07F7C-24F7-F44B-8AEB-A4EC5174B3B9}" type="sibTrans" cxnId="{669CCB14-E5B8-CC48-BF1D-459F50D6BB21}">
      <dgm:prSet/>
      <dgm:spPr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/>
        </a:p>
      </dgm:t>
    </dgm:pt>
    <dgm:pt modelId="{167BEB73-3A00-7345-985F-605B40EEBA4D}">
      <dgm:prSet phldrT="[Text]" custT="1"/>
      <dgm:spPr>
        <a:gradFill rotWithShape="0">
          <a:gsLst>
            <a:gs pos="0">
              <a:srgbClr val="99C9C7"/>
            </a:gs>
            <a:gs pos="100000">
              <a:schemeClr val="bg1"/>
            </a:gs>
          </a:gsLst>
          <a:lin ang="16200000" scaled="0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5">
                  <a:lumMod val="50000"/>
                </a:schemeClr>
              </a:solidFill>
            </a:rPr>
            <a:t>Collect</a:t>
          </a:r>
          <a:endParaRPr lang="en-U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DAAA6469-0CAE-2B4A-86DE-BE4B0168B09C}" type="parTrans" cxnId="{D60B4FF1-27EE-5447-9766-00F07C82332B}">
      <dgm:prSet/>
      <dgm:spPr/>
      <dgm:t>
        <a:bodyPr/>
        <a:lstStyle/>
        <a:p>
          <a:endParaRPr lang="en-US"/>
        </a:p>
      </dgm:t>
    </dgm:pt>
    <dgm:pt modelId="{16A220BF-2A6B-A246-BD86-15A7663B08AE}" type="sibTrans" cxnId="{D60B4FF1-27EE-5447-9766-00F07C82332B}">
      <dgm:prSet/>
      <dgm:spPr>
        <a:solidFill>
          <a:schemeClr val="accent1"/>
        </a:solidFill>
        <a:ln w="28575">
          <a:solidFill>
            <a:srgbClr val="215968"/>
          </a:solidFill>
        </a:ln>
      </dgm:spPr>
      <dgm:t>
        <a:bodyPr/>
        <a:lstStyle/>
        <a:p>
          <a:endParaRPr lang="en-US"/>
        </a:p>
      </dgm:t>
    </dgm:pt>
    <dgm:pt modelId="{6A20FEC1-C6EF-4469-886F-1FB4E4E06963}" type="pres">
      <dgm:prSet presAssocID="{65053B36-E459-4699-9118-038C8F52F2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E2F18-F043-2846-95DB-CBAA147D529B}" type="pres">
      <dgm:prSet presAssocID="{4AD66445-1D35-5E4B-97CB-F1868A81F976}" presName="node" presStyleLbl="node1" presStyleIdx="0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A6B48-225A-4840-B4FD-B5777A24A577}" type="pres">
      <dgm:prSet presAssocID="{4AD66445-1D35-5E4B-97CB-F1868A81F976}" presName="spNode" presStyleCnt="0"/>
      <dgm:spPr/>
      <dgm:t>
        <a:bodyPr/>
        <a:lstStyle/>
        <a:p>
          <a:endParaRPr lang="en-US"/>
        </a:p>
      </dgm:t>
    </dgm:pt>
    <dgm:pt modelId="{8864FD29-B527-0A45-AF38-136A7CA3EA73}" type="pres">
      <dgm:prSet presAssocID="{03570386-4604-4B40-84F0-E9CB1E7DA604}" presName="sibTrans" presStyleLbl="sibTrans1D1" presStyleIdx="0" presStyleCnt="8"/>
      <dgm:spPr/>
      <dgm:t>
        <a:bodyPr/>
        <a:lstStyle/>
        <a:p>
          <a:endParaRPr lang="en-US"/>
        </a:p>
      </dgm:t>
    </dgm:pt>
    <dgm:pt modelId="{9ED3D520-3DE0-864B-ACAB-5B591616A6D9}" type="pres">
      <dgm:prSet presAssocID="{167BEB73-3A00-7345-985F-605B40EEBA4D}" presName="node" presStyleLbl="node1" presStyleIdx="1" presStyleCnt="8" custScaleX="127644" custScaleY="7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25BC2-4A5A-5C43-8663-E2876B3EEBFA}" type="pres">
      <dgm:prSet presAssocID="{167BEB73-3A00-7345-985F-605B40EEBA4D}" presName="spNode" presStyleCnt="0"/>
      <dgm:spPr/>
      <dgm:t>
        <a:bodyPr/>
        <a:lstStyle/>
        <a:p>
          <a:endParaRPr lang="en-US"/>
        </a:p>
      </dgm:t>
    </dgm:pt>
    <dgm:pt modelId="{3BACACFC-1124-AF4D-BBB2-76FDB50352A6}" type="pres">
      <dgm:prSet presAssocID="{16A220BF-2A6B-A246-BD86-15A7663B08A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F0A86B52-E2FF-4D63-93A1-E61D8377C34A}" type="pres">
      <dgm:prSet presAssocID="{97D4A84A-FD53-4C89-8766-B5C0A5025285}" presName="node" presStyleLbl="node1" presStyleIdx="2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C661F-5906-4C2E-95FD-42BD7C141BE9}" type="pres">
      <dgm:prSet presAssocID="{97D4A84A-FD53-4C89-8766-B5C0A5025285}" presName="spNode" presStyleCnt="0"/>
      <dgm:spPr/>
      <dgm:t>
        <a:bodyPr/>
        <a:lstStyle/>
        <a:p>
          <a:endParaRPr lang="en-US"/>
        </a:p>
      </dgm:t>
    </dgm:pt>
    <dgm:pt modelId="{A9CD118D-5A7B-4B7B-BEB0-016F1E217120}" type="pres">
      <dgm:prSet presAssocID="{5FD615BE-97D0-4C69-8037-060D7CF45582}" presName="sibTrans" presStyleLbl="sibTrans1D1" presStyleIdx="2" presStyleCnt="8"/>
      <dgm:spPr/>
      <dgm:t>
        <a:bodyPr/>
        <a:lstStyle/>
        <a:p>
          <a:endParaRPr lang="en-US"/>
        </a:p>
      </dgm:t>
    </dgm:pt>
    <dgm:pt modelId="{4BA36C64-20B8-A14E-8759-154A58F6D6C3}" type="pres">
      <dgm:prSet presAssocID="{CA9A9111-DB94-5549-9608-EEE6A3A2D980}" presName="node" presStyleLbl="node1" presStyleIdx="3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4C368-C8AD-DC46-9E87-FF501AEF864A}" type="pres">
      <dgm:prSet presAssocID="{CA9A9111-DB94-5549-9608-EEE6A3A2D980}" presName="spNode" presStyleCnt="0"/>
      <dgm:spPr/>
      <dgm:t>
        <a:bodyPr/>
        <a:lstStyle/>
        <a:p>
          <a:endParaRPr lang="en-US"/>
        </a:p>
      </dgm:t>
    </dgm:pt>
    <dgm:pt modelId="{6A2CC0A6-BC38-5041-A60B-0DABCA6762C7}" type="pres">
      <dgm:prSet presAssocID="{99C07F7C-24F7-F44B-8AEB-A4EC5174B3B9}" presName="sibTrans" presStyleLbl="sibTrans1D1" presStyleIdx="3" presStyleCnt="8"/>
      <dgm:spPr/>
      <dgm:t>
        <a:bodyPr/>
        <a:lstStyle/>
        <a:p>
          <a:endParaRPr lang="en-US"/>
        </a:p>
      </dgm:t>
    </dgm:pt>
    <dgm:pt modelId="{1E7C3E94-8CB6-456F-B0D4-B3FA407A51A6}" type="pres">
      <dgm:prSet presAssocID="{D826B2FE-5AC9-47EE-AEB3-142395FBDE71}" presName="node" presStyleLbl="node1" presStyleIdx="4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8B6B8-75DF-4528-9C2A-BB7A7D07CE89}" type="pres">
      <dgm:prSet presAssocID="{D826B2FE-5AC9-47EE-AEB3-142395FBDE71}" presName="spNode" presStyleCnt="0"/>
      <dgm:spPr/>
      <dgm:t>
        <a:bodyPr/>
        <a:lstStyle/>
        <a:p>
          <a:endParaRPr lang="en-US"/>
        </a:p>
      </dgm:t>
    </dgm:pt>
    <dgm:pt modelId="{0FD4A519-10D4-4EE7-AC3E-EBD7D85740E2}" type="pres">
      <dgm:prSet presAssocID="{E81A7496-7C34-4DBF-9C3D-D0A2A73191C8}" presName="sibTrans" presStyleLbl="sibTrans1D1" presStyleIdx="4" presStyleCnt="8"/>
      <dgm:spPr/>
      <dgm:t>
        <a:bodyPr/>
        <a:lstStyle/>
        <a:p>
          <a:endParaRPr lang="en-US"/>
        </a:p>
      </dgm:t>
    </dgm:pt>
    <dgm:pt modelId="{25E735C8-6CA7-48F9-B4AF-4D9B92978769}" type="pres">
      <dgm:prSet presAssocID="{661A4A79-0AAA-4C36-BEAB-A61C849008FA}" presName="node" presStyleLbl="node1" presStyleIdx="5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22338-C25D-4866-ABF3-7A3BB86AF8C6}" type="pres">
      <dgm:prSet presAssocID="{661A4A79-0AAA-4C36-BEAB-A61C849008FA}" presName="spNode" presStyleCnt="0"/>
      <dgm:spPr/>
      <dgm:t>
        <a:bodyPr/>
        <a:lstStyle/>
        <a:p>
          <a:endParaRPr lang="en-US"/>
        </a:p>
      </dgm:t>
    </dgm:pt>
    <dgm:pt modelId="{7DFDE678-6B1C-4BBC-A38E-46FB50420688}" type="pres">
      <dgm:prSet presAssocID="{F97789DC-0FAD-4C2E-AB9D-457E85023924}" presName="sibTrans" presStyleLbl="sibTrans1D1" presStyleIdx="5" presStyleCnt="8"/>
      <dgm:spPr/>
      <dgm:t>
        <a:bodyPr/>
        <a:lstStyle/>
        <a:p>
          <a:endParaRPr lang="en-US"/>
        </a:p>
      </dgm:t>
    </dgm:pt>
    <dgm:pt modelId="{E2536CDD-7DBF-4C6B-85BF-882FE6A71FDF}" type="pres">
      <dgm:prSet presAssocID="{A8FAAA24-3DB7-4AFE-8D6E-1FF127F6A8FE}" presName="node" presStyleLbl="node1" presStyleIdx="6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00B74-16A3-4CA0-A0E3-C2CBAAB4F994}" type="pres">
      <dgm:prSet presAssocID="{A8FAAA24-3DB7-4AFE-8D6E-1FF127F6A8FE}" presName="spNode" presStyleCnt="0"/>
      <dgm:spPr/>
      <dgm:t>
        <a:bodyPr/>
        <a:lstStyle/>
        <a:p>
          <a:endParaRPr lang="en-US"/>
        </a:p>
      </dgm:t>
    </dgm:pt>
    <dgm:pt modelId="{049616A8-A793-4C77-8E33-8F4622C118F7}" type="pres">
      <dgm:prSet presAssocID="{8ED530B9-2AE0-4731-B182-B27C1D10B60C}" presName="sibTrans" presStyleLbl="sibTrans1D1" presStyleIdx="6" presStyleCnt="8"/>
      <dgm:spPr/>
      <dgm:t>
        <a:bodyPr/>
        <a:lstStyle/>
        <a:p>
          <a:endParaRPr lang="en-US"/>
        </a:p>
      </dgm:t>
    </dgm:pt>
    <dgm:pt modelId="{3204064E-86B9-4A1D-AC40-6B3607D41628}" type="pres">
      <dgm:prSet presAssocID="{78A95A28-5B18-4CAB-A8F7-FCAAA6066699}" presName="node" presStyleLbl="node1" presStyleIdx="7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E9CCE-C7D2-4139-86F0-64E7E1C35BC1}" type="pres">
      <dgm:prSet presAssocID="{78A95A28-5B18-4CAB-A8F7-FCAAA6066699}" presName="spNode" presStyleCnt="0"/>
      <dgm:spPr/>
      <dgm:t>
        <a:bodyPr/>
        <a:lstStyle/>
        <a:p>
          <a:endParaRPr lang="en-US"/>
        </a:p>
      </dgm:t>
    </dgm:pt>
    <dgm:pt modelId="{19FF4228-BCF6-4DBF-AEE0-CF82A986A726}" type="pres">
      <dgm:prSet presAssocID="{DA16D8F2-7AA0-43B2-99A1-9E110743886E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37BF8AAE-F2D1-47FD-80C7-85A2611AA334}" srcId="{65053B36-E459-4699-9118-038C8F52F23D}" destId="{97D4A84A-FD53-4C89-8766-B5C0A5025285}" srcOrd="2" destOrd="0" parTransId="{83CF93A1-5BFE-4327-89FC-F3B074DB56BE}" sibTransId="{5FD615BE-97D0-4C69-8037-060D7CF45582}"/>
    <dgm:cxn modelId="{577A73E1-3032-5644-805A-68C4DE3F3C0C}" type="presOf" srcId="{16A220BF-2A6B-A246-BD86-15A7663B08AE}" destId="{3BACACFC-1124-AF4D-BBB2-76FDB50352A6}" srcOrd="0" destOrd="0" presId="urn:microsoft.com/office/officeart/2005/8/layout/cycle5"/>
    <dgm:cxn modelId="{3A0E68DF-F2E9-D74A-902F-F47E2A4E45F5}" type="presOf" srcId="{65053B36-E459-4699-9118-038C8F52F23D}" destId="{6A20FEC1-C6EF-4469-886F-1FB4E4E06963}" srcOrd="0" destOrd="0" presId="urn:microsoft.com/office/officeart/2005/8/layout/cycle5"/>
    <dgm:cxn modelId="{669CCB14-E5B8-CC48-BF1D-459F50D6BB21}" srcId="{65053B36-E459-4699-9118-038C8F52F23D}" destId="{CA9A9111-DB94-5549-9608-EEE6A3A2D980}" srcOrd="3" destOrd="0" parTransId="{C02256F6-1491-DF41-85E7-7AB4145834E4}" sibTransId="{99C07F7C-24F7-F44B-8AEB-A4EC5174B3B9}"/>
    <dgm:cxn modelId="{BCD343DC-1B85-4FCF-817B-24887D1B3E23}" srcId="{65053B36-E459-4699-9118-038C8F52F23D}" destId="{D826B2FE-5AC9-47EE-AEB3-142395FBDE71}" srcOrd="4" destOrd="0" parTransId="{CB1A36D4-FDE9-48F2-98C9-29576A48DEAF}" sibTransId="{E81A7496-7C34-4DBF-9C3D-D0A2A73191C8}"/>
    <dgm:cxn modelId="{EF015494-7D2C-FA46-8CB9-13A33D575FC6}" type="presOf" srcId="{F97789DC-0FAD-4C2E-AB9D-457E85023924}" destId="{7DFDE678-6B1C-4BBC-A38E-46FB50420688}" srcOrd="0" destOrd="0" presId="urn:microsoft.com/office/officeart/2005/8/layout/cycle5"/>
    <dgm:cxn modelId="{63327C9A-E06A-6D49-82CD-ECA6933DE160}" type="presOf" srcId="{167BEB73-3A00-7345-985F-605B40EEBA4D}" destId="{9ED3D520-3DE0-864B-ACAB-5B591616A6D9}" srcOrd="0" destOrd="0" presId="urn:microsoft.com/office/officeart/2005/8/layout/cycle5"/>
    <dgm:cxn modelId="{943889D6-A71E-5B44-B233-5024FE747F9A}" type="presOf" srcId="{97D4A84A-FD53-4C89-8766-B5C0A5025285}" destId="{F0A86B52-E2FF-4D63-93A1-E61D8377C34A}" srcOrd="0" destOrd="0" presId="urn:microsoft.com/office/officeart/2005/8/layout/cycle5"/>
    <dgm:cxn modelId="{B056676B-FBA4-F747-9FCD-EE91F551080C}" type="presOf" srcId="{8ED530B9-2AE0-4731-B182-B27C1D10B60C}" destId="{049616A8-A793-4C77-8E33-8F4622C118F7}" srcOrd="0" destOrd="0" presId="urn:microsoft.com/office/officeart/2005/8/layout/cycle5"/>
    <dgm:cxn modelId="{0FEACBE7-9877-46A8-9701-E31093846DBA}" srcId="{65053B36-E459-4699-9118-038C8F52F23D}" destId="{A8FAAA24-3DB7-4AFE-8D6E-1FF127F6A8FE}" srcOrd="6" destOrd="0" parTransId="{83664775-34AE-41A2-A40A-AEE1DCB28F5A}" sibTransId="{8ED530B9-2AE0-4731-B182-B27C1D10B60C}"/>
    <dgm:cxn modelId="{DDE8938D-9B46-4EEC-9D74-69D38C6AE27D}" srcId="{65053B36-E459-4699-9118-038C8F52F23D}" destId="{78A95A28-5B18-4CAB-A8F7-FCAAA6066699}" srcOrd="7" destOrd="0" parTransId="{6BE8ECF0-24C5-40B1-9F35-926034AD3A7E}" sibTransId="{DA16D8F2-7AA0-43B2-99A1-9E110743886E}"/>
    <dgm:cxn modelId="{5AA42D2E-133A-0149-813B-C7F638F919A2}" type="presOf" srcId="{78A95A28-5B18-4CAB-A8F7-FCAAA6066699}" destId="{3204064E-86B9-4A1D-AC40-6B3607D41628}" srcOrd="0" destOrd="0" presId="urn:microsoft.com/office/officeart/2005/8/layout/cycle5"/>
    <dgm:cxn modelId="{29FE3D5C-1371-2649-956A-5F9BBF645E81}" type="presOf" srcId="{CA9A9111-DB94-5549-9608-EEE6A3A2D980}" destId="{4BA36C64-20B8-A14E-8759-154A58F6D6C3}" srcOrd="0" destOrd="0" presId="urn:microsoft.com/office/officeart/2005/8/layout/cycle5"/>
    <dgm:cxn modelId="{A180E7BB-AC60-9B4C-985F-4D6D8ED5F6FB}" type="presOf" srcId="{DA16D8F2-7AA0-43B2-99A1-9E110743886E}" destId="{19FF4228-BCF6-4DBF-AEE0-CF82A986A726}" srcOrd="0" destOrd="0" presId="urn:microsoft.com/office/officeart/2005/8/layout/cycle5"/>
    <dgm:cxn modelId="{D60B4FF1-27EE-5447-9766-00F07C82332B}" srcId="{65053B36-E459-4699-9118-038C8F52F23D}" destId="{167BEB73-3A00-7345-985F-605B40EEBA4D}" srcOrd="1" destOrd="0" parTransId="{DAAA6469-0CAE-2B4A-86DE-BE4B0168B09C}" sibTransId="{16A220BF-2A6B-A246-BD86-15A7663B08AE}"/>
    <dgm:cxn modelId="{E737DAF6-8788-2F44-A259-CD2A344DF905}" type="presOf" srcId="{661A4A79-0AAA-4C36-BEAB-A61C849008FA}" destId="{25E735C8-6CA7-48F9-B4AF-4D9B92978769}" srcOrd="0" destOrd="0" presId="urn:microsoft.com/office/officeart/2005/8/layout/cycle5"/>
    <dgm:cxn modelId="{6FA06DDC-0F38-DE42-863F-EB8F7A4572BE}" srcId="{65053B36-E459-4699-9118-038C8F52F23D}" destId="{4AD66445-1D35-5E4B-97CB-F1868A81F976}" srcOrd="0" destOrd="0" parTransId="{D6E6296C-8865-CD45-8B84-2CE77AEEFEAD}" sibTransId="{03570386-4604-4B40-84F0-E9CB1E7DA604}"/>
    <dgm:cxn modelId="{A8D326AB-2936-4848-B2B1-BB1BE49A9413}" type="presOf" srcId="{D826B2FE-5AC9-47EE-AEB3-142395FBDE71}" destId="{1E7C3E94-8CB6-456F-B0D4-B3FA407A51A6}" srcOrd="0" destOrd="0" presId="urn:microsoft.com/office/officeart/2005/8/layout/cycle5"/>
    <dgm:cxn modelId="{B0F95040-5FAF-3A4A-AF82-1CAF9CAABE60}" type="presOf" srcId="{A8FAAA24-3DB7-4AFE-8D6E-1FF127F6A8FE}" destId="{E2536CDD-7DBF-4C6B-85BF-882FE6A71FDF}" srcOrd="0" destOrd="0" presId="urn:microsoft.com/office/officeart/2005/8/layout/cycle5"/>
    <dgm:cxn modelId="{DBAB4A7E-943A-BF4A-B2ED-31CF5C08A2DF}" type="presOf" srcId="{4AD66445-1D35-5E4B-97CB-F1868A81F976}" destId="{F21E2F18-F043-2846-95DB-CBAA147D529B}" srcOrd="0" destOrd="0" presId="urn:microsoft.com/office/officeart/2005/8/layout/cycle5"/>
    <dgm:cxn modelId="{89DCA2B1-733E-0345-9CFD-F21B4556F9F7}" type="presOf" srcId="{E81A7496-7C34-4DBF-9C3D-D0A2A73191C8}" destId="{0FD4A519-10D4-4EE7-AC3E-EBD7D85740E2}" srcOrd="0" destOrd="0" presId="urn:microsoft.com/office/officeart/2005/8/layout/cycle5"/>
    <dgm:cxn modelId="{6C6D0C39-16F5-4C23-93FF-663C03421B62}" srcId="{65053B36-E459-4699-9118-038C8F52F23D}" destId="{661A4A79-0AAA-4C36-BEAB-A61C849008FA}" srcOrd="5" destOrd="0" parTransId="{1B4B79AA-B091-4787-A5DB-5E75A9449EAF}" sibTransId="{F97789DC-0FAD-4C2E-AB9D-457E85023924}"/>
    <dgm:cxn modelId="{451C70FB-C2C3-264E-BECB-E1A2755D5B92}" type="presOf" srcId="{99C07F7C-24F7-F44B-8AEB-A4EC5174B3B9}" destId="{6A2CC0A6-BC38-5041-A60B-0DABCA6762C7}" srcOrd="0" destOrd="0" presId="urn:microsoft.com/office/officeart/2005/8/layout/cycle5"/>
    <dgm:cxn modelId="{6B2F5C3C-1AC5-7448-9BF2-D7B3D28C8F6B}" type="presOf" srcId="{5FD615BE-97D0-4C69-8037-060D7CF45582}" destId="{A9CD118D-5A7B-4B7B-BEB0-016F1E217120}" srcOrd="0" destOrd="0" presId="urn:microsoft.com/office/officeart/2005/8/layout/cycle5"/>
    <dgm:cxn modelId="{5366131A-AB01-7246-8FAE-44550BEE04AD}" type="presOf" srcId="{03570386-4604-4B40-84F0-E9CB1E7DA604}" destId="{8864FD29-B527-0A45-AF38-136A7CA3EA73}" srcOrd="0" destOrd="0" presId="urn:microsoft.com/office/officeart/2005/8/layout/cycle5"/>
    <dgm:cxn modelId="{33A05E2F-0D59-4F41-BD41-D62FB224A6DE}" type="presParOf" srcId="{6A20FEC1-C6EF-4469-886F-1FB4E4E06963}" destId="{F21E2F18-F043-2846-95DB-CBAA147D529B}" srcOrd="0" destOrd="0" presId="urn:microsoft.com/office/officeart/2005/8/layout/cycle5"/>
    <dgm:cxn modelId="{857C9D05-0FCC-2545-8E17-A80C6ACA65D5}" type="presParOf" srcId="{6A20FEC1-C6EF-4469-886F-1FB4E4E06963}" destId="{3DAA6B48-225A-4840-B4FD-B5777A24A577}" srcOrd="1" destOrd="0" presId="urn:microsoft.com/office/officeart/2005/8/layout/cycle5"/>
    <dgm:cxn modelId="{ABF687B2-414D-4049-A2BF-8FF3E3E5FD4D}" type="presParOf" srcId="{6A20FEC1-C6EF-4469-886F-1FB4E4E06963}" destId="{8864FD29-B527-0A45-AF38-136A7CA3EA73}" srcOrd="2" destOrd="0" presId="urn:microsoft.com/office/officeart/2005/8/layout/cycle5"/>
    <dgm:cxn modelId="{4B854E96-6397-6442-B613-FED45BA3571D}" type="presParOf" srcId="{6A20FEC1-C6EF-4469-886F-1FB4E4E06963}" destId="{9ED3D520-3DE0-864B-ACAB-5B591616A6D9}" srcOrd="3" destOrd="0" presId="urn:microsoft.com/office/officeart/2005/8/layout/cycle5"/>
    <dgm:cxn modelId="{9D622B3C-A676-6942-9EC4-50477E1CAE86}" type="presParOf" srcId="{6A20FEC1-C6EF-4469-886F-1FB4E4E06963}" destId="{C1125BC2-4A5A-5C43-8663-E2876B3EEBFA}" srcOrd="4" destOrd="0" presId="urn:microsoft.com/office/officeart/2005/8/layout/cycle5"/>
    <dgm:cxn modelId="{FF9A22A7-A8CB-934A-8580-2558772BB40D}" type="presParOf" srcId="{6A20FEC1-C6EF-4469-886F-1FB4E4E06963}" destId="{3BACACFC-1124-AF4D-BBB2-76FDB50352A6}" srcOrd="5" destOrd="0" presId="urn:microsoft.com/office/officeart/2005/8/layout/cycle5"/>
    <dgm:cxn modelId="{5399F93C-30AC-D04B-A1EF-7A8860C19CFA}" type="presParOf" srcId="{6A20FEC1-C6EF-4469-886F-1FB4E4E06963}" destId="{F0A86B52-E2FF-4D63-93A1-E61D8377C34A}" srcOrd="6" destOrd="0" presId="urn:microsoft.com/office/officeart/2005/8/layout/cycle5"/>
    <dgm:cxn modelId="{A71DDD3E-22AB-8B41-9582-71FD211F72F9}" type="presParOf" srcId="{6A20FEC1-C6EF-4469-886F-1FB4E4E06963}" destId="{FDCC661F-5906-4C2E-95FD-42BD7C141BE9}" srcOrd="7" destOrd="0" presId="urn:microsoft.com/office/officeart/2005/8/layout/cycle5"/>
    <dgm:cxn modelId="{EEBC328B-7DFB-2D46-A32F-32CB8B41929F}" type="presParOf" srcId="{6A20FEC1-C6EF-4469-886F-1FB4E4E06963}" destId="{A9CD118D-5A7B-4B7B-BEB0-016F1E217120}" srcOrd="8" destOrd="0" presId="urn:microsoft.com/office/officeart/2005/8/layout/cycle5"/>
    <dgm:cxn modelId="{7F24BF92-0390-EC44-B156-49B72CE31ED7}" type="presParOf" srcId="{6A20FEC1-C6EF-4469-886F-1FB4E4E06963}" destId="{4BA36C64-20B8-A14E-8759-154A58F6D6C3}" srcOrd="9" destOrd="0" presId="urn:microsoft.com/office/officeart/2005/8/layout/cycle5"/>
    <dgm:cxn modelId="{1C08CE78-0773-5448-8D98-7A427D738703}" type="presParOf" srcId="{6A20FEC1-C6EF-4469-886F-1FB4E4E06963}" destId="{6C64C368-C8AD-DC46-9E87-FF501AEF864A}" srcOrd="10" destOrd="0" presId="urn:microsoft.com/office/officeart/2005/8/layout/cycle5"/>
    <dgm:cxn modelId="{7D6A6283-D28F-634A-B458-085D44458ABC}" type="presParOf" srcId="{6A20FEC1-C6EF-4469-886F-1FB4E4E06963}" destId="{6A2CC0A6-BC38-5041-A60B-0DABCA6762C7}" srcOrd="11" destOrd="0" presId="urn:microsoft.com/office/officeart/2005/8/layout/cycle5"/>
    <dgm:cxn modelId="{3BB861C7-55AE-2140-9966-F985958AAFAE}" type="presParOf" srcId="{6A20FEC1-C6EF-4469-886F-1FB4E4E06963}" destId="{1E7C3E94-8CB6-456F-B0D4-B3FA407A51A6}" srcOrd="12" destOrd="0" presId="urn:microsoft.com/office/officeart/2005/8/layout/cycle5"/>
    <dgm:cxn modelId="{105C359B-6090-2842-9449-47768DDF3C72}" type="presParOf" srcId="{6A20FEC1-C6EF-4469-886F-1FB4E4E06963}" destId="{E838B6B8-75DF-4528-9C2A-BB7A7D07CE89}" srcOrd="13" destOrd="0" presId="urn:microsoft.com/office/officeart/2005/8/layout/cycle5"/>
    <dgm:cxn modelId="{2DF4E886-C3DE-E045-99D3-1ED9E4049522}" type="presParOf" srcId="{6A20FEC1-C6EF-4469-886F-1FB4E4E06963}" destId="{0FD4A519-10D4-4EE7-AC3E-EBD7D85740E2}" srcOrd="14" destOrd="0" presId="urn:microsoft.com/office/officeart/2005/8/layout/cycle5"/>
    <dgm:cxn modelId="{BCA4B155-43B8-2A43-85D9-003FFA34FEB9}" type="presParOf" srcId="{6A20FEC1-C6EF-4469-886F-1FB4E4E06963}" destId="{25E735C8-6CA7-48F9-B4AF-4D9B92978769}" srcOrd="15" destOrd="0" presId="urn:microsoft.com/office/officeart/2005/8/layout/cycle5"/>
    <dgm:cxn modelId="{5C75E8F4-E4B5-F747-94AA-7FBE446A1822}" type="presParOf" srcId="{6A20FEC1-C6EF-4469-886F-1FB4E4E06963}" destId="{EC522338-C25D-4866-ABF3-7A3BB86AF8C6}" srcOrd="16" destOrd="0" presId="urn:microsoft.com/office/officeart/2005/8/layout/cycle5"/>
    <dgm:cxn modelId="{E09BFEE5-78D9-CB4B-B95C-61743B612360}" type="presParOf" srcId="{6A20FEC1-C6EF-4469-886F-1FB4E4E06963}" destId="{7DFDE678-6B1C-4BBC-A38E-46FB50420688}" srcOrd="17" destOrd="0" presId="urn:microsoft.com/office/officeart/2005/8/layout/cycle5"/>
    <dgm:cxn modelId="{949F2B73-FB14-3A4F-B9A1-8896842929E0}" type="presParOf" srcId="{6A20FEC1-C6EF-4469-886F-1FB4E4E06963}" destId="{E2536CDD-7DBF-4C6B-85BF-882FE6A71FDF}" srcOrd="18" destOrd="0" presId="urn:microsoft.com/office/officeart/2005/8/layout/cycle5"/>
    <dgm:cxn modelId="{781441E3-A45A-C547-8C7A-BB87FE5A7A3C}" type="presParOf" srcId="{6A20FEC1-C6EF-4469-886F-1FB4E4E06963}" destId="{6D500B74-16A3-4CA0-A0E3-C2CBAAB4F994}" srcOrd="19" destOrd="0" presId="urn:microsoft.com/office/officeart/2005/8/layout/cycle5"/>
    <dgm:cxn modelId="{300E1B34-1202-3141-B398-87111E1CC0FA}" type="presParOf" srcId="{6A20FEC1-C6EF-4469-886F-1FB4E4E06963}" destId="{049616A8-A793-4C77-8E33-8F4622C118F7}" srcOrd="20" destOrd="0" presId="urn:microsoft.com/office/officeart/2005/8/layout/cycle5"/>
    <dgm:cxn modelId="{9C82B114-18AF-B643-AC0F-C470A375B71E}" type="presParOf" srcId="{6A20FEC1-C6EF-4469-886F-1FB4E4E06963}" destId="{3204064E-86B9-4A1D-AC40-6B3607D41628}" srcOrd="21" destOrd="0" presId="urn:microsoft.com/office/officeart/2005/8/layout/cycle5"/>
    <dgm:cxn modelId="{7DE03C59-5527-8D40-9BB2-68FBEF58D1F4}" type="presParOf" srcId="{6A20FEC1-C6EF-4469-886F-1FB4E4E06963}" destId="{285E9CCE-C7D2-4139-86F0-64E7E1C35BC1}" srcOrd="22" destOrd="0" presId="urn:microsoft.com/office/officeart/2005/8/layout/cycle5"/>
    <dgm:cxn modelId="{99E30114-F54E-A747-9301-2F8B0DFC70AE}" type="presParOf" srcId="{6A20FEC1-C6EF-4469-886F-1FB4E4E06963}" destId="{19FF4228-BCF6-4DBF-AEE0-CF82A986A726}" srcOrd="23" destOrd="0" presId="urn:microsoft.com/office/officeart/2005/8/layout/cycle5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053B36-E459-4699-9118-038C8F52F23D}" type="doc">
      <dgm:prSet loTypeId="urn:microsoft.com/office/officeart/2005/8/layout/cycle5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7D4A84A-FD53-4C89-8766-B5C0A5025285}">
      <dgm:prSet custT="1"/>
      <dgm:spPr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</dgm:spPr>
      <dgm:t>
        <a:bodyPr/>
        <a:lstStyle/>
        <a:p>
          <a:r>
            <a:rPr lang="en-US" sz="2000" dirty="0" smtClean="0">
              <a:solidFill>
                <a:srgbClr val="215968"/>
              </a:solidFill>
            </a:rPr>
            <a:t>Assure</a:t>
          </a:r>
        </a:p>
      </dgm:t>
    </dgm:pt>
    <dgm:pt modelId="{83CF93A1-5BFE-4327-89FC-F3B074DB56BE}" type="parTrans" cxnId="{37BF8AAE-F2D1-47FD-80C7-85A2611AA334}">
      <dgm:prSet/>
      <dgm:spPr/>
      <dgm:t>
        <a:bodyPr/>
        <a:lstStyle/>
        <a:p>
          <a:endParaRPr lang="en-US" sz="1400" b="0"/>
        </a:p>
      </dgm:t>
    </dgm:pt>
    <dgm:pt modelId="{5FD615BE-97D0-4C69-8037-060D7CF45582}" type="sibTrans" cxnId="{37BF8AAE-F2D1-47FD-80C7-85A2611AA334}">
      <dgm:prSet/>
      <dgm:spPr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D826B2FE-5AC9-47EE-AEB3-142395FBDE71}">
      <dgm:prSet custT="1"/>
      <dgm:spPr>
        <a:solidFill>
          <a:srgbClr val="FCD5B5">
            <a:alpha val="20000"/>
          </a:srgbClr>
        </a:solidFill>
        <a:ln>
          <a:solidFill>
            <a:srgbClr val="984807"/>
          </a:solidFill>
        </a:ln>
      </dgm:spPr>
      <dgm:t>
        <a:bodyPr/>
        <a:lstStyle/>
        <a:p>
          <a:r>
            <a:rPr lang="en-US" sz="2000" dirty="0" smtClean="0">
              <a:solidFill>
                <a:srgbClr val="984807"/>
              </a:solidFill>
            </a:rPr>
            <a:t>Preserve</a:t>
          </a:r>
        </a:p>
      </dgm:t>
    </dgm:pt>
    <dgm:pt modelId="{CB1A36D4-FDE9-48F2-98C9-29576A48DEAF}" type="parTrans" cxnId="{BCD343DC-1B85-4FCF-817B-24887D1B3E23}">
      <dgm:prSet/>
      <dgm:spPr/>
      <dgm:t>
        <a:bodyPr/>
        <a:lstStyle/>
        <a:p>
          <a:endParaRPr lang="en-US" sz="1400" b="0"/>
        </a:p>
      </dgm:t>
    </dgm:pt>
    <dgm:pt modelId="{E81A7496-7C34-4DBF-9C3D-D0A2A73191C8}" type="sibTrans" cxnId="{BCD343DC-1B85-4FCF-817B-24887D1B3E23}">
      <dgm:prSet/>
      <dgm:spPr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661A4A79-0AAA-4C36-BEAB-A61C849008FA}">
      <dgm:prSet custT="1"/>
      <dgm:spPr>
        <a:solidFill>
          <a:srgbClr val="FCD5B5">
            <a:alpha val="20000"/>
          </a:srgbClr>
        </a:solidFill>
        <a:ln>
          <a:solidFill>
            <a:srgbClr val="984807"/>
          </a:solidFill>
        </a:ln>
      </dgm:spPr>
      <dgm:t>
        <a:bodyPr/>
        <a:lstStyle/>
        <a:p>
          <a:r>
            <a:rPr lang="en-US" sz="2000" dirty="0" smtClean="0">
              <a:solidFill>
                <a:srgbClr val="984807"/>
              </a:solidFill>
            </a:rPr>
            <a:t>Discover</a:t>
          </a:r>
        </a:p>
      </dgm:t>
    </dgm:pt>
    <dgm:pt modelId="{1B4B79AA-B091-4787-A5DB-5E75A9449EAF}" type="parTrans" cxnId="{6C6D0C39-16F5-4C23-93FF-663C03421B62}">
      <dgm:prSet/>
      <dgm:spPr/>
      <dgm:t>
        <a:bodyPr/>
        <a:lstStyle/>
        <a:p>
          <a:endParaRPr lang="en-US" sz="1400" b="0"/>
        </a:p>
      </dgm:t>
    </dgm:pt>
    <dgm:pt modelId="{F97789DC-0FAD-4C2E-AB9D-457E85023924}" type="sibTrans" cxnId="{6C6D0C39-16F5-4C23-93FF-663C03421B62}">
      <dgm:prSet/>
      <dgm:spPr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A8FAAA24-3DB7-4AFE-8D6E-1FF127F6A8FE}">
      <dgm:prSet custT="1"/>
      <dgm:spPr>
        <a:solidFill>
          <a:srgbClr val="FCD5B5">
            <a:alpha val="20000"/>
          </a:srgbClr>
        </a:solidFill>
        <a:ln>
          <a:solidFill>
            <a:srgbClr val="984807"/>
          </a:solidFill>
        </a:ln>
      </dgm:spPr>
      <dgm:t>
        <a:bodyPr/>
        <a:lstStyle/>
        <a:p>
          <a:r>
            <a:rPr lang="en-US" sz="2000" dirty="0" smtClean="0">
              <a:solidFill>
                <a:srgbClr val="984807"/>
              </a:solidFill>
            </a:rPr>
            <a:t>Integrate</a:t>
          </a:r>
        </a:p>
      </dgm:t>
    </dgm:pt>
    <dgm:pt modelId="{83664775-34AE-41A2-A40A-AEE1DCB28F5A}" type="parTrans" cxnId="{0FEACBE7-9877-46A8-9701-E31093846DBA}">
      <dgm:prSet/>
      <dgm:spPr/>
      <dgm:t>
        <a:bodyPr/>
        <a:lstStyle/>
        <a:p>
          <a:endParaRPr lang="en-US" sz="1400" b="0"/>
        </a:p>
      </dgm:t>
    </dgm:pt>
    <dgm:pt modelId="{8ED530B9-2AE0-4731-B182-B27C1D10B60C}" type="sibTrans" cxnId="{0FEACBE7-9877-46A8-9701-E31093846DBA}">
      <dgm:prSet/>
      <dgm:spPr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78A95A28-5B18-4CAB-A8F7-FCAAA6066699}">
      <dgm:prSet custT="1"/>
      <dgm:spPr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</dgm:spPr>
      <dgm:t>
        <a:bodyPr/>
        <a:lstStyle/>
        <a:p>
          <a:r>
            <a:rPr lang="en-US" sz="2000" dirty="0" smtClean="0">
              <a:solidFill>
                <a:srgbClr val="215968"/>
              </a:solidFill>
            </a:rPr>
            <a:t>Analyze</a:t>
          </a:r>
        </a:p>
      </dgm:t>
    </dgm:pt>
    <dgm:pt modelId="{6BE8ECF0-24C5-40B1-9F35-926034AD3A7E}" type="parTrans" cxnId="{DDE8938D-9B46-4EEC-9D74-69D38C6AE27D}">
      <dgm:prSet/>
      <dgm:spPr/>
      <dgm:t>
        <a:bodyPr/>
        <a:lstStyle/>
        <a:p>
          <a:endParaRPr lang="en-US" sz="1400" b="0"/>
        </a:p>
      </dgm:t>
    </dgm:pt>
    <dgm:pt modelId="{DA16D8F2-7AA0-43B2-99A1-9E110743886E}" type="sibTrans" cxnId="{DDE8938D-9B46-4EEC-9D74-69D38C6AE27D}">
      <dgm:prSet/>
      <dgm:spPr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4AD66445-1D35-5E4B-97CB-F1868A81F976}">
      <dgm:prSet phldrT="[Text]" custT="1"/>
      <dgm:spPr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</dgm:spPr>
      <dgm:t>
        <a:bodyPr/>
        <a:lstStyle/>
        <a:p>
          <a:r>
            <a:rPr lang="en-US" sz="2000" dirty="0" smtClean="0">
              <a:solidFill>
                <a:srgbClr val="215968"/>
              </a:solidFill>
            </a:rPr>
            <a:t>Plan</a:t>
          </a:r>
          <a:endParaRPr lang="en-US" sz="2000" dirty="0">
            <a:solidFill>
              <a:srgbClr val="215968"/>
            </a:solidFill>
          </a:endParaRPr>
        </a:p>
      </dgm:t>
    </dgm:pt>
    <dgm:pt modelId="{D6E6296C-8865-CD45-8B84-2CE77AEEFEAD}" type="parTrans" cxnId="{6FA06DDC-0F38-DE42-863F-EB8F7A4572BE}">
      <dgm:prSet/>
      <dgm:spPr/>
      <dgm:t>
        <a:bodyPr/>
        <a:lstStyle/>
        <a:p>
          <a:endParaRPr lang="en-US" sz="1400" b="0"/>
        </a:p>
      </dgm:t>
    </dgm:pt>
    <dgm:pt modelId="{03570386-4604-4B40-84F0-E9CB1E7DA604}" type="sibTrans" cxnId="{6FA06DDC-0F38-DE42-863F-EB8F7A4572BE}">
      <dgm:prSet/>
      <dgm:spPr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 dirty="0"/>
        </a:p>
      </dgm:t>
    </dgm:pt>
    <dgm:pt modelId="{CA9A9111-DB94-5549-9608-EEE6A3A2D980}">
      <dgm:prSet custT="1"/>
      <dgm:spPr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</dgm:spPr>
      <dgm:t>
        <a:bodyPr/>
        <a:lstStyle/>
        <a:p>
          <a:r>
            <a:rPr lang="en-US" sz="2000" dirty="0" smtClean="0">
              <a:solidFill>
                <a:srgbClr val="215968"/>
              </a:solidFill>
            </a:rPr>
            <a:t>Describe</a:t>
          </a:r>
          <a:endParaRPr lang="en-US" sz="2000" b="1" dirty="0">
            <a:solidFill>
              <a:srgbClr val="215968"/>
            </a:solidFill>
          </a:endParaRPr>
        </a:p>
      </dgm:t>
    </dgm:pt>
    <dgm:pt modelId="{C02256F6-1491-DF41-85E7-7AB4145834E4}" type="parTrans" cxnId="{669CCB14-E5B8-CC48-BF1D-459F50D6BB21}">
      <dgm:prSet/>
      <dgm:spPr/>
      <dgm:t>
        <a:bodyPr/>
        <a:lstStyle/>
        <a:p>
          <a:endParaRPr lang="en-US" sz="1400" b="0"/>
        </a:p>
      </dgm:t>
    </dgm:pt>
    <dgm:pt modelId="{99C07F7C-24F7-F44B-8AEB-A4EC5174B3B9}" type="sibTrans" cxnId="{669CCB14-E5B8-CC48-BF1D-459F50D6BB21}">
      <dgm:prSet/>
      <dgm:spPr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sz="1400" b="0"/>
        </a:p>
      </dgm:t>
    </dgm:pt>
    <dgm:pt modelId="{167BEB73-3A00-7345-985F-605B40EEBA4D}">
      <dgm:prSet phldrT="[Text]" custT="1"/>
      <dgm:spPr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</dgm:spPr>
      <dgm:t>
        <a:bodyPr/>
        <a:lstStyle/>
        <a:p>
          <a:r>
            <a:rPr lang="en-US" sz="2000" dirty="0" smtClean="0">
              <a:solidFill>
                <a:srgbClr val="215968"/>
              </a:solidFill>
            </a:rPr>
            <a:t>Collect</a:t>
          </a:r>
          <a:endParaRPr lang="en-US" sz="2000" dirty="0">
            <a:solidFill>
              <a:srgbClr val="215968"/>
            </a:solidFill>
          </a:endParaRPr>
        </a:p>
      </dgm:t>
    </dgm:pt>
    <dgm:pt modelId="{DAAA6469-0CAE-2B4A-86DE-BE4B0168B09C}" type="parTrans" cxnId="{D60B4FF1-27EE-5447-9766-00F07C82332B}">
      <dgm:prSet/>
      <dgm:spPr/>
      <dgm:t>
        <a:bodyPr/>
        <a:lstStyle/>
        <a:p>
          <a:endParaRPr lang="en-US"/>
        </a:p>
      </dgm:t>
    </dgm:pt>
    <dgm:pt modelId="{16A220BF-2A6B-A246-BD86-15A7663B08AE}" type="sibTrans" cxnId="{D60B4FF1-27EE-5447-9766-00F07C82332B}">
      <dgm:prSet/>
      <dgm:spPr>
        <a:solidFill>
          <a:schemeClr val="accent1"/>
        </a:solidFill>
        <a:ln w="28575">
          <a:solidFill>
            <a:srgbClr val="215968"/>
          </a:solidFill>
        </a:ln>
      </dgm:spPr>
      <dgm:t>
        <a:bodyPr/>
        <a:lstStyle/>
        <a:p>
          <a:endParaRPr lang="en-US"/>
        </a:p>
      </dgm:t>
    </dgm:pt>
    <dgm:pt modelId="{6A20FEC1-C6EF-4469-886F-1FB4E4E06963}" type="pres">
      <dgm:prSet presAssocID="{65053B36-E459-4699-9118-038C8F52F2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E2F18-F043-2846-95DB-CBAA147D529B}" type="pres">
      <dgm:prSet presAssocID="{4AD66445-1D35-5E4B-97CB-F1868A81F976}" presName="node" presStyleLbl="node1" presStyleIdx="0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A6B48-225A-4840-B4FD-B5777A24A577}" type="pres">
      <dgm:prSet presAssocID="{4AD66445-1D35-5E4B-97CB-F1868A81F976}" presName="spNode" presStyleCnt="0"/>
      <dgm:spPr/>
      <dgm:t>
        <a:bodyPr/>
        <a:lstStyle/>
        <a:p>
          <a:endParaRPr lang="en-US"/>
        </a:p>
      </dgm:t>
    </dgm:pt>
    <dgm:pt modelId="{8864FD29-B527-0A45-AF38-136A7CA3EA73}" type="pres">
      <dgm:prSet presAssocID="{03570386-4604-4B40-84F0-E9CB1E7DA604}" presName="sibTrans" presStyleLbl="sibTrans1D1" presStyleIdx="0" presStyleCnt="8"/>
      <dgm:spPr/>
      <dgm:t>
        <a:bodyPr/>
        <a:lstStyle/>
        <a:p>
          <a:endParaRPr lang="en-US"/>
        </a:p>
      </dgm:t>
    </dgm:pt>
    <dgm:pt modelId="{9ED3D520-3DE0-864B-ACAB-5B591616A6D9}" type="pres">
      <dgm:prSet presAssocID="{167BEB73-3A00-7345-985F-605B40EEBA4D}" presName="node" presStyleLbl="node1" presStyleIdx="1" presStyleCnt="8" custScaleX="127644" custScaleY="7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25BC2-4A5A-5C43-8663-E2876B3EEBFA}" type="pres">
      <dgm:prSet presAssocID="{167BEB73-3A00-7345-985F-605B40EEBA4D}" presName="spNode" presStyleCnt="0"/>
      <dgm:spPr/>
      <dgm:t>
        <a:bodyPr/>
        <a:lstStyle/>
        <a:p>
          <a:endParaRPr lang="en-US"/>
        </a:p>
      </dgm:t>
    </dgm:pt>
    <dgm:pt modelId="{3BACACFC-1124-AF4D-BBB2-76FDB50352A6}" type="pres">
      <dgm:prSet presAssocID="{16A220BF-2A6B-A246-BD86-15A7663B08A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F0A86B52-E2FF-4D63-93A1-E61D8377C34A}" type="pres">
      <dgm:prSet presAssocID="{97D4A84A-FD53-4C89-8766-B5C0A5025285}" presName="node" presStyleLbl="node1" presStyleIdx="2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C661F-5906-4C2E-95FD-42BD7C141BE9}" type="pres">
      <dgm:prSet presAssocID="{97D4A84A-FD53-4C89-8766-B5C0A5025285}" presName="spNode" presStyleCnt="0"/>
      <dgm:spPr/>
      <dgm:t>
        <a:bodyPr/>
        <a:lstStyle/>
        <a:p>
          <a:endParaRPr lang="en-US"/>
        </a:p>
      </dgm:t>
    </dgm:pt>
    <dgm:pt modelId="{A9CD118D-5A7B-4B7B-BEB0-016F1E217120}" type="pres">
      <dgm:prSet presAssocID="{5FD615BE-97D0-4C69-8037-060D7CF45582}" presName="sibTrans" presStyleLbl="sibTrans1D1" presStyleIdx="2" presStyleCnt="8"/>
      <dgm:spPr/>
      <dgm:t>
        <a:bodyPr/>
        <a:lstStyle/>
        <a:p>
          <a:endParaRPr lang="en-US"/>
        </a:p>
      </dgm:t>
    </dgm:pt>
    <dgm:pt modelId="{4BA36C64-20B8-A14E-8759-154A58F6D6C3}" type="pres">
      <dgm:prSet presAssocID="{CA9A9111-DB94-5549-9608-EEE6A3A2D980}" presName="node" presStyleLbl="node1" presStyleIdx="3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4C368-C8AD-DC46-9E87-FF501AEF864A}" type="pres">
      <dgm:prSet presAssocID="{CA9A9111-DB94-5549-9608-EEE6A3A2D980}" presName="spNode" presStyleCnt="0"/>
      <dgm:spPr/>
      <dgm:t>
        <a:bodyPr/>
        <a:lstStyle/>
        <a:p>
          <a:endParaRPr lang="en-US"/>
        </a:p>
      </dgm:t>
    </dgm:pt>
    <dgm:pt modelId="{6A2CC0A6-BC38-5041-A60B-0DABCA6762C7}" type="pres">
      <dgm:prSet presAssocID="{99C07F7C-24F7-F44B-8AEB-A4EC5174B3B9}" presName="sibTrans" presStyleLbl="sibTrans1D1" presStyleIdx="3" presStyleCnt="8"/>
      <dgm:spPr/>
      <dgm:t>
        <a:bodyPr/>
        <a:lstStyle/>
        <a:p>
          <a:endParaRPr lang="en-US"/>
        </a:p>
      </dgm:t>
    </dgm:pt>
    <dgm:pt modelId="{1E7C3E94-8CB6-456F-B0D4-B3FA407A51A6}" type="pres">
      <dgm:prSet presAssocID="{D826B2FE-5AC9-47EE-AEB3-142395FBDE71}" presName="node" presStyleLbl="node1" presStyleIdx="4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8B6B8-75DF-4528-9C2A-BB7A7D07CE89}" type="pres">
      <dgm:prSet presAssocID="{D826B2FE-5AC9-47EE-AEB3-142395FBDE71}" presName="spNode" presStyleCnt="0"/>
      <dgm:spPr/>
      <dgm:t>
        <a:bodyPr/>
        <a:lstStyle/>
        <a:p>
          <a:endParaRPr lang="en-US"/>
        </a:p>
      </dgm:t>
    </dgm:pt>
    <dgm:pt modelId="{0FD4A519-10D4-4EE7-AC3E-EBD7D85740E2}" type="pres">
      <dgm:prSet presAssocID="{E81A7496-7C34-4DBF-9C3D-D0A2A73191C8}" presName="sibTrans" presStyleLbl="sibTrans1D1" presStyleIdx="4" presStyleCnt="8"/>
      <dgm:spPr/>
      <dgm:t>
        <a:bodyPr/>
        <a:lstStyle/>
        <a:p>
          <a:endParaRPr lang="en-US"/>
        </a:p>
      </dgm:t>
    </dgm:pt>
    <dgm:pt modelId="{25E735C8-6CA7-48F9-B4AF-4D9B92978769}" type="pres">
      <dgm:prSet presAssocID="{661A4A79-0AAA-4C36-BEAB-A61C849008FA}" presName="node" presStyleLbl="node1" presStyleIdx="5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22338-C25D-4866-ABF3-7A3BB86AF8C6}" type="pres">
      <dgm:prSet presAssocID="{661A4A79-0AAA-4C36-BEAB-A61C849008FA}" presName="spNode" presStyleCnt="0"/>
      <dgm:spPr/>
      <dgm:t>
        <a:bodyPr/>
        <a:lstStyle/>
        <a:p>
          <a:endParaRPr lang="en-US"/>
        </a:p>
      </dgm:t>
    </dgm:pt>
    <dgm:pt modelId="{7DFDE678-6B1C-4BBC-A38E-46FB50420688}" type="pres">
      <dgm:prSet presAssocID="{F97789DC-0FAD-4C2E-AB9D-457E85023924}" presName="sibTrans" presStyleLbl="sibTrans1D1" presStyleIdx="5" presStyleCnt="8"/>
      <dgm:spPr/>
      <dgm:t>
        <a:bodyPr/>
        <a:lstStyle/>
        <a:p>
          <a:endParaRPr lang="en-US"/>
        </a:p>
      </dgm:t>
    </dgm:pt>
    <dgm:pt modelId="{E2536CDD-7DBF-4C6B-85BF-882FE6A71FDF}" type="pres">
      <dgm:prSet presAssocID="{A8FAAA24-3DB7-4AFE-8D6E-1FF127F6A8FE}" presName="node" presStyleLbl="node1" presStyleIdx="6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00B74-16A3-4CA0-A0E3-C2CBAAB4F994}" type="pres">
      <dgm:prSet presAssocID="{A8FAAA24-3DB7-4AFE-8D6E-1FF127F6A8FE}" presName="spNode" presStyleCnt="0"/>
      <dgm:spPr/>
      <dgm:t>
        <a:bodyPr/>
        <a:lstStyle/>
        <a:p>
          <a:endParaRPr lang="en-US"/>
        </a:p>
      </dgm:t>
    </dgm:pt>
    <dgm:pt modelId="{049616A8-A793-4C77-8E33-8F4622C118F7}" type="pres">
      <dgm:prSet presAssocID="{8ED530B9-2AE0-4731-B182-B27C1D10B60C}" presName="sibTrans" presStyleLbl="sibTrans1D1" presStyleIdx="6" presStyleCnt="8"/>
      <dgm:spPr/>
      <dgm:t>
        <a:bodyPr/>
        <a:lstStyle/>
        <a:p>
          <a:endParaRPr lang="en-US"/>
        </a:p>
      </dgm:t>
    </dgm:pt>
    <dgm:pt modelId="{3204064E-86B9-4A1D-AC40-6B3607D41628}" type="pres">
      <dgm:prSet presAssocID="{78A95A28-5B18-4CAB-A8F7-FCAAA6066699}" presName="node" presStyleLbl="node1" presStyleIdx="7" presStyleCnt="8" custScaleX="127875" custScaleY="7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E9CCE-C7D2-4139-86F0-64E7E1C35BC1}" type="pres">
      <dgm:prSet presAssocID="{78A95A28-5B18-4CAB-A8F7-FCAAA6066699}" presName="spNode" presStyleCnt="0"/>
      <dgm:spPr/>
      <dgm:t>
        <a:bodyPr/>
        <a:lstStyle/>
        <a:p>
          <a:endParaRPr lang="en-US"/>
        </a:p>
      </dgm:t>
    </dgm:pt>
    <dgm:pt modelId="{19FF4228-BCF6-4DBF-AEE0-CF82A986A726}" type="pres">
      <dgm:prSet presAssocID="{DA16D8F2-7AA0-43B2-99A1-9E110743886E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6B9AABB3-9457-0C47-9D42-66C6D4702A72}" type="presOf" srcId="{661A4A79-0AAA-4C36-BEAB-A61C849008FA}" destId="{25E735C8-6CA7-48F9-B4AF-4D9B92978769}" srcOrd="0" destOrd="0" presId="urn:microsoft.com/office/officeart/2005/8/layout/cycle5"/>
    <dgm:cxn modelId="{C0655565-C246-E843-BD79-0C85C3C620A0}" type="presOf" srcId="{E81A7496-7C34-4DBF-9C3D-D0A2A73191C8}" destId="{0FD4A519-10D4-4EE7-AC3E-EBD7D85740E2}" srcOrd="0" destOrd="0" presId="urn:microsoft.com/office/officeart/2005/8/layout/cycle5"/>
    <dgm:cxn modelId="{37BF8AAE-F2D1-47FD-80C7-85A2611AA334}" srcId="{65053B36-E459-4699-9118-038C8F52F23D}" destId="{97D4A84A-FD53-4C89-8766-B5C0A5025285}" srcOrd="2" destOrd="0" parTransId="{83CF93A1-5BFE-4327-89FC-F3B074DB56BE}" sibTransId="{5FD615BE-97D0-4C69-8037-060D7CF45582}"/>
    <dgm:cxn modelId="{08A54CFB-DF77-FE4B-A718-BC3681473E27}" type="presOf" srcId="{D826B2FE-5AC9-47EE-AEB3-142395FBDE71}" destId="{1E7C3E94-8CB6-456F-B0D4-B3FA407A51A6}" srcOrd="0" destOrd="0" presId="urn:microsoft.com/office/officeart/2005/8/layout/cycle5"/>
    <dgm:cxn modelId="{669CCB14-E5B8-CC48-BF1D-459F50D6BB21}" srcId="{65053B36-E459-4699-9118-038C8F52F23D}" destId="{CA9A9111-DB94-5549-9608-EEE6A3A2D980}" srcOrd="3" destOrd="0" parTransId="{C02256F6-1491-DF41-85E7-7AB4145834E4}" sibTransId="{99C07F7C-24F7-F44B-8AEB-A4EC5174B3B9}"/>
    <dgm:cxn modelId="{BCD343DC-1B85-4FCF-817B-24887D1B3E23}" srcId="{65053B36-E459-4699-9118-038C8F52F23D}" destId="{D826B2FE-5AC9-47EE-AEB3-142395FBDE71}" srcOrd="4" destOrd="0" parTransId="{CB1A36D4-FDE9-48F2-98C9-29576A48DEAF}" sibTransId="{E81A7496-7C34-4DBF-9C3D-D0A2A73191C8}"/>
    <dgm:cxn modelId="{02F701B6-A6B4-2747-AF1A-C3B93AEA9E5E}" type="presOf" srcId="{167BEB73-3A00-7345-985F-605B40EEBA4D}" destId="{9ED3D520-3DE0-864B-ACAB-5B591616A6D9}" srcOrd="0" destOrd="0" presId="urn:microsoft.com/office/officeart/2005/8/layout/cycle5"/>
    <dgm:cxn modelId="{7F7A22C3-E1D0-CA47-BCAF-0845381BE3EF}" type="presOf" srcId="{DA16D8F2-7AA0-43B2-99A1-9E110743886E}" destId="{19FF4228-BCF6-4DBF-AEE0-CF82A986A726}" srcOrd="0" destOrd="0" presId="urn:microsoft.com/office/officeart/2005/8/layout/cycle5"/>
    <dgm:cxn modelId="{89FF8FD4-089E-AC41-98EE-750C507E3CD9}" type="presOf" srcId="{A8FAAA24-3DB7-4AFE-8D6E-1FF127F6A8FE}" destId="{E2536CDD-7DBF-4C6B-85BF-882FE6A71FDF}" srcOrd="0" destOrd="0" presId="urn:microsoft.com/office/officeart/2005/8/layout/cycle5"/>
    <dgm:cxn modelId="{E506DB1A-798D-FF49-8C47-94AB2307FDE5}" type="presOf" srcId="{99C07F7C-24F7-F44B-8AEB-A4EC5174B3B9}" destId="{6A2CC0A6-BC38-5041-A60B-0DABCA6762C7}" srcOrd="0" destOrd="0" presId="urn:microsoft.com/office/officeart/2005/8/layout/cycle5"/>
    <dgm:cxn modelId="{0FEACBE7-9877-46A8-9701-E31093846DBA}" srcId="{65053B36-E459-4699-9118-038C8F52F23D}" destId="{A8FAAA24-3DB7-4AFE-8D6E-1FF127F6A8FE}" srcOrd="6" destOrd="0" parTransId="{83664775-34AE-41A2-A40A-AEE1DCB28F5A}" sibTransId="{8ED530B9-2AE0-4731-B182-B27C1D10B60C}"/>
    <dgm:cxn modelId="{DDE8938D-9B46-4EEC-9D74-69D38C6AE27D}" srcId="{65053B36-E459-4699-9118-038C8F52F23D}" destId="{78A95A28-5B18-4CAB-A8F7-FCAAA6066699}" srcOrd="7" destOrd="0" parTransId="{6BE8ECF0-24C5-40B1-9F35-926034AD3A7E}" sibTransId="{DA16D8F2-7AA0-43B2-99A1-9E110743886E}"/>
    <dgm:cxn modelId="{6AD0D430-87DE-C442-83D3-75C01EFA2990}" type="presOf" srcId="{5FD615BE-97D0-4C69-8037-060D7CF45582}" destId="{A9CD118D-5A7B-4B7B-BEB0-016F1E217120}" srcOrd="0" destOrd="0" presId="urn:microsoft.com/office/officeart/2005/8/layout/cycle5"/>
    <dgm:cxn modelId="{D60B4FF1-27EE-5447-9766-00F07C82332B}" srcId="{65053B36-E459-4699-9118-038C8F52F23D}" destId="{167BEB73-3A00-7345-985F-605B40EEBA4D}" srcOrd="1" destOrd="0" parTransId="{DAAA6469-0CAE-2B4A-86DE-BE4B0168B09C}" sibTransId="{16A220BF-2A6B-A246-BD86-15A7663B08AE}"/>
    <dgm:cxn modelId="{938E1389-D121-3845-8DD3-C031C7E3A4AA}" type="presOf" srcId="{CA9A9111-DB94-5549-9608-EEE6A3A2D980}" destId="{4BA36C64-20B8-A14E-8759-154A58F6D6C3}" srcOrd="0" destOrd="0" presId="urn:microsoft.com/office/officeart/2005/8/layout/cycle5"/>
    <dgm:cxn modelId="{6FA06DDC-0F38-DE42-863F-EB8F7A4572BE}" srcId="{65053B36-E459-4699-9118-038C8F52F23D}" destId="{4AD66445-1D35-5E4B-97CB-F1868A81F976}" srcOrd="0" destOrd="0" parTransId="{D6E6296C-8865-CD45-8B84-2CE77AEEFEAD}" sibTransId="{03570386-4604-4B40-84F0-E9CB1E7DA604}"/>
    <dgm:cxn modelId="{626B6656-1C3E-D743-B654-DBC74E4AABD3}" type="presOf" srcId="{97D4A84A-FD53-4C89-8766-B5C0A5025285}" destId="{F0A86B52-E2FF-4D63-93A1-E61D8377C34A}" srcOrd="0" destOrd="0" presId="urn:microsoft.com/office/officeart/2005/8/layout/cycle5"/>
    <dgm:cxn modelId="{0718CF6D-A816-2645-B71C-85BB58893B7A}" type="presOf" srcId="{4AD66445-1D35-5E4B-97CB-F1868A81F976}" destId="{F21E2F18-F043-2846-95DB-CBAA147D529B}" srcOrd="0" destOrd="0" presId="urn:microsoft.com/office/officeart/2005/8/layout/cycle5"/>
    <dgm:cxn modelId="{3C1122A4-5B15-1E4B-878B-71E55F7493AF}" type="presOf" srcId="{78A95A28-5B18-4CAB-A8F7-FCAAA6066699}" destId="{3204064E-86B9-4A1D-AC40-6B3607D41628}" srcOrd="0" destOrd="0" presId="urn:microsoft.com/office/officeart/2005/8/layout/cycle5"/>
    <dgm:cxn modelId="{24F3D9FC-89A5-B94E-B687-5C761F03DB86}" type="presOf" srcId="{65053B36-E459-4699-9118-038C8F52F23D}" destId="{6A20FEC1-C6EF-4469-886F-1FB4E4E06963}" srcOrd="0" destOrd="0" presId="urn:microsoft.com/office/officeart/2005/8/layout/cycle5"/>
    <dgm:cxn modelId="{CAD26A75-4356-F344-B9A0-8AC6749167B3}" type="presOf" srcId="{16A220BF-2A6B-A246-BD86-15A7663B08AE}" destId="{3BACACFC-1124-AF4D-BBB2-76FDB50352A6}" srcOrd="0" destOrd="0" presId="urn:microsoft.com/office/officeart/2005/8/layout/cycle5"/>
    <dgm:cxn modelId="{6C6D0C39-16F5-4C23-93FF-663C03421B62}" srcId="{65053B36-E459-4699-9118-038C8F52F23D}" destId="{661A4A79-0AAA-4C36-BEAB-A61C849008FA}" srcOrd="5" destOrd="0" parTransId="{1B4B79AA-B091-4787-A5DB-5E75A9449EAF}" sibTransId="{F97789DC-0FAD-4C2E-AB9D-457E85023924}"/>
    <dgm:cxn modelId="{4AA457CD-A2C4-AA46-8D29-54658992497C}" type="presOf" srcId="{03570386-4604-4B40-84F0-E9CB1E7DA604}" destId="{8864FD29-B527-0A45-AF38-136A7CA3EA73}" srcOrd="0" destOrd="0" presId="urn:microsoft.com/office/officeart/2005/8/layout/cycle5"/>
    <dgm:cxn modelId="{E18D2B99-E914-914B-BFCA-4EE1A1D3DF58}" type="presOf" srcId="{8ED530B9-2AE0-4731-B182-B27C1D10B60C}" destId="{049616A8-A793-4C77-8E33-8F4622C118F7}" srcOrd="0" destOrd="0" presId="urn:microsoft.com/office/officeart/2005/8/layout/cycle5"/>
    <dgm:cxn modelId="{2DF802FB-7A23-3E41-861C-82AA9E0DAC01}" type="presOf" srcId="{F97789DC-0FAD-4C2E-AB9D-457E85023924}" destId="{7DFDE678-6B1C-4BBC-A38E-46FB50420688}" srcOrd="0" destOrd="0" presId="urn:microsoft.com/office/officeart/2005/8/layout/cycle5"/>
    <dgm:cxn modelId="{1E23DB11-5FB5-A24C-9D5E-756A134B39A8}" type="presParOf" srcId="{6A20FEC1-C6EF-4469-886F-1FB4E4E06963}" destId="{F21E2F18-F043-2846-95DB-CBAA147D529B}" srcOrd="0" destOrd="0" presId="urn:microsoft.com/office/officeart/2005/8/layout/cycle5"/>
    <dgm:cxn modelId="{81381F3D-C17D-7545-8ABD-4C61D0A97131}" type="presParOf" srcId="{6A20FEC1-C6EF-4469-886F-1FB4E4E06963}" destId="{3DAA6B48-225A-4840-B4FD-B5777A24A577}" srcOrd="1" destOrd="0" presId="urn:microsoft.com/office/officeart/2005/8/layout/cycle5"/>
    <dgm:cxn modelId="{4B0D615C-7B3C-6847-A833-A4A2F4A97F18}" type="presParOf" srcId="{6A20FEC1-C6EF-4469-886F-1FB4E4E06963}" destId="{8864FD29-B527-0A45-AF38-136A7CA3EA73}" srcOrd="2" destOrd="0" presId="urn:microsoft.com/office/officeart/2005/8/layout/cycle5"/>
    <dgm:cxn modelId="{C9AC5E8E-F43F-D240-8F94-5AA6E5CD6716}" type="presParOf" srcId="{6A20FEC1-C6EF-4469-886F-1FB4E4E06963}" destId="{9ED3D520-3DE0-864B-ACAB-5B591616A6D9}" srcOrd="3" destOrd="0" presId="urn:microsoft.com/office/officeart/2005/8/layout/cycle5"/>
    <dgm:cxn modelId="{EF59015B-92B5-C54D-9155-524654EAFB02}" type="presParOf" srcId="{6A20FEC1-C6EF-4469-886F-1FB4E4E06963}" destId="{C1125BC2-4A5A-5C43-8663-E2876B3EEBFA}" srcOrd="4" destOrd="0" presId="urn:microsoft.com/office/officeart/2005/8/layout/cycle5"/>
    <dgm:cxn modelId="{27A322E9-A865-7541-A1D0-8A17D83ED174}" type="presParOf" srcId="{6A20FEC1-C6EF-4469-886F-1FB4E4E06963}" destId="{3BACACFC-1124-AF4D-BBB2-76FDB50352A6}" srcOrd="5" destOrd="0" presId="urn:microsoft.com/office/officeart/2005/8/layout/cycle5"/>
    <dgm:cxn modelId="{914FCD3F-9879-2740-875B-49DD1BBA2014}" type="presParOf" srcId="{6A20FEC1-C6EF-4469-886F-1FB4E4E06963}" destId="{F0A86B52-E2FF-4D63-93A1-E61D8377C34A}" srcOrd="6" destOrd="0" presId="urn:microsoft.com/office/officeart/2005/8/layout/cycle5"/>
    <dgm:cxn modelId="{5220E35B-1E36-E24D-98CF-D1BBFCD67440}" type="presParOf" srcId="{6A20FEC1-C6EF-4469-886F-1FB4E4E06963}" destId="{FDCC661F-5906-4C2E-95FD-42BD7C141BE9}" srcOrd="7" destOrd="0" presId="urn:microsoft.com/office/officeart/2005/8/layout/cycle5"/>
    <dgm:cxn modelId="{1809593B-D14B-9A4E-B909-948363186D21}" type="presParOf" srcId="{6A20FEC1-C6EF-4469-886F-1FB4E4E06963}" destId="{A9CD118D-5A7B-4B7B-BEB0-016F1E217120}" srcOrd="8" destOrd="0" presId="urn:microsoft.com/office/officeart/2005/8/layout/cycle5"/>
    <dgm:cxn modelId="{34B3417B-06BE-8447-8B66-9909DD676645}" type="presParOf" srcId="{6A20FEC1-C6EF-4469-886F-1FB4E4E06963}" destId="{4BA36C64-20B8-A14E-8759-154A58F6D6C3}" srcOrd="9" destOrd="0" presId="urn:microsoft.com/office/officeart/2005/8/layout/cycle5"/>
    <dgm:cxn modelId="{3E151D8A-1B88-6847-BF07-491FE2824A64}" type="presParOf" srcId="{6A20FEC1-C6EF-4469-886F-1FB4E4E06963}" destId="{6C64C368-C8AD-DC46-9E87-FF501AEF864A}" srcOrd="10" destOrd="0" presId="urn:microsoft.com/office/officeart/2005/8/layout/cycle5"/>
    <dgm:cxn modelId="{E3AC8D3A-7151-784B-923D-E52DAE2A7A90}" type="presParOf" srcId="{6A20FEC1-C6EF-4469-886F-1FB4E4E06963}" destId="{6A2CC0A6-BC38-5041-A60B-0DABCA6762C7}" srcOrd="11" destOrd="0" presId="urn:microsoft.com/office/officeart/2005/8/layout/cycle5"/>
    <dgm:cxn modelId="{A4BEC59B-776E-124F-A9DF-27905DC4398C}" type="presParOf" srcId="{6A20FEC1-C6EF-4469-886F-1FB4E4E06963}" destId="{1E7C3E94-8CB6-456F-B0D4-B3FA407A51A6}" srcOrd="12" destOrd="0" presId="urn:microsoft.com/office/officeart/2005/8/layout/cycle5"/>
    <dgm:cxn modelId="{668D6116-3D74-1040-9AB6-13434EA98F09}" type="presParOf" srcId="{6A20FEC1-C6EF-4469-886F-1FB4E4E06963}" destId="{E838B6B8-75DF-4528-9C2A-BB7A7D07CE89}" srcOrd="13" destOrd="0" presId="urn:microsoft.com/office/officeart/2005/8/layout/cycle5"/>
    <dgm:cxn modelId="{2F98C76A-E2C1-3C43-984B-B854C7E33092}" type="presParOf" srcId="{6A20FEC1-C6EF-4469-886F-1FB4E4E06963}" destId="{0FD4A519-10D4-4EE7-AC3E-EBD7D85740E2}" srcOrd="14" destOrd="0" presId="urn:microsoft.com/office/officeart/2005/8/layout/cycle5"/>
    <dgm:cxn modelId="{9D2D3D3F-7C19-9449-9ED8-BC419F8A2C0A}" type="presParOf" srcId="{6A20FEC1-C6EF-4469-886F-1FB4E4E06963}" destId="{25E735C8-6CA7-48F9-B4AF-4D9B92978769}" srcOrd="15" destOrd="0" presId="urn:microsoft.com/office/officeart/2005/8/layout/cycle5"/>
    <dgm:cxn modelId="{2CB76D12-D7BD-0441-A3CB-20541E8D4D5E}" type="presParOf" srcId="{6A20FEC1-C6EF-4469-886F-1FB4E4E06963}" destId="{EC522338-C25D-4866-ABF3-7A3BB86AF8C6}" srcOrd="16" destOrd="0" presId="urn:microsoft.com/office/officeart/2005/8/layout/cycle5"/>
    <dgm:cxn modelId="{B8584A66-6EEF-A346-9089-72494D800A61}" type="presParOf" srcId="{6A20FEC1-C6EF-4469-886F-1FB4E4E06963}" destId="{7DFDE678-6B1C-4BBC-A38E-46FB50420688}" srcOrd="17" destOrd="0" presId="urn:microsoft.com/office/officeart/2005/8/layout/cycle5"/>
    <dgm:cxn modelId="{29513668-7610-8249-9525-C5E424CBAF26}" type="presParOf" srcId="{6A20FEC1-C6EF-4469-886F-1FB4E4E06963}" destId="{E2536CDD-7DBF-4C6B-85BF-882FE6A71FDF}" srcOrd="18" destOrd="0" presId="urn:microsoft.com/office/officeart/2005/8/layout/cycle5"/>
    <dgm:cxn modelId="{6FE65542-1489-5C4A-8B80-134A556AB3E2}" type="presParOf" srcId="{6A20FEC1-C6EF-4469-886F-1FB4E4E06963}" destId="{6D500B74-16A3-4CA0-A0E3-C2CBAAB4F994}" srcOrd="19" destOrd="0" presId="urn:microsoft.com/office/officeart/2005/8/layout/cycle5"/>
    <dgm:cxn modelId="{246D7639-5081-D749-A0EF-13D91652F990}" type="presParOf" srcId="{6A20FEC1-C6EF-4469-886F-1FB4E4E06963}" destId="{049616A8-A793-4C77-8E33-8F4622C118F7}" srcOrd="20" destOrd="0" presId="urn:microsoft.com/office/officeart/2005/8/layout/cycle5"/>
    <dgm:cxn modelId="{048ADE26-6827-8341-9193-E2DA31F1DB46}" type="presParOf" srcId="{6A20FEC1-C6EF-4469-886F-1FB4E4E06963}" destId="{3204064E-86B9-4A1D-AC40-6B3607D41628}" srcOrd="21" destOrd="0" presId="urn:microsoft.com/office/officeart/2005/8/layout/cycle5"/>
    <dgm:cxn modelId="{430612B8-9947-1F44-A8F6-67B5A9289D6B}" type="presParOf" srcId="{6A20FEC1-C6EF-4469-886F-1FB4E4E06963}" destId="{285E9CCE-C7D2-4139-86F0-64E7E1C35BC1}" srcOrd="22" destOrd="0" presId="urn:microsoft.com/office/officeart/2005/8/layout/cycle5"/>
    <dgm:cxn modelId="{7DE13833-30DC-A548-9CF5-0AAFA6DD25D0}" type="presParOf" srcId="{6A20FEC1-C6EF-4469-886F-1FB4E4E06963}" destId="{19FF4228-BCF6-4DBF-AEE0-CF82A986A726}" srcOrd="23" destOrd="0" presId="urn:microsoft.com/office/officeart/2005/8/layout/cycle5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E2F18-F043-2846-95DB-CBAA147D529B}">
      <dsp:nvSpPr>
        <dsp:cNvPr id="0" name=""/>
        <dsp:cNvSpPr/>
      </dsp:nvSpPr>
      <dsp:spPr>
        <a:xfrm>
          <a:off x="2802301" y="83268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Plan</a:t>
          </a:r>
          <a:endParaRPr lang="en-US" sz="2000" kern="1200" dirty="0">
            <a:solidFill>
              <a:srgbClr val="186072"/>
            </a:solidFill>
          </a:endParaRPr>
        </a:p>
      </dsp:txBody>
      <dsp:txXfrm>
        <a:off x="2825970" y="106937"/>
        <a:ext cx="1225982" cy="437516"/>
      </dsp:txXfrm>
    </dsp:sp>
    <dsp:sp modelId="{8864FD29-B527-0A45-AF38-136A7CA3EA73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021641" y="138682"/>
              </a:moveTo>
              <a:arcTo wR="2244847" hR="2244847" stAng="17414696" swAng="683613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3D520-3DE0-864B-ACAB-5B591616A6D9}">
      <dsp:nvSpPr>
        <dsp:cNvPr id="0" name=""/>
        <dsp:cNvSpPr/>
      </dsp:nvSpPr>
      <dsp:spPr>
        <a:xfrm>
          <a:off x="4390798" y="740879"/>
          <a:ext cx="1271020" cy="484633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Collect</a:t>
          </a:r>
          <a:endParaRPr lang="en-US" sz="2000" kern="1200" dirty="0">
            <a:solidFill>
              <a:srgbClr val="186072"/>
            </a:solidFill>
          </a:endParaRPr>
        </a:p>
      </dsp:txBody>
      <dsp:txXfrm>
        <a:off x="4414456" y="764537"/>
        <a:ext cx="1223704" cy="437317"/>
      </dsp:txXfrm>
    </dsp:sp>
    <dsp:sp modelId="{3BACACFC-1124-AF4D-BBB2-76FDB50352A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173874" y="1096720"/>
              </a:moveTo>
              <a:arcTo wR="2244847" hR="2244847" stAng="19754372" swAng="1110679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86B52-E2FF-4D63-93A1-E61D8377C34A}">
      <dsp:nvSpPr>
        <dsp:cNvPr id="0" name=""/>
        <dsp:cNvSpPr/>
      </dsp:nvSpPr>
      <dsp:spPr>
        <a:xfrm>
          <a:off x="5047148" y="2328115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Assure</a:t>
          </a:r>
        </a:p>
      </dsp:txBody>
      <dsp:txXfrm>
        <a:off x="5070817" y="2351784"/>
        <a:ext cx="1225982" cy="437516"/>
      </dsp:txXfrm>
    </dsp:sp>
    <dsp:sp modelId="{A9CD118D-5A7B-4B7B-BEB0-016F1E217120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438595" y="2721095"/>
              </a:moveTo>
              <a:arcTo wR="2244847" hR="2244847" stAng="734908" swAng="1110550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36C64-20B8-A14E-8759-154A58F6D6C3}">
      <dsp:nvSpPr>
        <dsp:cNvPr id="0" name=""/>
        <dsp:cNvSpPr/>
      </dsp:nvSpPr>
      <dsp:spPr>
        <a:xfrm>
          <a:off x="4389648" y="3915462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Describe</a:t>
          </a:r>
          <a:endParaRPr lang="en-US" sz="2000" b="1" kern="1200" dirty="0">
            <a:solidFill>
              <a:srgbClr val="186072"/>
            </a:solidFill>
          </a:endParaRPr>
        </a:p>
      </dsp:txBody>
      <dsp:txXfrm>
        <a:off x="4413317" y="3939131"/>
        <a:ext cx="1225982" cy="437516"/>
      </dsp:txXfrm>
    </dsp:sp>
    <dsp:sp modelId="{6A2CC0A6-BC38-5041-A60B-0DABCA6762C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422269" y="4156134"/>
              </a:moveTo>
              <a:arcTo wR="2244847" hR="2244847" stAng="3501925" swAng="683437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C3E94-8CB6-456F-B0D4-B3FA407A51A6}">
      <dsp:nvSpPr>
        <dsp:cNvPr id="0" name=""/>
        <dsp:cNvSpPr/>
      </dsp:nvSpPr>
      <dsp:spPr>
        <a:xfrm>
          <a:off x="2802301" y="4572963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Preserve</a:t>
          </a:r>
        </a:p>
      </dsp:txBody>
      <dsp:txXfrm>
        <a:off x="2825970" y="4596632"/>
        <a:ext cx="1225982" cy="437516"/>
      </dsp:txXfrm>
    </dsp:sp>
    <dsp:sp modelId="{0FD4A519-10D4-4EE7-AC3E-EBD7D85740E2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468089" y="4351025"/>
              </a:moveTo>
              <a:arcTo wR="2244847" hR="2244847" stAng="6614639" swAng="683437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735C8-6CA7-48F9-B4AF-4D9B92978769}">
      <dsp:nvSpPr>
        <dsp:cNvPr id="0" name=""/>
        <dsp:cNvSpPr/>
      </dsp:nvSpPr>
      <dsp:spPr>
        <a:xfrm>
          <a:off x="1214954" y="3915462"/>
          <a:ext cx="1273320" cy="484854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Discover</a:t>
          </a:r>
        </a:p>
      </dsp:txBody>
      <dsp:txXfrm>
        <a:off x="1238623" y="3939131"/>
        <a:ext cx="1225982" cy="437516"/>
      </dsp:txXfrm>
    </dsp:sp>
    <dsp:sp modelId="{7DFDE678-6B1C-4BBC-A38E-46FB50420688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15764" y="3392879"/>
              </a:moveTo>
              <a:arcTo wR="2244847" hR="2244847" stAng="8954542" swAng="1110550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6CDD-7DBF-4C6B-85BF-882FE6A71FDF}">
      <dsp:nvSpPr>
        <dsp:cNvPr id="0" name=""/>
        <dsp:cNvSpPr/>
      </dsp:nvSpPr>
      <dsp:spPr>
        <a:xfrm>
          <a:off x="557453" y="2328115"/>
          <a:ext cx="1273320" cy="484854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Integrate</a:t>
          </a:r>
        </a:p>
      </dsp:txBody>
      <dsp:txXfrm>
        <a:off x="581122" y="2351784"/>
        <a:ext cx="1225982" cy="437516"/>
      </dsp:txXfrm>
    </dsp:sp>
    <dsp:sp modelId="{049616A8-A793-4C77-8E33-8F4622C118F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51099" y="1768599"/>
              </a:moveTo>
              <a:arcTo wR="2244847" hR="2244847" stAng="11534908" swAng="1110550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4064E-86B9-4A1D-AC40-6B3607D41628}">
      <dsp:nvSpPr>
        <dsp:cNvPr id="0" name=""/>
        <dsp:cNvSpPr/>
      </dsp:nvSpPr>
      <dsp:spPr>
        <a:xfrm>
          <a:off x="1214954" y="740769"/>
          <a:ext cx="1273320" cy="484854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Analyze</a:t>
          </a:r>
        </a:p>
      </dsp:txBody>
      <dsp:txXfrm>
        <a:off x="1238623" y="764438"/>
        <a:ext cx="1225982" cy="437516"/>
      </dsp:txXfrm>
    </dsp:sp>
    <dsp:sp modelId="{19FF4228-BCF6-4DBF-AEE0-CF82A986A72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067425" y="333560"/>
              </a:moveTo>
              <a:arcTo wR="2244847" hR="2244847" stAng="14301925" swAng="683437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E2F18-F043-2846-95DB-CBAA147D529B}">
      <dsp:nvSpPr>
        <dsp:cNvPr id="0" name=""/>
        <dsp:cNvSpPr/>
      </dsp:nvSpPr>
      <dsp:spPr>
        <a:xfrm>
          <a:off x="2802301" y="83268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Plan</a:t>
          </a:r>
          <a:endParaRPr lang="en-US" sz="2000" kern="1200" dirty="0">
            <a:solidFill>
              <a:srgbClr val="186072"/>
            </a:solidFill>
          </a:endParaRPr>
        </a:p>
      </dsp:txBody>
      <dsp:txXfrm>
        <a:off x="2825970" y="106937"/>
        <a:ext cx="1225982" cy="437516"/>
      </dsp:txXfrm>
    </dsp:sp>
    <dsp:sp modelId="{8864FD29-B527-0A45-AF38-136A7CA3EA73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021641" y="138682"/>
              </a:moveTo>
              <a:arcTo wR="2244847" hR="2244847" stAng="17414696" swAng="683613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3D520-3DE0-864B-ACAB-5B591616A6D9}">
      <dsp:nvSpPr>
        <dsp:cNvPr id="0" name=""/>
        <dsp:cNvSpPr/>
      </dsp:nvSpPr>
      <dsp:spPr>
        <a:xfrm>
          <a:off x="4390798" y="740879"/>
          <a:ext cx="1271020" cy="484633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Collect</a:t>
          </a:r>
          <a:endParaRPr lang="en-US" sz="2000" kern="1200" dirty="0">
            <a:solidFill>
              <a:srgbClr val="186072"/>
            </a:solidFill>
          </a:endParaRPr>
        </a:p>
      </dsp:txBody>
      <dsp:txXfrm>
        <a:off x="4414456" y="764537"/>
        <a:ext cx="1223704" cy="437317"/>
      </dsp:txXfrm>
    </dsp:sp>
    <dsp:sp modelId="{3BACACFC-1124-AF4D-BBB2-76FDB50352A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173874" y="1096720"/>
              </a:moveTo>
              <a:arcTo wR="2244847" hR="2244847" stAng="19754372" swAng="1110679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86B52-E2FF-4D63-93A1-E61D8377C34A}">
      <dsp:nvSpPr>
        <dsp:cNvPr id="0" name=""/>
        <dsp:cNvSpPr/>
      </dsp:nvSpPr>
      <dsp:spPr>
        <a:xfrm>
          <a:off x="5047148" y="2328115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Assure</a:t>
          </a:r>
        </a:p>
      </dsp:txBody>
      <dsp:txXfrm>
        <a:off x="5070817" y="2351784"/>
        <a:ext cx="1225982" cy="437516"/>
      </dsp:txXfrm>
    </dsp:sp>
    <dsp:sp modelId="{A9CD118D-5A7B-4B7B-BEB0-016F1E217120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438595" y="2721095"/>
              </a:moveTo>
              <a:arcTo wR="2244847" hR="2244847" stAng="734908" swAng="1110550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36C64-20B8-A14E-8759-154A58F6D6C3}">
      <dsp:nvSpPr>
        <dsp:cNvPr id="0" name=""/>
        <dsp:cNvSpPr/>
      </dsp:nvSpPr>
      <dsp:spPr>
        <a:xfrm>
          <a:off x="4389648" y="3915462"/>
          <a:ext cx="1273320" cy="484854"/>
        </a:xfrm>
        <a:prstGeom prst="roundRect">
          <a:avLst/>
        </a:prstGeom>
        <a:gradFill flip="none"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18607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Describe</a:t>
          </a:r>
          <a:endParaRPr lang="en-US" sz="2000" b="1" kern="1200" dirty="0">
            <a:solidFill>
              <a:srgbClr val="186072"/>
            </a:solidFill>
          </a:endParaRPr>
        </a:p>
      </dsp:txBody>
      <dsp:txXfrm>
        <a:off x="4413317" y="3939131"/>
        <a:ext cx="1225982" cy="437516"/>
      </dsp:txXfrm>
    </dsp:sp>
    <dsp:sp modelId="{6A2CC0A6-BC38-5041-A60B-0DABCA6762C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422269" y="4156134"/>
              </a:moveTo>
              <a:arcTo wR="2244847" hR="2244847" stAng="3501925" swAng="683437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C3E94-8CB6-456F-B0D4-B3FA407A51A6}">
      <dsp:nvSpPr>
        <dsp:cNvPr id="0" name=""/>
        <dsp:cNvSpPr/>
      </dsp:nvSpPr>
      <dsp:spPr>
        <a:xfrm>
          <a:off x="2802301" y="4572963"/>
          <a:ext cx="1273320" cy="484854"/>
        </a:xfrm>
        <a:prstGeom prst="roundRect">
          <a:avLst/>
        </a:prstGeom>
        <a:gradFill flip="none" rotWithShape="1">
          <a:gsLst>
            <a:gs pos="0">
              <a:srgbClr val="FCD5B5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98480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84807"/>
              </a:solidFill>
            </a:rPr>
            <a:t>Preserve</a:t>
          </a:r>
        </a:p>
      </dsp:txBody>
      <dsp:txXfrm>
        <a:off x="2825970" y="4596632"/>
        <a:ext cx="1225982" cy="437516"/>
      </dsp:txXfrm>
    </dsp:sp>
    <dsp:sp modelId="{0FD4A519-10D4-4EE7-AC3E-EBD7D85740E2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468089" y="4351025"/>
              </a:moveTo>
              <a:arcTo wR="2244847" hR="2244847" stAng="6614639" swAng="683437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735C8-6CA7-48F9-B4AF-4D9B92978769}">
      <dsp:nvSpPr>
        <dsp:cNvPr id="0" name=""/>
        <dsp:cNvSpPr/>
      </dsp:nvSpPr>
      <dsp:spPr>
        <a:xfrm>
          <a:off x="1214954" y="3915462"/>
          <a:ext cx="1273320" cy="484854"/>
        </a:xfrm>
        <a:prstGeom prst="roundRect">
          <a:avLst/>
        </a:prstGeom>
        <a:gradFill flip="none" rotWithShape="1">
          <a:gsLst>
            <a:gs pos="0">
              <a:srgbClr val="FCD5B5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98480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84807"/>
              </a:solidFill>
            </a:rPr>
            <a:t>Discover</a:t>
          </a:r>
        </a:p>
      </dsp:txBody>
      <dsp:txXfrm>
        <a:off x="1238623" y="3939131"/>
        <a:ext cx="1225982" cy="437516"/>
      </dsp:txXfrm>
    </dsp:sp>
    <dsp:sp modelId="{7DFDE678-6B1C-4BBC-A38E-46FB50420688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15764" y="3392879"/>
              </a:moveTo>
              <a:arcTo wR="2244847" hR="2244847" stAng="8954542" swAng="1110550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6CDD-7DBF-4C6B-85BF-882FE6A71FDF}">
      <dsp:nvSpPr>
        <dsp:cNvPr id="0" name=""/>
        <dsp:cNvSpPr/>
      </dsp:nvSpPr>
      <dsp:spPr>
        <a:xfrm>
          <a:off x="557453" y="2328115"/>
          <a:ext cx="1273320" cy="484854"/>
        </a:xfrm>
        <a:prstGeom prst="roundRect">
          <a:avLst/>
        </a:prstGeom>
        <a:gradFill flip="none" rotWithShape="1">
          <a:gsLst>
            <a:gs pos="0">
              <a:srgbClr val="FCD5B5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98480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84807"/>
              </a:solidFill>
            </a:rPr>
            <a:t>Integrate</a:t>
          </a:r>
        </a:p>
      </dsp:txBody>
      <dsp:txXfrm>
        <a:off x="581122" y="2351784"/>
        <a:ext cx="1225982" cy="437516"/>
      </dsp:txXfrm>
    </dsp:sp>
    <dsp:sp modelId="{049616A8-A793-4C77-8E33-8F4622C118F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51099" y="1768599"/>
              </a:moveTo>
              <a:arcTo wR="2244847" hR="2244847" stAng="11534908" swAng="1110550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4064E-86B9-4A1D-AC40-6B3607D41628}">
      <dsp:nvSpPr>
        <dsp:cNvPr id="0" name=""/>
        <dsp:cNvSpPr/>
      </dsp:nvSpPr>
      <dsp:spPr>
        <a:xfrm>
          <a:off x="1214954" y="740769"/>
          <a:ext cx="1273320" cy="484854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100000">
              <a:srgbClr val="99C9C7"/>
            </a:gs>
          </a:gsLst>
          <a:lin ang="5400000" scaled="0"/>
          <a:tileRect/>
        </a:gradFill>
        <a:ln>
          <a:solidFill>
            <a:srgbClr val="457184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86072"/>
              </a:solidFill>
            </a:rPr>
            <a:t>Analyze</a:t>
          </a:r>
        </a:p>
      </dsp:txBody>
      <dsp:txXfrm>
        <a:off x="1238623" y="764438"/>
        <a:ext cx="1225982" cy="437516"/>
      </dsp:txXfrm>
    </dsp:sp>
    <dsp:sp modelId="{19FF4228-BCF6-4DBF-AEE0-CF82A986A72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067425" y="333560"/>
              </a:moveTo>
              <a:arcTo wR="2244847" hR="2244847" stAng="14301925" swAng="683437"/>
            </a:path>
          </a:pathLst>
        </a:custGeom>
        <a:noFill/>
        <a:ln w="28575" cap="flat" cmpd="sng" algn="ctr">
          <a:solidFill>
            <a:srgbClr val="186072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E2F18-F043-2846-95DB-CBAA147D529B}">
      <dsp:nvSpPr>
        <dsp:cNvPr id="0" name=""/>
        <dsp:cNvSpPr/>
      </dsp:nvSpPr>
      <dsp:spPr>
        <a:xfrm>
          <a:off x="2802301" y="83268"/>
          <a:ext cx="1273320" cy="484854"/>
        </a:xfrm>
        <a:prstGeom prst="roundRect">
          <a:avLst/>
        </a:prstGeom>
        <a:gradFill rotWithShape="0">
          <a:gsLst>
            <a:gs pos="0">
              <a:srgbClr val="99C9C7"/>
            </a:gs>
            <a:gs pos="100000">
              <a:schemeClr val="bg1"/>
            </a:gs>
          </a:gsLst>
          <a:lin ang="162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5">
                  <a:lumMod val="50000"/>
                </a:schemeClr>
              </a:solidFill>
            </a:rPr>
            <a:t>Plan</a:t>
          </a:r>
          <a:endParaRPr lang="en-U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825970" y="106937"/>
        <a:ext cx="1225982" cy="437516"/>
      </dsp:txXfrm>
    </dsp:sp>
    <dsp:sp modelId="{8864FD29-B527-0A45-AF38-136A7CA3EA73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021641" y="138682"/>
              </a:moveTo>
              <a:arcTo wR="2244847" hR="2244847" stAng="17414696" swAng="683613"/>
            </a:path>
          </a:pathLst>
        </a:custGeom>
        <a:noFill/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3D520-3DE0-864B-ACAB-5B591616A6D9}">
      <dsp:nvSpPr>
        <dsp:cNvPr id="0" name=""/>
        <dsp:cNvSpPr/>
      </dsp:nvSpPr>
      <dsp:spPr>
        <a:xfrm>
          <a:off x="4390798" y="740879"/>
          <a:ext cx="1271020" cy="484633"/>
        </a:xfrm>
        <a:prstGeom prst="roundRect">
          <a:avLst/>
        </a:prstGeom>
        <a:gradFill rotWithShape="0">
          <a:gsLst>
            <a:gs pos="0">
              <a:srgbClr val="99C9C7"/>
            </a:gs>
            <a:gs pos="100000">
              <a:schemeClr val="bg1"/>
            </a:gs>
          </a:gsLst>
          <a:lin ang="162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5">
                  <a:lumMod val="50000"/>
                </a:schemeClr>
              </a:solidFill>
            </a:rPr>
            <a:t>Collect</a:t>
          </a:r>
          <a:endParaRPr lang="en-U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414456" y="764537"/>
        <a:ext cx="1223704" cy="437317"/>
      </dsp:txXfrm>
    </dsp:sp>
    <dsp:sp modelId="{3BACACFC-1124-AF4D-BBB2-76FDB50352A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173874" y="1096720"/>
              </a:moveTo>
              <a:arcTo wR="2244847" hR="2244847" stAng="19754372" swAng="1110679"/>
            </a:path>
          </a:pathLst>
        </a:custGeom>
        <a:noFill/>
        <a:ln w="28575" cap="flat" cmpd="sng" algn="ctr">
          <a:solidFill>
            <a:srgbClr val="21596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86B52-E2FF-4D63-93A1-E61D8377C34A}">
      <dsp:nvSpPr>
        <dsp:cNvPr id="0" name=""/>
        <dsp:cNvSpPr/>
      </dsp:nvSpPr>
      <dsp:spPr>
        <a:xfrm>
          <a:off x="5047148" y="2328115"/>
          <a:ext cx="1273320" cy="484854"/>
        </a:xfrm>
        <a:prstGeom prst="roundRect">
          <a:avLst/>
        </a:prstGeom>
        <a:gradFill rotWithShape="0">
          <a:gsLst>
            <a:gs pos="0">
              <a:srgbClr val="99C9C7"/>
            </a:gs>
            <a:gs pos="100000">
              <a:schemeClr val="bg1"/>
            </a:gs>
          </a:gsLst>
          <a:lin ang="162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5">
                  <a:lumMod val="50000"/>
                </a:schemeClr>
              </a:solidFill>
            </a:rPr>
            <a:t>Assure</a:t>
          </a:r>
        </a:p>
      </dsp:txBody>
      <dsp:txXfrm>
        <a:off x="5070817" y="2351784"/>
        <a:ext cx="1225982" cy="437516"/>
      </dsp:txXfrm>
    </dsp:sp>
    <dsp:sp modelId="{A9CD118D-5A7B-4B7B-BEB0-016F1E217120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438595" y="2721095"/>
              </a:moveTo>
              <a:arcTo wR="2244847" hR="2244847" stAng="734908" swAng="1110550"/>
            </a:path>
          </a:pathLst>
        </a:custGeom>
        <a:noFill/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36C64-20B8-A14E-8759-154A58F6D6C3}">
      <dsp:nvSpPr>
        <dsp:cNvPr id="0" name=""/>
        <dsp:cNvSpPr/>
      </dsp:nvSpPr>
      <dsp:spPr>
        <a:xfrm>
          <a:off x="4389648" y="3915462"/>
          <a:ext cx="1273320" cy="484854"/>
        </a:xfrm>
        <a:prstGeom prst="roundRect">
          <a:avLst/>
        </a:prstGeom>
        <a:gradFill rotWithShape="0">
          <a:gsLst>
            <a:gs pos="0">
              <a:srgbClr val="99C9C7"/>
            </a:gs>
            <a:gs pos="100000">
              <a:schemeClr val="bg1"/>
            </a:gs>
          </a:gsLst>
          <a:lin ang="162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5">
                  <a:lumMod val="50000"/>
                </a:schemeClr>
              </a:solidFill>
            </a:rPr>
            <a:t>Describe</a:t>
          </a:r>
          <a:endParaRPr lang="en-US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413317" y="3939131"/>
        <a:ext cx="1225982" cy="437516"/>
      </dsp:txXfrm>
    </dsp:sp>
    <dsp:sp modelId="{6A2CC0A6-BC38-5041-A60B-0DABCA6762C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422269" y="4156134"/>
              </a:moveTo>
              <a:arcTo wR="2244847" hR="2244847" stAng="3501925" swAng="683437"/>
            </a:path>
          </a:pathLst>
        </a:custGeom>
        <a:noFill/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C3E94-8CB6-456F-B0D4-B3FA407A51A6}">
      <dsp:nvSpPr>
        <dsp:cNvPr id="0" name=""/>
        <dsp:cNvSpPr/>
      </dsp:nvSpPr>
      <dsp:spPr>
        <a:xfrm>
          <a:off x="2802301" y="4572963"/>
          <a:ext cx="1273320" cy="484854"/>
        </a:xfrm>
        <a:prstGeom prst="roundRect">
          <a:avLst/>
        </a:prstGeom>
        <a:solidFill>
          <a:schemeClr val="accent6">
            <a:lumMod val="40000"/>
            <a:lumOff val="60000"/>
            <a:alpha val="2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</a:rPr>
            <a:t>Preserve</a:t>
          </a:r>
        </a:p>
      </dsp:txBody>
      <dsp:txXfrm>
        <a:off x="2825970" y="4596632"/>
        <a:ext cx="1225982" cy="437516"/>
      </dsp:txXfrm>
    </dsp:sp>
    <dsp:sp modelId="{0FD4A519-10D4-4EE7-AC3E-EBD7D85740E2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468089" y="4351025"/>
              </a:moveTo>
              <a:arcTo wR="2244847" hR="2244847" stAng="6614639" swAng="683437"/>
            </a:path>
          </a:pathLst>
        </a:custGeom>
        <a:noFill/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735C8-6CA7-48F9-B4AF-4D9B92978769}">
      <dsp:nvSpPr>
        <dsp:cNvPr id="0" name=""/>
        <dsp:cNvSpPr/>
      </dsp:nvSpPr>
      <dsp:spPr>
        <a:xfrm>
          <a:off x="1214954" y="3915462"/>
          <a:ext cx="1273320" cy="484854"/>
        </a:xfrm>
        <a:prstGeom prst="roundRect">
          <a:avLst/>
        </a:prstGeom>
        <a:solidFill>
          <a:schemeClr val="accent6">
            <a:lumMod val="40000"/>
            <a:lumOff val="60000"/>
            <a:alpha val="2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</a:rPr>
            <a:t>Discover</a:t>
          </a:r>
        </a:p>
      </dsp:txBody>
      <dsp:txXfrm>
        <a:off x="1238623" y="3939131"/>
        <a:ext cx="1225982" cy="437516"/>
      </dsp:txXfrm>
    </dsp:sp>
    <dsp:sp modelId="{7DFDE678-6B1C-4BBC-A38E-46FB50420688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15764" y="3392879"/>
              </a:moveTo>
              <a:arcTo wR="2244847" hR="2244847" stAng="8954542" swAng="1110550"/>
            </a:path>
          </a:pathLst>
        </a:custGeom>
        <a:noFill/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6CDD-7DBF-4C6B-85BF-882FE6A71FDF}">
      <dsp:nvSpPr>
        <dsp:cNvPr id="0" name=""/>
        <dsp:cNvSpPr/>
      </dsp:nvSpPr>
      <dsp:spPr>
        <a:xfrm>
          <a:off x="557453" y="2328115"/>
          <a:ext cx="1273320" cy="484854"/>
        </a:xfrm>
        <a:prstGeom prst="roundRect">
          <a:avLst/>
        </a:prstGeom>
        <a:solidFill>
          <a:schemeClr val="accent6">
            <a:lumMod val="40000"/>
            <a:lumOff val="60000"/>
            <a:alpha val="2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</a:rPr>
            <a:t>Integrate</a:t>
          </a:r>
        </a:p>
      </dsp:txBody>
      <dsp:txXfrm>
        <a:off x="581122" y="2351784"/>
        <a:ext cx="1225982" cy="437516"/>
      </dsp:txXfrm>
    </dsp:sp>
    <dsp:sp modelId="{049616A8-A793-4C77-8E33-8F4622C118F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51099" y="1768599"/>
              </a:moveTo>
              <a:arcTo wR="2244847" hR="2244847" stAng="11534908" swAng="1110550"/>
            </a:path>
          </a:pathLst>
        </a:custGeom>
        <a:noFill/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4064E-86B9-4A1D-AC40-6B3607D41628}">
      <dsp:nvSpPr>
        <dsp:cNvPr id="0" name=""/>
        <dsp:cNvSpPr/>
      </dsp:nvSpPr>
      <dsp:spPr>
        <a:xfrm>
          <a:off x="1214954" y="740769"/>
          <a:ext cx="1273320" cy="484854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rgbClr val="99C9C7"/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5">
                  <a:lumMod val="50000"/>
                </a:schemeClr>
              </a:solidFill>
            </a:rPr>
            <a:t>Analyze</a:t>
          </a:r>
        </a:p>
      </dsp:txBody>
      <dsp:txXfrm>
        <a:off x="1238623" y="764438"/>
        <a:ext cx="1225982" cy="437516"/>
      </dsp:txXfrm>
    </dsp:sp>
    <dsp:sp modelId="{19FF4228-BCF6-4DBF-AEE0-CF82A986A72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067425" y="333560"/>
              </a:moveTo>
              <a:arcTo wR="2244847" hR="2244847" stAng="14301925" swAng="683437"/>
            </a:path>
          </a:pathLst>
        </a:custGeom>
        <a:noFill/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E2F18-F043-2846-95DB-CBAA147D529B}">
      <dsp:nvSpPr>
        <dsp:cNvPr id="0" name=""/>
        <dsp:cNvSpPr/>
      </dsp:nvSpPr>
      <dsp:spPr>
        <a:xfrm>
          <a:off x="2802301" y="83268"/>
          <a:ext cx="1273320" cy="484854"/>
        </a:xfrm>
        <a:prstGeom prst="roundRect">
          <a:avLst/>
        </a:prstGeom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5968"/>
              </a:solidFill>
            </a:rPr>
            <a:t>Plan</a:t>
          </a:r>
          <a:endParaRPr lang="en-US" sz="2000" kern="1200" dirty="0">
            <a:solidFill>
              <a:srgbClr val="215968"/>
            </a:solidFill>
          </a:endParaRPr>
        </a:p>
      </dsp:txBody>
      <dsp:txXfrm>
        <a:off x="2825970" y="106937"/>
        <a:ext cx="1225982" cy="437516"/>
      </dsp:txXfrm>
    </dsp:sp>
    <dsp:sp modelId="{8864FD29-B527-0A45-AF38-136A7CA3EA73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021641" y="138682"/>
              </a:moveTo>
              <a:arcTo wR="2244847" hR="2244847" stAng="17414696" swAng="683613"/>
            </a:path>
          </a:pathLst>
        </a:custGeom>
        <a:noFill/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3D520-3DE0-864B-ACAB-5B591616A6D9}">
      <dsp:nvSpPr>
        <dsp:cNvPr id="0" name=""/>
        <dsp:cNvSpPr/>
      </dsp:nvSpPr>
      <dsp:spPr>
        <a:xfrm>
          <a:off x="4390798" y="740879"/>
          <a:ext cx="1271020" cy="484633"/>
        </a:xfrm>
        <a:prstGeom prst="roundRect">
          <a:avLst/>
        </a:prstGeom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5968"/>
              </a:solidFill>
            </a:rPr>
            <a:t>Collect</a:t>
          </a:r>
          <a:endParaRPr lang="en-US" sz="2000" kern="1200" dirty="0">
            <a:solidFill>
              <a:srgbClr val="215968"/>
            </a:solidFill>
          </a:endParaRPr>
        </a:p>
      </dsp:txBody>
      <dsp:txXfrm>
        <a:off x="4414456" y="764537"/>
        <a:ext cx="1223704" cy="437317"/>
      </dsp:txXfrm>
    </dsp:sp>
    <dsp:sp modelId="{3BACACFC-1124-AF4D-BBB2-76FDB50352A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173874" y="1096720"/>
              </a:moveTo>
              <a:arcTo wR="2244847" hR="2244847" stAng="19754372" swAng="1110679"/>
            </a:path>
          </a:pathLst>
        </a:custGeom>
        <a:noFill/>
        <a:ln w="28575" cap="flat" cmpd="sng" algn="ctr">
          <a:solidFill>
            <a:srgbClr val="21596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86B52-E2FF-4D63-93A1-E61D8377C34A}">
      <dsp:nvSpPr>
        <dsp:cNvPr id="0" name=""/>
        <dsp:cNvSpPr/>
      </dsp:nvSpPr>
      <dsp:spPr>
        <a:xfrm>
          <a:off x="5047148" y="2328115"/>
          <a:ext cx="1273320" cy="484854"/>
        </a:xfrm>
        <a:prstGeom prst="roundRect">
          <a:avLst/>
        </a:prstGeom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5968"/>
              </a:solidFill>
            </a:rPr>
            <a:t>Assure</a:t>
          </a:r>
        </a:p>
      </dsp:txBody>
      <dsp:txXfrm>
        <a:off x="5070817" y="2351784"/>
        <a:ext cx="1225982" cy="437516"/>
      </dsp:txXfrm>
    </dsp:sp>
    <dsp:sp modelId="{A9CD118D-5A7B-4B7B-BEB0-016F1E217120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4438595" y="2721095"/>
              </a:moveTo>
              <a:arcTo wR="2244847" hR="2244847" stAng="734908" swAng="1110550"/>
            </a:path>
          </a:pathLst>
        </a:custGeom>
        <a:noFill/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36C64-20B8-A14E-8759-154A58F6D6C3}">
      <dsp:nvSpPr>
        <dsp:cNvPr id="0" name=""/>
        <dsp:cNvSpPr/>
      </dsp:nvSpPr>
      <dsp:spPr>
        <a:xfrm>
          <a:off x="4389648" y="3915462"/>
          <a:ext cx="1273320" cy="484854"/>
        </a:xfrm>
        <a:prstGeom prst="roundRect">
          <a:avLst/>
        </a:prstGeom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5968"/>
              </a:solidFill>
            </a:rPr>
            <a:t>Describe</a:t>
          </a:r>
          <a:endParaRPr lang="en-US" sz="2000" b="1" kern="1200" dirty="0">
            <a:solidFill>
              <a:srgbClr val="215968"/>
            </a:solidFill>
          </a:endParaRPr>
        </a:p>
      </dsp:txBody>
      <dsp:txXfrm>
        <a:off x="4413317" y="3939131"/>
        <a:ext cx="1225982" cy="437516"/>
      </dsp:txXfrm>
    </dsp:sp>
    <dsp:sp modelId="{6A2CC0A6-BC38-5041-A60B-0DABCA6762C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422269" y="4156134"/>
              </a:moveTo>
              <a:arcTo wR="2244847" hR="2244847" stAng="3501925" swAng="683437"/>
            </a:path>
          </a:pathLst>
        </a:custGeom>
        <a:noFill/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C3E94-8CB6-456F-B0D4-B3FA407A51A6}">
      <dsp:nvSpPr>
        <dsp:cNvPr id="0" name=""/>
        <dsp:cNvSpPr/>
      </dsp:nvSpPr>
      <dsp:spPr>
        <a:xfrm>
          <a:off x="2802301" y="4572963"/>
          <a:ext cx="1273320" cy="484854"/>
        </a:xfrm>
        <a:prstGeom prst="roundRect">
          <a:avLst/>
        </a:prstGeom>
        <a:solidFill>
          <a:srgbClr val="FCD5B5">
            <a:alpha val="20000"/>
          </a:srgbClr>
        </a:solidFill>
        <a:ln>
          <a:solidFill>
            <a:srgbClr val="98480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84807"/>
              </a:solidFill>
            </a:rPr>
            <a:t>Preserve</a:t>
          </a:r>
        </a:p>
      </dsp:txBody>
      <dsp:txXfrm>
        <a:off x="2825970" y="4596632"/>
        <a:ext cx="1225982" cy="437516"/>
      </dsp:txXfrm>
    </dsp:sp>
    <dsp:sp modelId="{0FD4A519-10D4-4EE7-AC3E-EBD7D85740E2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468089" y="4351025"/>
              </a:moveTo>
              <a:arcTo wR="2244847" hR="2244847" stAng="6614639" swAng="683437"/>
            </a:path>
          </a:pathLst>
        </a:custGeom>
        <a:noFill/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735C8-6CA7-48F9-B4AF-4D9B92978769}">
      <dsp:nvSpPr>
        <dsp:cNvPr id="0" name=""/>
        <dsp:cNvSpPr/>
      </dsp:nvSpPr>
      <dsp:spPr>
        <a:xfrm>
          <a:off x="1214954" y="3915462"/>
          <a:ext cx="1273320" cy="484854"/>
        </a:xfrm>
        <a:prstGeom prst="roundRect">
          <a:avLst/>
        </a:prstGeom>
        <a:solidFill>
          <a:srgbClr val="FCD5B5">
            <a:alpha val="20000"/>
          </a:srgbClr>
        </a:solidFill>
        <a:ln>
          <a:solidFill>
            <a:srgbClr val="98480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84807"/>
              </a:solidFill>
            </a:rPr>
            <a:t>Discover</a:t>
          </a:r>
        </a:p>
      </dsp:txBody>
      <dsp:txXfrm>
        <a:off x="1238623" y="3939131"/>
        <a:ext cx="1225982" cy="437516"/>
      </dsp:txXfrm>
    </dsp:sp>
    <dsp:sp modelId="{7DFDE678-6B1C-4BBC-A38E-46FB50420688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315764" y="3392879"/>
              </a:moveTo>
              <a:arcTo wR="2244847" hR="2244847" stAng="8954542" swAng="1110550"/>
            </a:path>
          </a:pathLst>
        </a:custGeom>
        <a:noFill/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6CDD-7DBF-4C6B-85BF-882FE6A71FDF}">
      <dsp:nvSpPr>
        <dsp:cNvPr id="0" name=""/>
        <dsp:cNvSpPr/>
      </dsp:nvSpPr>
      <dsp:spPr>
        <a:xfrm>
          <a:off x="557453" y="2328115"/>
          <a:ext cx="1273320" cy="484854"/>
        </a:xfrm>
        <a:prstGeom prst="roundRect">
          <a:avLst/>
        </a:prstGeom>
        <a:solidFill>
          <a:srgbClr val="FCD5B5">
            <a:alpha val="20000"/>
          </a:srgbClr>
        </a:solidFill>
        <a:ln>
          <a:solidFill>
            <a:srgbClr val="98480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984807"/>
              </a:solidFill>
            </a:rPr>
            <a:t>Integrate</a:t>
          </a:r>
        </a:p>
      </dsp:txBody>
      <dsp:txXfrm>
        <a:off x="581122" y="2351784"/>
        <a:ext cx="1225982" cy="437516"/>
      </dsp:txXfrm>
    </dsp:sp>
    <dsp:sp modelId="{049616A8-A793-4C77-8E33-8F4622C118F7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51099" y="1768599"/>
              </a:moveTo>
              <a:arcTo wR="2244847" hR="2244847" stAng="11534908" swAng="1110550"/>
            </a:path>
          </a:pathLst>
        </a:custGeom>
        <a:noFill/>
        <a:ln w="28575" cap="flat" cmpd="sng" algn="ctr">
          <a:solidFill>
            <a:srgbClr val="B3A2C7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4064E-86B9-4A1D-AC40-6B3607D41628}">
      <dsp:nvSpPr>
        <dsp:cNvPr id="0" name=""/>
        <dsp:cNvSpPr/>
      </dsp:nvSpPr>
      <dsp:spPr>
        <a:xfrm>
          <a:off x="1214954" y="740769"/>
          <a:ext cx="1273320" cy="484854"/>
        </a:xfrm>
        <a:prstGeom prst="roundRect">
          <a:avLst/>
        </a:prstGeom>
        <a:gradFill flip="none" rotWithShape="1">
          <a:gsLst>
            <a:gs pos="0">
              <a:srgbClr val="99C9C7"/>
            </a:gs>
            <a:gs pos="100000">
              <a:srgbClr val="FFFFFF"/>
            </a:gs>
          </a:gsLst>
          <a:lin ang="16200000" scaled="0"/>
          <a:tileRect/>
        </a:gradFill>
        <a:ln>
          <a:solidFill>
            <a:srgbClr val="21596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5968"/>
              </a:solidFill>
            </a:rPr>
            <a:t>Analyze</a:t>
          </a:r>
        </a:p>
      </dsp:txBody>
      <dsp:txXfrm>
        <a:off x="1238623" y="764438"/>
        <a:ext cx="1225982" cy="437516"/>
      </dsp:txXfrm>
    </dsp:sp>
    <dsp:sp modelId="{19FF4228-BCF6-4DBF-AEE0-CF82A986A726}">
      <dsp:nvSpPr>
        <dsp:cNvPr id="0" name=""/>
        <dsp:cNvSpPr/>
      </dsp:nvSpPr>
      <dsp:spPr>
        <a:xfrm>
          <a:off x="1194113" y="325695"/>
          <a:ext cx="4489695" cy="4489695"/>
        </a:xfrm>
        <a:custGeom>
          <a:avLst/>
          <a:gdLst/>
          <a:ahLst/>
          <a:cxnLst/>
          <a:rect l="0" t="0" r="0" b="0"/>
          <a:pathLst>
            <a:path>
              <a:moveTo>
                <a:pt x="1067425" y="333560"/>
              </a:moveTo>
              <a:arcTo wR="2244847" hR="2244847" stAng="14301925" swAng="683437"/>
            </a:path>
          </a:pathLst>
        </a:custGeom>
        <a:noFill/>
        <a:ln w="28575" cap="flat" cmpd="sng" algn="ctr">
          <a:solidFill>
            <a:srgbClr val="215968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213A6C-4A0C-5A46-A2ED-4277660C48C3}" type="datetimeFigureOut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2220BF-75BC-8F4F-AA6C-9C73516FD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410" y="8686643"/>
            <a:ext cx="2971591" cy="4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33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33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33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hyperlink" Target="file:///\\localhost\webcal\::www.idigbio.org:events-calendar:export.ics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emf"/><Relationship Id="rId14" Type="http://schemas.openxmlformats.org/officeDocument/2006/relationships/image" Target="../media/image1.emf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www.facebook.com/iDigBio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twitter.com/iDigBio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://vimeo.com/idigbio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idigbio.org/rss-feed.xml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1" descr="footer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857250"/>
            <a:ext cx="9144000" cy="463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500438" y="5803900"/>
            <a:ext cx="5370512" cy="900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00" i="1" smtClean="0">
                <a:solidFill>
                  <a:prstClr val="black"/>
                </a:solidFill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pPr>
              <a:defRPr/>
            </a:pPr>
            <a:endParaRPr lang="en-US" sz="1000" smtClean="0">
              <a:solidFill>
                <a:prstClr val="black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223838" y="0"/>
            <a:ext cx="1836737" cy="681038"/>
            <a:chOff x="2712986" y="0"/>
            <a:chExt cx="9928372" cy="3686109"/>
          </a:xfrm>
        </p:grpSpPr>
        <p:sp>
          <p:nvSpPr>
            <p:cNvPr id="9" name="Rectangle 8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6" descr="idigbio_logo_cmyk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 descr="ASU_BioKIC_logo_CMY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65088"/>
            <a:ext cx="1992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ataONE_LOGO_Transparent.t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65088"/>
            <a:ext cx="18240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tdTCN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2700"/>
            <a:ext cx="812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6988"/>
            <a:ext cx="208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390"/>
            <a:ext cx="6400800" cy="141011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9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9BC3C26F-BC15-4203-A065-3DBF9677349B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3756"/>
            <a:ext cx="1669232" cy="5462594"/>
          </a:xfrm>
          <a:prstGeom prst="rect">
            <a:avLst/>
          </a:prstGeom>
        </p:spPr>
        <p:txBody>
          <a:bodyPr vert="eaVert"/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93756"/>
            <a:ext cx="6019800" cy="54625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84043-3FCA-46EF-84F2-3E51A73A9C82}" type="datetime1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2313" y="123825"/>
            <a:ext cx="21351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0700"/>
            <a:ext cx="9144000" cy="4975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1" descr="footer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500438" y="5810250"/>
            <a:ext cx="5370512" cy="738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000" i="1" smtClean="0">
                <a:solidFill>
                  <a:prstClr val="black"/>
                </a:solidFill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  <a:endParaRPr lang="en-US" sz="1000" smtClean="0">
              <a:solidFill>
                <a:prstClr val="black"/>
              </a:solidFill>
            </a:endParaRPr>
          </a:p>
        </p:txBody>
      </p:sp>
      <p:pic>
        <p:nvPicPr>
          <p:cNvPr id="6" name="Picture 1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7765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400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r="12192"/>
          <a:stretch>
            <a:fillRect/>
          </a:stretch>
        </p:blipFill>
        <p:spPr bwMode="auto">
          <a:xfrm>
            <a:off x="3209925" y="3703638"/>
            <a:ext cx="401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171950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hlinkClick r:id="rId11" action="ppaction://hlinkfile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6609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685800" y="3503613"/>
            <a:ext cx="212407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Helvetica" charset="0"/>
                <a:cs typeface="Helvetica" charset="0"/>
              </a:rPr>
              <a:t>www.idigbio.org</a:t>
            </a:r>
          </a:p>
        </p:txBody>
      </p:sp>
      <p:grpSp>
        <p:nvGrpSpPr>
          <p:cNvPr id="12" name="Group 21"/>
          <p:cNvGrpSpPr>
            <a:grpSpLocks/>
          </p:cNvGrpSpPr>
          <p:nvPr userDrawn="1"/>
        </p:nvGrpSpPr>
        <p:grpSpPr bwMode="auto">
          <a:xfrm>
            <a:off x="1252538" y="2674938"/>
            <a:ext cx="968375" cy="830262"/>
            <a:chOff x="1252080" y="2742784"/>
            <a:chExt cx="968247" cy="830111"/>
          </a:xfrm>
        </p:grpSpPr>
        <p:pic>
          <p:nvPicPr>
            <p:cNvPr id="13" name="Picture 22" descr="idigbio_logo_rgb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69"/>
            <a:stretch>
              <a:fillRect/>
            </a:stretch>
          </p:blipFill>
          <p:spPr bwMode="auto">
            <a:xfrm>
              <a:off x="1252080" y="2742784"/>
              <a:ext cx="861291" cy="8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1945725" y="3361796"/>
              <a:ext cx="274602" cy="211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24"/>
          <p:cNvSpPr txBox="1">
            <a:spLocks noChangeArrowheads="1"/>
          </p:cNvSpPr>
          <p:nvPr userDrawn="1"/>
        </p:nvSpPr>
        <p:spPr bwMode="auto">
          <a:xfrm>
            <a:off x="3751263" y="2601913"/>
            <a:ext cx="5392737" cy="2676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facebook.com/iDigBio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twitter.com/iDigBio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vimeo.com/idigbio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idigbio.org/rss-feed.xml</a:t>
            </a:r>
          </a:p>
          <a:p>
            <a:pPr>
              <a:lnSpc>
                <a:spcPts val="3600"/>
              </a:lnSpc>
              <a:defRPr/>
            </a:pPr>
            <a:r>
              <a:rPr lang="en-US" sz="1600" smtClean="0">
                <a:solidFill>
                  <a:prstClr val="black"/>
                </a:solidFill>
                <a:latin typeface="Cambria" panose="02040503050406030204" pitchFamily="18" charset="0"/>
              </a:rPr>
              <a:t>webcal://www.idigbio.org/events-calendar/export.ics</a:t>
            </a:r>
          </a:p>
          <a:p>
            <a:pPr>
              <a:defRPr/>
            </a:pPr>
            <a:endParaRPr lang="en-US" sz="1800" smtClean="0">
              <a:solidFill>
                <a:prstClr val="black"/>
              </a:solidFill>
            </a:endParaRPr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230188" y="0"/>
            <a:ext cx="1836737" cy="681038"/>
            <a:chOff x="2712986" y="0"/>
            <a:chExt cx="9928372" cy="3686109"/>
          </a:xfrm>
        </p:grpSpPr>
        <p:sp>
          <p:nvSpPr>
            <p:cNvPr id="17" name="Rectangle 16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25" descr="idigbio_logo_cmyk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" descr="ASU_BioKIC_logo_CMY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DataONE_LOGO_Transparent.t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ttdTCNLogo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F8ECC8D8-753D-4696-876E-5A247371A4B8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227013" y="0"/>
            <a:ext cx="1836737" cy="681038"/>
            <a:chOff x="2712986" y="0"/>
            <a:chExt cx="9928372" cy="3686109"/>
          </a:xfrm>
        </p:grpSpPr>
        <p:sp>
          <p:nvSpPr>
            <p:cNvPr id="9" name="Rectangle 8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6" descr="idigbio_logo_cmyk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 descr="ASU_BioKIC_logo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ataONE_LOGO_Transparent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tdTCN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7"/>
            <a:ext cx="8229600" cy="571500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10"/>
            <a:ext cx="8229600" cy="4700729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70D92-5EDC-4783-8EC2-3A58DBE76A5E}" type="datetime1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3638" y="123825"/>
            <a:ext cx="1693862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5888038"/>
            <a:ext cx="520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D72DAE7A-B067-464F-A661-F78D2EA801DF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942"/>
            <a:ext cx="8229600" cy="670528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B1969-D012-4580-9632-B5CA88F9BBD3}" type="datetime1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8025" y="123825"/>
            <a:ext cx="2149475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A4BFDC41-2906-43BB-92C0-C691BC44B95B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927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7406"/>
            <a:ext cx="4040188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6066"/>
            <a:ext cx="4040188" cy="3680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7406"/>
            <a:ext cx="4041775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6066"/>
            <a:ext cx="4041775" cy="3680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E254A1-72A8-4D1E-B73F-F01B45BDA600}" type="datetime1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7038" y="123825"/>
            <a:ext cx="1160462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1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70B39FC7-E80E-459F-8DE2-E6E4E97CE60F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12163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4699B-2A3B-41F9-B6A6-6231AD9D39C9}" type="datetime1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5013" y="123825"/>
            <a:ext cx="21224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1BF939B6-DDCF-4BA4-B3DB-791ED032D1DA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AD0F03-E467-48FE-BF2D-2C2257153A38}" type="datetime1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02313" y="123825"/>
            <a:ext cx="21351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BD8C38C7-A398-451D-A77A-619D1BD11BAE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862"/>
            <a:ext cx="3008313" cy="708876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0862"/>
            <a:ext cx="5111750" cy="5567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3189"/>
            <a:ext cx="3008313" cy="4665299"/>
          </a:xfrm>
        </p:spPr>
        <p:txBody>
          <a:bodyPr/>
          <a:lstStyle>
            <a:lvl1pPr marL="0" indent="0">
              <a:buNone/>
              <a:defRPr sz="1400">
                <a:latin typeface="Cambr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477C9C-62B1-4682-81AB-7C0DF039E328}" type="datetime1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8025" y="123825"/>
            <a:ext cx="2149475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6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F401DBBE-39F2-4D75-9E49-BF38D3100806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54" y="5482639"/>
            <a:ext cx="5486400" cy="4052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754" y="987834"/>
            <a:ext cx="7953437" cy="4379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54" y="5887849"/>
            <a:ext cx="5486400" cy="5205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13095C-2101-4314-9F90-63678FC6B336}" type="datetime1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8025" y="123825"/>
            <a:ext cx="2149475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76AAD775-E81A-456C-A41A-67F6A3158695}" type="slidenum">
              <a:rPr lang="en-US" sz="900" smtClean="0">
                <a:solidFill>
                  <a:prstClr val="white"/>
                </a:solidFill>
                <a:latin typeface="Cambria" panose="02040503050406030204" pitchFamily="18" charset="0"/>
              </a:rPr>
              <a:pPr algn="r">
                <a:defRPr/>
              </a:pPr>
              <a:t>‹#›</a:t>
            </a:fld>
            <a:endParaRPr lang="en-US" sz="900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3" descr="ASU_BioKIC_logo_CMY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913"/>
            <a:ext cx="180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ataONE_LOGO_Transparen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1113"/>
            <a:ext cx="2012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tdTCN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41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4694"/>
          <a:stretch>
            <a:fillRect/>
          </a:stretch>
        </p:blipFill>
        <p:spPr bwMode="auto">
          <a:xfrm>
            <a:off x="4133850" y="6508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28629"/>
            <a:ext cx="8229600" cy="44277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3246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1F6CC4-DB81-451D-935E-202F9536D1F1}" type="datetime1">
              <a:rPr lang="en-US"/>
              <a:pPr>
                <a:defRPr/>
              </a:pPr>
              <a:t>9/13/15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5013" y="123825"/>
            <a:ext cx="2122487" cy="331788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71700"/>
            <a:ext cx="8229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5313" y="123825"/>
            <a:ext cx="80010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12 pt. Helvetica* 65 Medium   0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8/6/14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350" y="123825"/>
            <a:ext cx="424815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12 pt. Helvetica* 65 Medium   0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230188" y="0"/>
            <a:ext cx="1836737" cy="681038"/>
            <a:chOff x="2712986" y="0"/>
            <a:chExt cx="9928372" cy="3686109"/>
          </a:xfrm>
        </p:grpSpPr>
        <p:sp>
          <p:nvSpPr>
            <p:cNvPr id="7" name="Rectangle 6"/>
            <p:cNvSpPr/>
            <p:nvPr/>
          </p:nvSpPr>
          <p:spPr>
            <a:xfrm>
              <a:off x="2712986" y="0"/>
              <a:ext cx="9928372" cy="3686109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32" name="Picture 8" descr="idigbio_logo_cmyk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9" y="419100"/>
              <a:ext cx="8708199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076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/>
          <a:ea typeface="ＭＳ Ｐゴシック" charset="0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/>
          <a:ea typeface="ＭＳ Ｐゴシック" charset="0"/>
          <a:cs typeface="Cambr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/>
          <a:ea typeface="ＭＳ Ｐゴシック" charset="0"/>
          <a:cs typeface="Cambr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9"/>
                </a:solidFill>
                <a:ea typeface="+mj-ea"/>
                <a:cs typeface="+mj-cs"/>
              </a:rPr>
              <a:t>General Concepts and Best Practices:</a:t>
            </a:r>
            <a:br>
              <a:rPr lang="en-US" dirty="0" smtClean="0">
                <a:solidFill>
                  <a:srgbClr val="0000F9"/>
                </a:solidFill>
                <a:ea typeface="+mj-ea"/>
                <a:cs typeface="+mj-cs"/>
              </a:rPr>
            </a:br>
            <a:r>
              <a:rPr lang="en-US" sz="2600" dirty="0" smtClean="0">
                <a:solidFill>
                  <a:srgbClr val="0000F9"/>
                </a:solidFill>
                <a:ea typeface="+mj-ea"/>
                <a:cs typeface="+mj-cs"/>
              </a:rPr>
              <a:t>DLC, Data Modeling, Relational Databases</a:t>
            </a:r>
            <a:endParaRPr lang="en-US" sz="2600" dirty="0">
              <a:solidFill>
                <a:srgbClr val="0000F9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42840"/>
            <a:ext cx="7267904" cy="1459781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Amber </a:t>
            </a:r>
            <a:r>
              <a:rPr lang="en-US" dirty="0" smtClean="0">
                <a:ea typeface="+mn-ea"/>
              </a:rPr>
              <a:t>Budden, </a:t>
            </a:r>
            <a:r>
              <a:rPr lang="en-US" dirty="0" err="1" smtClean="0">
                <a:ea typeface="+mn-ea"/>
              </a:rPr>
              <a:t>DataONE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Edward Gilbert, </a:t>
            </a:r>
            <a:r>
              <a:rPr lang="en-US" dirty="0" err="1" smtClean="0">
                <a:ea typeface="+mn-ea"/>
              </a:rPr>
              <a:t>Symbiota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September 15 – 17, 2015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Arizona State University (ASU)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Biodiversity Knowledge Integration Center (</a:t>
            </a:r>
            <a:r>
              <a:rPr lang="en-US" i="1" dirty="0" err="1"/>
              <a:t>BioKIC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Brought to you by: </a:t>
            </a:r>
            <a:r>
              <a:rPr lang="en-US" dirty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Tri-Trophic </a:t>
            </a:r>
            <a:r>
              <a:rPr lang="en-US" dirty="0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TCN, </a:t>
            </a:r>
            <a:r>
              <a:rPr lang="en-US" dirty="0" err="1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DataONE</a:t>
            </a:r>
            <a:r>
              <a:rPr lang="en-US" dirty="0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ASU, iDigBio, </a:t>
            </a:r>
            <a:r>
              <a:rPr lang="en-US" dirty="0" err="1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Symbiota</a:t>
            </a:r>
            <a:r>
              <a:rPr lang="en-US" dirty="0" smtClean="0">
                <a:solidFill>
                  <a:srgbClr val="000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NCEAS</a:t>
            </a:r>
            <a:endParaRPr lang="en-US" dirty="0">
              <a:solidFill>
                <a:srgbClr val="0000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03203" y="2348151"/>
            <a:ext cx="1917406" cy="3345805"/>
            <a:chOff x="1766321" y="1617791"/>
            <a:chExt cx="1749934" cy="31932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950" y="2315182"/>
              <a:ext cx="1218473" cy="128583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16363887">
              <a:off x="1337209" y="2632045"/>
              <a:ext cx="2608157" cy="17499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Managing NHC Data</a:t>
              </a:r>
              <a:endParaRPr lang="en-US" sz="2000" b="1" cap="none" spc="0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7226" y="1617791"/>
              <a:ext cx="1686949" cy="21425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84856"/>
                </a:avLst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600" b="1" dirty="0" smtClean="0">
                  <a:ln/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Global Discoverability</a:t>
              </a:r>
              <a:endParaRPr lang="en-US" sz="1600" b="1" cap="none" spc="0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4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8087" y="909109"/>
            <a:ext cx="3561453" cy="54402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5334000" y="417513"/>
            <a:ext cx="3692222" cy="6175917"/>
          </a:xfrm>
          <a:prstGeom prst="rect">
            <a:avLst/>
          </a:prstGeom>
        </p:spPr>
        <p:txBody>
          <a:bodyPr/>
          <a:lstStyle>
            <a:lvl1pPr marL="223838" indent="-2238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1pPr>
            <a:lvl2pPr marL="577850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2pPr>
            <a:lvl3pPr marL="795338" indent="-2174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3pPr>
            <a:lvl4pPr marL="1257300" indent="-231775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None/>
              <a:defRPr sz="2000" i="1" kern="1200">
                <a:solidFill>
                  <a:srgbClr val="1A435D"/>
                </a:solidFill>
                <a:latin typeface="+mn-lt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</a:t>
            </a:r>
            <a:br>
              <a:rPr lang="en-US" sz="4000" dirty="0" smtClean="0"/>
            </a:br>
            <a:r>
              <a:rPr lang="en-US" sz="4000" dirty="0" smtClean="0"/>
              <a:t>Data Life Cycle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9546" flipH="1">
            <a:off x="332190" y="2786484"/>
            <a:ext cx="82804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444500" y="1308100"/>
            <a:ext cx="8699500" cy="4973638"/>
          </a:xfrm>
        </p:spPr>
        <p:txBody>
          <a:bodyPr>
            <a:noAutofit/>
          </a:bodyPr>
          <a:lstStyle/>
          <a:p>
            <a:pPr>
              <a:buClr>
                <a:srgbClr val="177F8A"/>
              </a:buClr>
              <a:buSzPct val="100000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54819"/>
              </p:ext>
            </p:extLst>
          </p:nvPr>
        </p:nvGraphicFramePr>
        <p:xfrm>
          <a:off x="1018795" y="1223770"/>
          <a:ext cx="6877923" cy="514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9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191447"/>
              </p:ext>
            </p:extLst>
          </p:nvPr>
        </p:nvGraphicFramePr>
        <p:xfrm>
          <a:off x="1018795" y="1227132"/>
          <a:ext cx="6877923" cy="514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99498"/>
              </p:ext>
            </p:extLst>
          </p:nvPr>
        </p:nvGraphicFramePr>
        <p:xfrm>
          <a:off x="1018795" y="1227132"/>
          <a:ext cx="6877923" cy="514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Freeform 12"/>
          <p:cNvSpPr/>
          <p:nvPr/>
        </p:nvSpPr>
        <p:spPr>
          <a:xfrm>
            <a:off x="2952750" y="2698750"/>
            <a:ext cx="2286000" cy="2706586"/>
          </a:xfrm>
          <a:custGeom>
            <a:avLst/>
            <a:gdLst>
              <a:gd name="connsiteX0" fmla="*/ 2286000 w 2286000"/>
              <a:gd name="connsiteY0" fmla="*/ 2698750 h 2706586"/>
              <a:gd name="connsiteX1" fmla="*/ 1238250 w 2286000"/>
              <a:gd name="connsiteY1" fmla="*/ 2587625 h 2706586"/>
              <a:gd name="connsiteX2" fmla="*/ 333375 w 2286000"/>
              <a:gd name="connsiteY2" fmla="*/ 1873250 h 2706586"/>
              <a:gd name="connsiteX3" fmla="*/ 0 w 2286000"/>
              <a:gd name="connsiteY3" fmla="*/ 0 h 270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06586">
                <a:moveTo>
                  <a:pt x="2286000" y="2698750"/>
                </a:moveTo>
                <a:cubicBezTo>
                  <a:pt x="1924843" y="2711979"/>
                  <a:pt x="1563687" y="2725208"/>
                  <a:pt x="1238250" y="2587625"/>
                </a:cubicBezTo>
                <a:cubicBezTo>
                  <a:pt x="912812" y="2450042"/>
                  <a:pt x="539750" y="2304521"/>
                  <a:pt x="333375" y="1873250"/>
                </a:cubicBezTo>
                <a:cubicBezTo>
                  <a:pt x="127000" y="1441979"/>
                  <a:pt x="63500" y="720989"/>
                  <a:pt x="0" y="0"/>
                </a:cubicBezTo>
              </a:path>
            </a:pathLst>
          </a:custGeom>
          <a:ln>
            <a:solidFill>
              <a:srgbClr val="215968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083" y="2776190"/>
            <a:ext cx="1351806" cy="201407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12384"/>
              </p:ext>
            </p:extLst>
          </p:nvPr>
        </p:nvGraphicFramePr>
        <p:xfrm>
          <a:off x="1018795" y="1227132"/>
          <a:ext cx="6877923" cy="514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Freeform 12"/>
          <p:cNvSpPr/>
          <p:nvPr/>
        </p:nvSpPr>
        <p:spPr>
          <a:xfrm>
            <a:off x="2952750" y="2698750"/>
            <a:ext cx="2286000" cy="2706586"/>
          </a:xfrm>
          <a:custGeom>
            <a:avLst/>
            <a:gdLst>
              <a:gd name="connsiteX0" fmla="*/ 2286000 w 2286000"/>
              <a:gd name="connsiteY0" fmla="*/ 2698750 h 2706586"/>
              <a:gd name="connsiteX1" fmla="*/ 1238250 w 2286000"/>
              <a:gd name="connsiteY1" fmla="*/ 2587625 h 2706586"/>
              <a:gd name="connsiteX2" fmla="*/ 333375 w 2286000"/>
              <a:gd name="connsiteY2" fmla="*/ 1873250 h 2706586"/>
              <a:gd name="connsiteX3" fmla="*/ 0 w 2286000"/>
              <a:gd name="connsiteY3" fmla="*/ 0 h 270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06586">
                <a:moveTo>
                  <a:pt x="2286000" y="2698750"/>
                </a:moveTo>
                <a:cubicBezTo>
                  <a:pt x="1924843" y="2711979"/>
                  <a:pt x="1563687" y="2725208"/>
                  <a:pt x="1238250" y="2587625"/>
                </a:cubicBezTo>
                <a:cubicBezTo>
                  <a:pt x="912812" y="2450042"/>
                  <a:pt x="539750" y="2304521"/>
                  <a:pt x="333375" y="1873250"/>
                </a:cubicBezTo>
                <a:cubicBezTo>
                  <a:pt x="127000" y="1441979"/>
                  <a:pt x="63500" y="720989"/>
                  <a:pt x="0" y="0"/>
                </a:cubicBezTo>
              </a:path>
            </a:pathLst>
          </a:custGeom>
          <a:ln>
            <a:solidFill>
              <a:srgbClr val="215968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75000" y="2555875"/>
            <a:ext cx="4859304" cy="2825750"/>
            <a:chOff x="3175000" y="2555875"/>
            <a:chExt cx="4859304" cy="2825750"/>
          </a:xfrm>
        </p:grpSpPr>
        <p:grpSp>
          <p:nvGrpSpPr>
            <p:cNvPr id="16" name="Group 15"/>
            <p:cNvGrpSpPr/>
            <p:nvPr/>
          </p:nvGrpSpPr>
          <p:grpSpPr>
            <a:xfrm>
              <a:off x="5523727" y="2555875"/>
              <a:ext cx="2510577" cy="2825750"/>
              <a:chOff x="5523727" y="2555875"/>
              <a:chExt cx="2510577" cy="2825750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5523727" y="2555875"/>
                <a:ext cx="413523" cy="2428875"/>
              </a:xfrm>
              <a:custGeom>
                <a:avLst/>
                <a:gdLst>
                  <a:gd name="connsiteX0" fmla="*/ 413523 w 413523"/>
                  <a:gd name="connsiteY0" fmla="*/ 0 h 2428875"/>
                  <a:gd name="connsiteX1" fmla="*/ 773 w 413523"/>
                  <a:gd name="connsiteY1" fmla="*/ 1254125 h 2428875"/>
                  <a:gd name="connsiteX2" fmla="*/ 302398 w 413523"/>
                  <a:gd name="connsiteY2" fmla="*/ 2428875 h 242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3523" h="2428875">
                    <a:moveTo>
                      <a:pt x="413523" y="0"/>
                    </a:moveTo>
                    <a:cubicBezTo>
                      <a:pt x="216408" y="424656"/>
                      <a:pt x="19294" y="849313"/>
                      <a:pt x="773" y="1254125"/>
                    </a:cubicBezTo>
                    <a:cubicBezTo>
                      <a:pt x="-17748" y="1658937"/>
                      <a:pt x="302398" y="2428875"/>
                      <a:pt x="302398" y="2428875"/>
                    </a:cubicBezTo>
                  </a:path>
                </a:pathLst>
              </a:custGeom>
              <a:ln>
                <a:solidFill>
                  <a:srgbClr val="215968"/>
                </a:solidFill>
                <a:prstDash val="lg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6873875" y="3778250"/>
                <a:ext cx="1160429" cy="1603375"/>
              </a:xfrm>
              <a:custGeom>
                <a:avLst/>
                <a:gdLst>
                  <a:gd name="connsiteX0" fmla="*/ 0 w 1160429"/>
                  <a:gd name="connsiteY0" fmla="*/ 1603375 h 1603375"/>
                  <a:gd name="connsiteX1" fmla="*/ 1047750 w 1160429"/>
                  <a:gd name="connsiteY1" fmla="*/ 1031875 h 1603375"/>
                  <a:gd name="connsiteX2" fmla="*/ 1079500 w 1160429"/>
                  <a:gd name="connsiteY2" fmla="*/ 269875 h 1603375"/>
                  <a:gd name="connsiteX3" fmla="*/ 587375 w 1160429"/>
                  <a:gd name="connsiteY3" fmla="*/ 0 h 160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429" h="1603375">
                    <a:moveTo>
                      <a:pt x="0" y="1603375"/>
                    </a:moveTo>
                    <a:cubicBezTo>
                      <a:pt x="433916" y="1428750"/>
                      <a:pt x="867833" y="1254125"/>
                      <a:pt x="1047750" y="1031875"/>
                    </a:cubicBezTo>
                    <a:cubicBezTo>
                      <a:pt x="1227667" y="809625"/>
                      <a:pt x="1156229" y="441854"/>
                      <a:pt x="1079500" y="269875"/>
                    </a:cubicBezTo>
                    <a:cubicBezTo>
                      <a:pt x="1002771" y="97896"/>
                      <a:pt x="587375" y="0"/>
                      <a:pt x="587375" y="0"/>
                    </a:cubicBezTo>
                  </a:path>
                </a:pathLst>
              </a:custGeom>
              <a:ln>
                <a:solidFill>
                  <a:srgbClr val="215968"/>
                </a:solidFill>
                <a:prstDash val="lg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3175000" y="2587625"/>
              <a:ext cx="2762250" cy="1193799"/>
            </a:xfrm>
            <a:custGeom>
              <a:avLst/>
              <a:gdLst>
                <a:gd name="connsiteX0" fmla="*/ 2762250 w 2762250"/>
                <a:gd name="connsiteY0" fmla="*/ 1190625 h 1193799"/>
                <a:gd name="connsiteX1" fmla="*/ 1095375 w 2762250"/>
                <a:gd name="connsiteY1" fmla="*/ 1016000 h 1193799"/>
                <a:gd name="connsiteX2" fmla="*/ 15875 w 2762250"/>
                <a:gd name="connsiteY2" fmla="*/ 47625 h 1193799"/>
                <a:gd name="connsiteX3" fmla="*/ 15875 w 2762250"/>
                <a:gd name="connsiteY3" fmla="*/ 47625 h 1193799"/>
                <a:gd name="connsiteX4" fmla="*/ 0 w 2762250"/>
                <a:gd name="connsiteY4" fmla="*/ 0 h 119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0" h="1193799">
                  <a:moveTo>
                    <a:pt x="2762250" y="1190625"/>
                  </a:moveTo>
                  <a:cubicBezTo>
                    <a:pt x="2157677" y="1198562"/>
                    <a:pt x="1553104" y="1206500"/>
                    <a:pt x="1095375" y="1016000"/>
                  </a:cubicBezTo>
                  <a:cubicBezTo>
                    <a:pt x="637646" y="825500"/>
                    <a:pt x="15875" y="47625"/>
                    <a:pt x="15875" y="47625"/>
                  </a:cubicBezTo>
                  <a:lnTo>
                    <a:pt x="15875" y="47625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215968"/>
              </a:solidFill>
              <a:prstDash val="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083" y="2776190"/>
            <a:ext cx="1351806" cy="201407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4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3447" y="961183"/>
            <a:ext cx="1273320" cy="484854"/>
            <a:chOff x="2802301" y="83268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802301" y="83268"/>
              <a:ext cx="1273320" cy="484854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825970" y="106937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Plan</a:t>
              </a:r>
              <a:endParaRPr lang="en-US" sz="2000" kern="1200" dirty="0">
                <a:solidFill>
                  <a:srgbClr val="18607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3447" y="1668436"/>
            <a:ext cx="1271020" cy="484633"/>
            <a:chOff x="4390798" y="740879"/>
            <a:chExt cx="1271020" cy="484633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390798" y="740879"/>
              <a:ext cx="1271020" cy="484633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110329"/>
                <a:satOff val="0"/>
                <a:lumOff val="483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414456" y="764537"/>
              <a:ext cx="1223704" cy="4373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Collect</a:t>
              </a:r>
              <a:endParaRPr lang="en-US" sz="2000" kern="1200" dirty="0">
                <a:solidFill>
                  <a:srgbClr val="18607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3447" y="2375468"/>
            <a:ext cx="1273320" cy="484854"/>
            <a:chOff x="5047148" y="2328115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5047148" y="2328115"/>
              <a:ext cx="1273320" cy="484854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220659"/>
                <a:satOff val="0"/>
                <a:lumOff val="967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070817" y="2351784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Assure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447" y="3082721"/>
            <a:ext cx="1273320" cy="484854"/>
            <a:chOff x="4389648" y="3915462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4389648" y="3915462"/>
              <a:ext cx="1273320" cy="484854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330988"/>
                <a:satOff val="0"/>
                <a:lumOff val="1451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413317" y="3939131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Describe</a:t>
              </a:r>
              <a:endParaRPr lang="en-US" sz="2000" b="1" kern="1200" dirty="0">
                <a:solidFill>
                  <a:srgbClr val="18607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3447" y="3789974"/>
            <a:ext cx="1273320" cy="484854"/>
            <a:chOff x="2802301" y="4572963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2802301" y="4572963"/>
              <a:ext cx="1273320" cy="484854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441317"/>
                <a:satOff val="0"/>
                <a:lumOff val="193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825970" y="4596632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Preserve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3447" y="4497227"/>
            <a:ext cx="1273320" cy="484854"/>
            <a:chOff x="1214954" y="3915462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22" name="Rounded Rectangle 21"/>
            <p:cNvSpPr/>
            <p:nvPr/>
          </p:nvSpPr>
          <p:spPr>
            <a:xfrm>
              <a:off x="1214954" y="3915462"/>
              <a:ext cx="1273320" cy="48485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4571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551646"/>
                <a:satOff val="0"/>
                <a:lumOff val="2419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1238623" y="3939131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Discover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3447" y="5204480"/>
            <a:ext cx="1273320" cy="484854"/>
            <a:chOff x="557453" y="2328115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557453" y="2328115"/>
              <a:ext cx="1273320" cy="48485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4571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661976"/>
                <a:satOff val="0"/>
                <a:lumOff val="2903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581122" y="2351784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Integrate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3447" y="5911734"/>
            <a:ext cx="1273320" cy="484854"/>
            <a:chOff x="1214954" y="740769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1214954" y="740769"/>
              <a:ext cx="1273320" cy="48485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4571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772305"/>
                <a:satOff val="0"/>
                <a:lumOff val="3387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1238623" y="764438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Analyze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30764" y="876036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the data that will be compiled and how the data will be managed and made accessible throughout its lifetime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30764" y="1577798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 are made either by hand, with sensors or other instruments and the data are placed into a digital form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30764" y="2279560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quality of the data are assured through checks and inspections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30764" y="2981322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are accurately and thoroughly described </a:t>
            </a:r>
            <a:r>
              <a:rPr lang="en-US" dirty="0" smtClean="0"/>
              <a:t>using the appropriate metadata standards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30764" y="3683084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are submitted to an appropriate long-term archive </a:t>
            </a:r>
            <a:br>
              <a:rPr lang="en-US" dirty="0" smtClean="0"/>
            </a:br>
            <a:r>
              <a:rPr lang="en-US" dirty="0" smtClean="0"/>
              <a:t>(i.e. data center)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30764" y="4384846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Potentially useful data are located and obtained, along with the relevant information about the data (metadata)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30764" y="5086608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disparate sources are combined to form one homogeneous set of data that can be readily analyzed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30764" y="5972919"/>
            <a:ext cx="604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are analyzed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2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3447" y="961183"/>
            <a:ext cx="1273320" cy="484854"/>
            <a:chOff x="2802301" y="83268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802301" y="83268"/>
              <a:ext cx="1273320" cy="484854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825970" y="106937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Plan</a:t>
              </a:r>
              <a:endParaRPr lang="en-US" sz="2000" kern="1200" dirty="0">
                <a:solidFill>
                  <a:srgbClr val="18607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3447" y="1668436"/>
            <a:ext cx="1271020" cy="484633"/>
            <a:chOff x="4390798" y="740879"/>
            <a:chExt cx="1271020" cy="484633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390798" y="740879"/>
              <a:ext cx="1271020" cy="484633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110329"/>
                <a:satOff val="0"/>
                <a:lumOff val="483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414456" y="764537"/>
              <a:ext cx="1223704" cy="4373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Collect</a:t>
              </a:r>
              <a:endParaRPr lang="en-US" sz="2000" kern="1200" dirty="0">
                <a:solidFill>
                  <a:srgbClr val="18607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3447" y="2375468"/>
            <a:ext cx="1273320" cy="484854"/>
            <a:chOff x="5047148" y="2328115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5047148" y="2328115"/>
              <a:ext cx="1273320" cy="484854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220659"/>
                <a:satOff val="0"/>
                <a:lumOff val="967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070817" y="2351784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Assure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447" y="3082721"/>
            <a:ext cx="1273320" cy="484854"/>
            <a:chOff x="4389648" y="3915462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4389648" y="3915462"/>
              <a:ext cx="1273320" cy="484854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330988"/>
                <a:satOff val="0"/>
                <a:lumOff val="1451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413317" y="3939131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Describe</a:t>
              </a:r>
              <a:endParaRPr lang="en-US" sz="2000" b="1" kern="1200" dirty="0">
                <a:solidFill>
                  <a:srgbClr val="18607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3447" y="3789974"/>
            <a:ext cx="1273320" cy="484854"/>
            <a:chOff x="2802301" y="4572963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2802301" y="4572963"/>
              <a:ext cx="1273320" cy="484854"/>
            </a:xfrm>
            <a:prstGeom prst="roundRect">
              <a:avLst/>
            </a:prstGeom>
            <a:gradFill flip="none" rotWithShape="0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186072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441317"/>
                <a:satOff val="0"/>
                <a:lumOff val="193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825970" y="4596632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Preserve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3447" y="4497227"/>
            <a:ext cx="1273320" cy="484854"/>
            <a:chOff x="1214954" y="3915462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22" name="Rounded Rectangle 21"/>
            <p:cNvSpPr/>
            <p:nvPr/>
          </p:nvSpPr>
          <p:spPr>
            <a:xfrm>
              <a:off x="1214954" y="3915462"/>
              <a:ext cx="1273320" cy="48485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4571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551646"/>
                <a:satOff val="0"/>
                <a:lumOff val="2419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1238623" y="3939131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Discover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3447" y="5204480"/>
            <a:ext cx="1273320" cy="484854"/>
            <a:chOff x="557453" y="2328115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557453" y="2328115"/>
              <a:ext cx="1273320" cy="48485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4571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661976"/>
                <a:satOff val="0"/>
                <a:lumOff val="2903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581122" y="2351784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Integrate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3447" y="5911734"/>
            <a:ext cx="1273320" cy="484854"/>
            <a:chOff x="1214954" y="740769"/>
            <a:chExt cx="1273320" cy="484854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1214954" y="740769"/>
              <a:ext cx="1273320" cy="48485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99C9C7"/>
                </a:gs>
              </a:gsLst>
              <a:lin ang="5400000" scaled="0"/>
              <a:tileRect/>
            </a:gradFill>
            <a:ln>
              <a:solidFill>
                <a:srgbClr val="4571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shade val="80000"/>
                <a:hueOff val="772305"/>
                <a:satOff val="0"/>
                <a:lumOff val="3387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1238623" y="764438"/>
              <a:ext cx="1225982" cy="437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186072"/>
                  </a:solidFill>
                </a:rPr>
                <a:t>Analyze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30764" y="876036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the data that will be compiled and how the data will be managed and made accessible throughout its lifetime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30764" y="1577798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 are made either by hand, with sensors or other instruments and the data are placed into a digital form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30764" y="2279560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quality of the data are assured through checks and inspections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30764" y="2981322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are accurately and thoroughly described </a:t>
            </a:r>
            <a:r>
              <a:rPr lang="en-US" dirty="0" smtClean="0"/>
              <a:t>using the appropriate metadata standards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30764" y="3683084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are submitted to an appropriate long-term archive </a:t>
            </a:r>
            <a:br>
              <a:rPr lang="en-US" dirty="0" smtClean="0"/>
            </a:br>
            <a:r>
              <a:rPr lang="en-US" dirty="0" smtClean="0"/>
              <a:t>(i.e. data center)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30764" y="4384846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Potentially useful data are located and obtained, along with the relevant information about the data (metadata)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30764" y="5086608"/>
            <a:ext cx="604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disparate sources are combined to form one homogeneous set of data that can be readily analyzed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30764" y="5972919"/>
            <a:ext cx="604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are analyzed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967585" y="984852"/>
            <a:ext cx="770709" cy="437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TUE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67585" y="3813740"/>
            <a:ext cx="770709" cy="437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THU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67585" y="5228184"/>
            <a:ext cx="770709" cy="437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TUE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67585" y="1692074"/>
            <a:ext cx="770709" cy="437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TUE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67585" y="2399296"/>
            <a:ext cx="770709" cy="437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67585" y="3106518"/>
            <a:ext cx="770709" cy="437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TUE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67585" y="4520962"/>
            <a:ext cx="770709" cy="437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THU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67585" y="5935403"/>
            <a:ext cx="770709" cy="437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9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64432"/>
      </p:ext>
    </p:extLst>
  </p:cSld>
  <p:clrMapOvr>
    <a:masterClrMapping/>
  </p:clrMapOvr>
</p:sld>
</file>

<file path=ppt/theme/theme1.xml><?xml version="1.0" encoding="utf-8"?>
<a:theme xmlns:a="http://schemas.openxmlformats.org/drawingml/2006/main" name="1_idigbio2014rev">
  <a:themeElements>
    <a:clrScheme name="Custom 1">
      <a:dk1>
        <a:sysClr val="windowText" lastClr="000000"/>
      </a:dk1>
      <a:lt1>
        <a:sysClr val="window" lastClr="FFFFFF"/>
      </a:lt1>
      <a:dk2>
        <a:srgbClr val="313131"/>
      </a:dk2>
      <a:lt2>
        <a:srgbClr val="EEECE1"/>
      </a:lt2>
      <a:accent1>
        <a:srgbClr val="0081FF"/>
      </a:accent1>
      <a:accent2>
        <a:srgbClr val="C0504D"/>
      </a:accent2>
      <a:accent3>
        <a:srgbClr val="6CD626"/>
      </a:accent3>
      <a:accent4>
        <a:srgbClr val="E7B500"/>
      </a:accent4>
      <a:accent5>
        <a:srgbClr val="4BACC6"/>
      </a:accent5>
      <a:accent6>
        <a:srgbClr val="F79646"/>
      </a:accent6>
      <a:hlink>
        <a:srgbClr val="00AEFF"/>
      </a:hlink>
      <a:folHlink>
        <a:srgbClr val="FF8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idigbio2014high</Template>
  <TotalTime>445</TotalTime>
  <Words>520</Words>
  <Application>Microsoft Macintosh PowerPoint</Application>
  <PresentationFormat>On-screen Show (4:3)</PresentationFormat>
  <Paragraphs>95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1_idigbio2014rev</vt:lpstr>
      <vt:lpstr>General Concepts and Best Practices: DLC, Data Modeling, Relational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Modeling</vt:lpstr>
      <vt:lpstr>Relational Databases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Paul</dc:creator>
  <cp:lastModifiedBy>Amber Budden</cp:lastModifiedBy>
  <cp:revision>54</cp:revision>
  <cp:lastPrinted>2014-10-10T14:25:07Z</cp:lastPrinted>
  <dcterms:created xsi:type="dcterms:W3CDTF">2014-10-14T14:29:29Z</dcterms:created>
  <dcterms:modified xsi:type="dcterms:W3CDTF">2015-09-13T21:44:17Z</dcterms:modified>
</cp:coreProperties>
</file>