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8" r:id="rId3"/>
    <p:sldId id="297" r:id="rId4"/>
    <p:sldId id="298" r:id="rId5"/>
    <p:sldId id="299" r:id="rId6"/>
    <p:sldId id="300" r:id="rId7"/>
    <p:sldId id="301" r:id="rId8"/>
    <p:sldId id="283" r:id="rId9"/>
    <p:sldId id="263" r:id="rId10"/>
    <p:sldId id="284" r:id="rId11"/>
    <p:sldId id="303" r:id="rId12"/>
    <p:sldId id="264" r:id="rId13"/>
    <p:sldId id="304" r:id="rId14"/>
    <p:sldId id="305" r:id="rId15"/>
    <p:sldId id="306" r:id="rId16"/>
    <p:sldId id="291" r:id="rId17"/>
    <p:sldId id="287" r:id="rId18"/>
    <p:sldId id="309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1D4F7A"/>
    <a:srgbClr val="709B9A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60"/>
  </p:normalViewPr>
  <p:slideViewPr>
    <p:cSldViewPr>
      <p:cViewPr varScale="1">
        <p:scale>
          <a:sx n="55" d="100"/>
          <a:sy n="55" d="100"/>
        </p:scale>
        <p:origin x="51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shNet2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batchCorrectionsPer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Community-Wide </a:t>
            </a:r>
            <a:br>
              <a:rPr lang="en-US" sz="2800" dirty="0" smtClean="0"/>
            </a:br>
            <a:r>
              <a:rPr lang="en-US" sz="2800" dirty="0" smtClean="0"/>
              <a:t>Daily Rates of Localities Georeferenced</a:t>
            </a:r>
          </a:p>
          <a:p>
            <a:pPr>
              <a:defRPr sz="2800"/>
            </a:pPr>
            <a:r>
              <a:rPr lang="en-US" sz="2800" dirty="0" smtClean="0"/>
              <a:t>(excluding volunteer</a:t>
            </a:r>
            <a:r>
              <a:rPr lang="en-US" sz="2800" baseline="0" dirty="0" smtClean="0"/>
              <a:t> effort)</a:t>
            </a:r>
            <a:endParaRPr lang="en-US" sz="2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0652056368490419E-2"/>
          <c:y val="0.13245210727969348"/>
          <c:w val="0.96505609813794735"/>
          <c:h val="0.82043442845506376"/>
        </c:manualLayout>
      </c:layout>
      <c:areaChart>
        <c:grouping val="standard"/>
        <c:varyColors val="0"/>
        <c:ser>
          <c:idx val="0"/>
          <c:order val="0"/>
          <c:tx>
            <c:strRef>
              <c:f>TotalsByDay!$B$1</c:f>
              <c:strCache>
                <c:ptCount val="1"/>
                <c:pt idx="0">
                  <c:v>TotalsPerDay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F9F9F9"/>
              </a:solidFill>
            </a:ln>
          </c:spPr>
          <c:cat>
            <c:strRef>
              <c:f>TotalsByDay!$A$2:$A$278</c:f>
              <c:strCache>
                <c:ptCount val="2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</c:strCache>
            </c:strRef>
          </c:cat>
          <c:val>
            <c:numRef>
              <c:f>TotalsByDay!$B$2:$B$278</c:f>
              <c:numCache>
                <c:formatCode>General</c:formatCode>
                <c:ptCount val="277"/>
                <c:pt idx="0">
                  <c:v>148</c:v>
                </c:pt>
                <c:pt idx="1">
                  <c:v>0</c:v>
                </c:pt>
                <c:pt idx="2">
                  <c:v>0</c:v>
                </c:pt>
                <c:pt idx="3">
                  <c:v>374</c:v>
                </c:pt>
                <c:pt idx="4">
                  <c:v>533</c:v>
                </c:pt>
                <c:pt idx="5">
                  <c:v>654</c:v>
                </c:pt>
                <c:pt idx="6">
                  <c:v>668</c:v>
                </c:pt>
                <c:pt idx="7">
                  <c:v>521</c:v>
                </c:pt>
                <c:pt idx="8">
                  <c:v>0</c:v>
                </c:pt>
                <c:pt idx="9">
                  <c:v>0</c:v>
                </c:pt>
                <c:pt idx="10">
                  <c:v>13</c:v>
                </c:pt>
                <c:pt idx="11">
                  <c:v>577</c:v>
                </c:pt>
                <c:pt idx="12">
                  <c:v>492</c:v>
                </c:pt>
                <c:pt idx="13">
                  <c:v>589</c:v>
                </c:pt>
                <c:pt idx="14">
                  <c:v>463</c:v>
                </c:pt>
                <c:pt idx="15">
                  <c:v>0</c:v>
                </c:pt>
                <c:pt idx="16">
                  <c:v>0</c:v>
                </c:pt>
                <c:pt idx="17">
                  <c:v>509</c:v>
                </c:pt>
                <c:pt idx="18">
                  <c:v>472</c:v>
                </c:pt>
                <c:pt idx="19">
                  <c:v>549</c:v>
                </c:pt>
                <c:pt idx="20">
                  <c:v>357</c:v>
                </c:pt>
                <c:pt idx="21">
                  <c:v>461</c:v>
                </c:pt>
                <c:pt idx="22">
                  <c:v>1</c:v>
                </c:pt>
                <c:pt idx="23">
                  <c:v>0</c:v>
                </c:pt>
                <c:pt idx="24">
                  <c:v>440</c:v>
                </c:pt>
                <c:pt idx="25">
                  <c:v>364</c:v>
                </c:pt>
                <c:pt idx="26">
                  <c:v>582</c:v>
                </c:pt>
                <c:pt idx="27">
                  <c:v>593</c:v>
                </c:pt>
                <c:pt idx="28">
                  <c:v>460</c:v>
                </c:pt>
                <c:pt idx="29">
                  <c:v>0</c:v>
                </c:pt>
                <c:pt idx="30">
                  <c:v>30</c:v>
                </c:pt>
                <c:pt idx="31">
                  <c:v>564</c:v>
                </c:pt>
                <c:pt idx="32">
                  <c:v>543</c:v>
                </c:pt>
                <c:pt idx="33">
                  <c:v>630</c:v>
                </c:pt>
                <c:pt idx="34">
                  <c:v>679</c:v>
                </c:pt>
                <c:pt idx="35">
                  <c:v>706</c:v>
                </c:pt>
                <c:pt idx="36">
                  <c:v>2</c:v>
                </c:pt>
                <c:pt idx="37">
                  <c:v>2</c:v>
                </c:pt>
                <c:pt idx="38">
                  <c:v>595</c:v>
                </c:pt>
                <c:pt idx="39">
                  <c:v>665</c:v>
                </c:pt>
                <c:pt idx="40">
                  <c:v>743</c:v>
                </c:pt>
                <c:pt idx="41">
                  <c:v>756</c:v>
                </c:pt>
                <c:pt idx="42">
                  <c:v>342</c:v>
                </c:pt>
                <c:pt idx="43">
                  <c:v>6</c:v>
                </c:pt>
                <c:pt idx="44">
                  <c:v>4</c:v>
                </c:pt>
                <c:pt idx="45">
                  <c:v>656</c:v>
                </c:pt>
                <c:pt idx="46">
                  <c:v>593</c:v>
                </c:pt>
                <c:pt idx="47">
                  <c:v>681</c:v>
                </c:pt>
                <c:pt idx="48">
                  <c:v>564</c:v>
                </c:pt>
                <c:pt idx="49">
                  <c:v>534</c:v>
                </c:pt>
                <c:pt idx="50">
                  <c:v>10</c:v>
                </c:pt>
                <c:pt idx="51">
                  <c:v>2</c:v>
                </c:pt>
                <c:pt idx="52">
                  <c:v>670</c:v>
                </c:pt>
                <c:pt idx="53">
                  <c:v>489</c:v>
                </c:pt>
                <c:pt idx="54">
                  <c:v>861</c:v>
                </c:pt>
                <c:pt idx="55">
                  <c:v>779</c:v>
                </c:pt>
                <c:pt idx="56">
                  <c:v>516</c:v>
                </c:pt>
                <c:pt idx="57">
                  <c:v>1</c:v>
                </c:pt>
                <c:pt idx="58">
                  <c:v>0</c:v>
                </c:pt>
                <c:pt idx="59">
                  <c:v>1033</c:v>
                </c:pt>
                <c:pt idx="60">
                  <c:v>801</c:v>
                </c:pt>
                <c:pt idx="61">
                  <c:v>823</c:v>
                </c:pt>
                <c:pt idx="62">
                  <c:v>792</c:v>
                </c:pt>
                <c:pt idx="63">
                  <c:v>779</c:v>
                </c:pt>
                <c:pt idx="64">
                  <c:v>0</c:v>
                </c:pt>
                <c:pt idx="65">
                  <c:v>0</c:v>
                </c:pt>
                <c:pt idx="66">
                  <c:v>644</c:v>
                </c:pt>
                <c:pt idx="67">
                  <c:v>900</c:v>
                </c:pt>
                <c:pt idx="68">
                  <c:v>771</c:v>
                </c:pt>
                <c:pt idx="69">
                  <c:v>880</c:v>
                </c:pt>
                <c:pt idx="70">
                  <c:v>575</c:v>
                </c:pt>
                <c:pt idx="71">
                  <c:v>0</c:v>
                </c:pt>
                <c:pt idx="72">
                  <c:v>16</c:v>
                </c:pt>
                <c:pt idx="73">
                  <c:v>713</c:v>
                </c:pt>
                <c:pt idx="74">
                  <c:v>832</c:v>
                </c:pt>
                <c:pt idx="75">
                  <c:v>751</c:v>
                </c:pt>
                <c:pt idx="76">
                  <c:v>914</c:v>
                </c:pt>
                <c:pt idx="77">
                  <c:v>409</c:v>
                </c:pt>
                <c:pt idx="78">
                  <c:v>20</c:v>
                </c:pt>
                <c:pt idx="79">
                  <c:v>0</c:v>
                </c:pt>
                <c:pt idx="80">
                  <c:v>1009</c:v>
                </c:pt>
                <c:pt idx="81">
                  <c:v>720</c:v>
                </c:pt>
                <c:pt idx="82">
                  <c:v>806</c:v>
                </c:pt>
                <c:pt idx="83">
                  <c:v>853</c:v>
                </c:pt>
                <c:pt idx="84">
                  <c:v>590</c:v>
                </c:pt>
                <c:pt idx="85">
                  <c:v>16</c:v>
                </c:pt>
                <c:pt idx="86">
                  <c:v>11</c:v>
                </c:pt>
                <c:pt idx="87">
                  <c:v>668</c:v>
                </c:pt>
                <c:pt idx="88">
                  <c:v>900</c:v>
                </c:pt>
                <c:pt idx="89">
                  <c:v>904</c:v>
                </c:pt>
                <c:pt idx="90">
                  <c:v>818</c:v>
                </c:pt>
                <c:pt idx="91">
                  <c:v>761</c:v>
                </c:pt>
                <c:pt idx="92">
                  <c:v>2</c:v>
                </c:pt>
                <c:pt idx="93">
                  <c:v>0</c:v>
                </c:pt>
                <c:pt idx="94">
                  <c:v>970</c:v>
                </c:pt>
                <c:pt idx="95">
                  <c:v>837</c:v>
                </c:pt>
                <c:pt idx="96">
                  <c:v>988</c:v>
                </c:pt>
                <c:pt idx="97">
                  <c:v>963</c:v>
                </c:pt>
                <c:pt idx="98">
                  <c:v>727</c:v>
                </c:pt>
                <c:pt idx="99">
                  <c:v>0</c:v>
                </c:pt>
                <c:pt idx="100">
                  <c:v>4</c:v>
                </c:pt>
                <c:pt idx="101">
                  <c:v>1062</c:v>
                </c:pt>
                <c:pt idx="102">
                  <c:v>1098</c:v>
                </c:pt>
                <c:pt idx="103">
                  <c:v>1136</c:v>
                </c:pt>
                <c:pt idx="104">
                  <c:v>1128</c:v>
                </c:pt>
                <c:pt idx="105">
                  <c:v>1047</c:v>
                </c:pt>
                <c:pt idx="106">
                  <c:v>0</c:v>
                </c:pt>
                <c:pt idx="107">
                  <c:v>0</c:v>
                </c:pt>
                <c:pt idx="108">
                  <c:v>945</c:v>
                </c:pt>
                <c:pt idx="109">
                  <c:v>1060</c:v>
                </c:pt>
                <c:pt idx="110">
                  <c:v>888</c:v>
                </c:pt>
                <c:pt idx="111">
                  <c:v>757</c:v>
                </c:pt>
                <c:pt idx="112">
                  <c:v>928</c:v>
                </c:pt>
                <c:pt idx="113">
                  <c:v>0</c:v>
                </c:pt>
                <c:pt idx="114">
                  <c:v>20</c:v>
                </c:pt>
                <c:pt idx="115">
                  <c:v>1115</c:v>
                </c:pt>
                <c:pt idx="116">
                  <c:v>1054</c:v>
                </c:pt>
                <c:pt idx="117">
                  <c:v>895</c:v>
                </c:pt>
                <c:pt idx="118">
                  <c:v>895</c:v>
                </c:pt>
                <c:pt idx="119">
                  <c:v>908</c:v>
                </c:pt>
                <c:pt idx="120">
                  <c:v>23</c:v>
                </c:pt>
                <c:pt idx="121">
                  <c:v>1</c:v>
                </c:pt>
                <c:pt idx="122">
                  <c:v>1040</c:v>
                </c:pt>
                <c:pt idx="123">
                  <c:v>834</c:v>
                </c:pt>
                <c:pt idx="124">
                  <c:v>965</c:v>
                </c:pt>
                <c:pt idx="125">
                  <c:v>868</c:v>
                </c:pt>
                <c:pt idx="126">
                  <c:v>922</c:v>
                </c:pt>
                <c:pt idx="127">
                  <c:v>17</c:v>
                </c:pt>
                <c:pt idx="128">
                  <c:v>5</c:v>
                </c:pt>
                <c:pt idx="129">
                  <c:v>1220</c:v>
                </c:pt>
                <c:pt idx="130">
                  <c:v>981</c:v>
                </c:pt>
                <c:pt idx="131">
                  <c:v>862</c:v>
                </c:pt>
                <c:pt idx="132">
                  <c:v>1026</c:v>
                </c:pt>
                <c:pt idx="133">
                  <c:v>897</c:v>
                </c:pt>
                <c:pt idx="134">
                  <c:v>0</c:v>
                </c:pt>
                <c:pt idx="135">
                  <c:v>11</c:v>
                </c:pt>
                <c:pt idx="136">
                  <c:v>129</c:v>
                </c:pt>
                <c:pt idx="137">
                  <c:v>1186</c:v>
                </c:pt>
                <c:pt idx="138">
                  <c:v>1361</c:v>
                </c:pt>
                <c:pt idx="139">
                  <c:v>1026</c:v>
                </c:pt>
                <c:pt idx="140">
                  <c:v>711</c:v>
                </c:pt>
                <c:pt idx="141">
                  <c:v>37</c:v>
                </c:pt>
                <c:pt idx="142">
                  <c:v>27</c:v>
                </c:pt>
                <c:pt idx="143">
                  <c:v>1038</c:v>
                </c:pt>
                <c:pt idx="144">
                  <c:v>915</c:v>
                </c:pt>
                <c:pt idx="145">
                  <c:v>993</c:v>
                </c:pt>
                <c:pt idx="146">
                  <c:v>1033</c:v>
                </c:pt>
                <c:pt idx="147">
                  <c:v>749</c:v>
                </c:pt>
                <c:pt idx="148">
                  <c:v>50</c:v>
                </c:pt>
                <c:pt idx="149">
                  <c:v>38</c:v>
                </c:pt>
                <c:pt idx="150">
                  <c:v>1028</c:v>
                </c:pt>
                <c:pt idx="151">
                  <c:v>934</c:v>
                </c:pt>
                <c:pt idx="152">
                  <c:v>905</c:v>
                </c:pt>
                <c:pt idx="153">
                  <c:v>846</c:v>
                </c:pt>
                <c:pt idx="154">
                  <c:v>716</c:v>
                </c:pt>
                <c:pt idx="155">
                  <c:v>0</c:v>
                </c:pt>
                <c:pt idx="156">
                  <c:v>39</c:v>
                </c:pt>
                <c:pt idx="157">
                  <c:v>812</c:v>
                </c:pt>
                <c:pt idx="158">
                  <c:v>1072</c:v>
                </c:pt>
                <c:pt idx="159">
                  <c:v>782</c:v>
                </c:pt>
                <c:pt idx="160">
                  <c:v>1253</c:v>
                </c:pt>
                <c:pt idx="161">
                  <c:v>866</c:v>
                </c:pt>
                <c:pt idx="162">
                  <c:v>55</c:v>
                </c:pt>
                <c:pt idx="163">
                  <c:v>15</c:v>
                </c:pt>
                <c:pt idx="164">
                  <c:v>919</c:v>
                </c:pt>
                <c:pt idx="165">
                  <c:v>1236</c:v>
                </c:pt>
                <c:pt idx="166">
                  <c:v>1038</c:v>
                </c:pt>
                <c:pt idx="167">
                  <c:v>859</c:v>
                </c:pt>
                <c:pt idx="168">
                  <c:v>509</c:v>
                </c:pt>
                <c:pt idx="169">
                  <c:v>51</c:v>
                </c:pt>
                <c:pt idx="170">
                  <c:v>57</c:v>
                </c:pt>
                <c:pt idx="171">
                  <c:v>892</c:v>
                </c:pt>
                <c:pt idx="172">
                  <c:v>745</c:v>
                </c:pt>
                <c:pt idx="173">
                  <c:v>1009</c:v>
                </c:pt>
                <c:pt idx="174">
                  <c:v>186</c:v>
                </c:pt>
                <c:pt idx="175">
                  <c:v>603</c:v>
                </c:pt>
                <c:pt idx="176">
                  <c:v>0</c:v>
                </c:pt>
                <c:pt idx="177">
                  <c:v>138</c:v>
                </c:pt>
                <c:pt idx="178">
                  <c:v>963</c:v>
                </c:pt>
                <c:pt idx="179">
                  <c:v>1100</c:v>
                </c:pt>
                <c:pt idx="180">
                  <c:v>743</c:v>
                </c:pt>
                <c:pt idx="181">
                  <c:v>625</c:v>
                </c:pt>
                <c:pt idx="182">
                  <c:v>901</c:v>
                </c:pt>
                <c:pt idx="183">
                  <c:v>84</c:v>
                </c:pt>
                <c:pt idx="184">
                  <c:v>76</c:v>
                </c:pt>
                <c:pt idx="185">
                  <c:v>858</c:v>
                </c:pt>
                <c:pt idx="186">
                  <c:v>1133</c:v>
                </c:pt>
                <c:pt idx="187">
                  <c:v>835</c:v>
                </c:pt>
                <c:pt idx="188">
                  <c:v>1020</c:v>
                </c:pt>
                <c:pt idx="189">
                  <c:v>924</c:v>
                </c:pt>
                <c:pt idx="190">
                  <c:v>100</c:v>
                </c:pt>
                <c:pt idx="191">
                  <c:v>0</c:v>
                </c:pt>
                <c:pt idx="192">
                  <c:v>655</c:v>
                </c:pt>
                <c:pt idx="193">
                  <c:v>952</c:v>
                </c:pt>
                <c:pt idx="194">
                  <c:v>905</c:v>
                </c:pt>
                <c:pt idx="195">
                  <c:v>1042</c:v>
                </c:pt>
                <c:pt idx="196">
                  <c:v>831</c:v>
                </c:pt>
                <c:pt idx="197">
                  <c:v>0</c:v>
                </c:pt>
                <c:pt idx="198">
                  <c:v>88</c:v>
                </c:pt>
                <c:pt idx="199">
                  <c:v>1072</c:v>
                </c:pt>
                <c:pt idx="200">
                  <c:v>1115</c:v>
                </c:pt>
                <c:pt idx="201">
                  <c:v>717</c:v>
                </c:pt>
                <c:pt idx="202">
                  <c:v>1073</c:v>
                </c:pt>
                <c:pt idx="203">
                  <c:v>960</c:v>
                </c:pt>
                <c:pt idx="204">
                  <c:v>128</c:v>
                </c:pt>
                <c:pt idx="205">
                  <c:v>77</c:v>
                </c:pt>
                <c:pt idx="206">
                  <c:v>937</c:v>
                </c:pt>
                <c:pt idx="207">
                  <c:v>1157</c:v>
                </c:pt>
                <c:pt idx="208">
                  <c:v>805</c:v>
                </c:pt>
                <c:pt idx="209">
                  <c:v>985</c:v>
                </c:pt>
                <c:pt idx="210">
                  <c:v>806</c:v>
                </c:pt>
                <c:pt idx="211">
                  <c:v>0</c:v>
                </c:pt>
                <c:pt idx="212">
                  <c:v>140</c:v>
                </c:pt>
                <c:pt idx="213">
                  <c:v>783</c:v>
                </c:pt>
                <c:pt idx="214">
                  <c:v>981</c:v>
                </c:pt>
                <c:pt idx="215">
                  <c:v>1133</c:v>
                </c:pt>
                <c:pt idx="216">
                  <c:v>869</c:v>
                </c:pt>
                <c:pt idx="217">
                  <c:v>832</c:v>
                </c:pt>
                <c:pt idx="218">
                  <c:v>37</c:v>
                </c:pt>
                <c:pt idx="219">
                  <c:v>83</c:v>
                </c:pt>
                <c:pt idx="220">
                  <c:v>1112</c:v>
                </c:pt>
                <c:pt idx="221">
                  <c:v>1085</c:v>
                </c:pt>
                <c:pt idx="222">
                  <c:v>1229</c:v>
                </c:pt>
                <c:pt idx="223">
                  <c:v>826</c:v>
                </c:pt>
                <c:pt idx="224">
                  <c:v>709</c:v>
                </c:pt>
                <c:pt idx="225">
                  <c:v>0</c:v>
                </c:pt>
                <c:pt idx="226">
                  <c:v>32</c:v>
                </c:pt>
                <c:pt idx="227">
                  <c:v>1525</c:v>
                </c:pt>
                <c:pt idx="228">
                  <c:v>1283</c:v>
                </c:pt>
                <c:pt idx="229">
                  <c:v>1250</c:v>
                </c:pt>
                <c:pt idx="230">
                  <c:v>1014</c:v>
                </c:pt>
                <c:pt idx="231">
                  <c:v>16</c:v>
                </c:pt>
                <c:pt idx="232">
                  <c:v>0</c:v>
                </c:pt>
                <c:pt idx="233">
                  <c:v>0</c:v>
                </c:pt>
                <c:pt idx="234">
                  <c:v>80</c:v>
                </c:pt>
                <c:pt idx="235">
                  <c:v>1209</c:v>
                </c:pt>
                <c:pt idx="236">
                  <c:v>910</c:v>
                </c:pt>
                <c:pt idx="237">
                  <c:v>1161</c:v>
                </c:pt>
                <c:pt idx="238">
                  <c:v>1089</c:v>
                </c:pt>
                <c:pt idx="239">
                  <c:v>23</c:v>
                </c:pt>
                <c:pt idx="240">
                  <c:v>93</c:v>
                </c:pt>
                <c:pt idx="241">
                  <c:v>1427</c:v>
                </c:pt>
                <c:pt idx="242">
                  <c:v>1020</c:v>
                </c:pt>
                <c:pt idx="243">
                  <c:v>1226</c:v>
                </c:pt>
                <c:pt idx="244">
                  <c:v>1111</c:v>
                </c:pt>
                <c:pt idx="245">
                  <c:v>842</c:v>
                </c:pt>
                <c:pt idx="246">
                  <c:v>0</c:v>
                </c:pt>
                <c:pt idx="247">
                  <c:v>61</c:v>
                </c:pt>
                <c:pt idx="248">
                  <c:v>1089</c:v>
                </c:pt>
                <c:pt idx="249">
                  <c:v>943</c:v>
                </c:pt>
                <c:pt idx="250">
                  <c:v>1011</c:v>
                </c:pt>
                <c:pt idx="251">
                  <c:v>1172</c:v>
                </c:pt>
                <c:pt idx="252">
                  <c:v>798</c:v>
                </c:pt>
                <c:pt idx="253">
                  <c:v>195</c:v>
                </c:pt>
                <c:pt idx="254">
                  <c:v>212</c:v>
                </c:pt>
                <c:pt idx="255">
                  <c:v>722</c:v>
                </c:pt>
                <c:pt idx="256">
                  <c:v>906</c:v>
                </c:pt>
                <c:pt idx="257">
                  <c:v>608</c:v>
                </c:pt>
                <c:pt idx="258">
                  <c:v>711</c:v>
                </c:pt>
                <c:pt idx="259">
                  <c:v>726</c:v>
                </c:pt>
                <c:pt idx="260">
                  <c:v>0</c:v>
                </c:pt>
                <c:pt idx="261">
                  <c:v>47</c:v>
                </c:pt>
                <c:pt idx="262">
                  <c:v>695</c:v>
                </c:pt>
                <c:pt idx="263">
                  <c:v>692</c:v>
                </c:pt>
                <c:pt idx="264">
                  <c:v>606</c:v>
                </c:pt>
                <c:pt idx="265">
                  <c:v>955</c:v>
                </c:pt>
                <c:pt idx="266">
                  <c:v>606</c:v>
                </c:pt>
                <c:pt idx="267">
                  <c:v>0</c:v>
                </c:pt>
                <c:pt idx="268">
                  <c:v>43</c:v>
                </c:pt>
                <c:pt idx="269">
                  <c:v>772</c:v>
                </c:pt>
                <c:pt idx="270">
                  <c:v>692</c:v>
                </c:pt>
                <c:pt idx="271">
                  <c:v>606</c:v>
                </c:pt>
                <c:pt idx="272">
                  <c:v>988</c:v>
                </c:pt>
                <c:pt idx="273">
                  <c:v>648</c:v>
                </c:pt>
                <c:pt idx="274">
                  <c:v>0</c:v>
                </c:pt>
                <c:pt idx="275">
                  <c:v>0</c:v>
                </c:pt>
                <c:pt idx="276">
                  <c:v>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854312"/>
        <c:axId val="475850392"/>
      </c:areaChart>
      <c:catAx>
        <c:axId val="475854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475850392"/>
        <c:crosses val="autoZero"/>
        <c:auto val="1"/>
        <c:lblAlgn val="ctr"/>
        <c:lblOffset val="100"/>
        <c:noMultiLvlLbl val="0"/>
      </c:catAx>
      <c:valAx>
        <c:axId val="475850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58543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 smtClean="0"/>
              <a:t>Cumulative Results by Institution</a:t>
            </a:r>
            <a:endParaRPr lang="en-US" sz="3200" dirty="0"/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Sheet1!$B$4</c:f>
              <c:strCache>
                <c:ptCount val="1"/>
                <c:pt idx="0">
                  <c:v> TU</c:v>
                </c:pt>
              </c:strCache>
            </c:strRef>
          </c:tx>
          <c:marker>
            <c:symbol val="none"/>
          </c:marker>
          <c:val>
            <c:numRef>
              <c:f>Sheet1!$C$4:$JT$4</c:f>
              <c:numCache>
                <c:formatCode>General</c:formatCode>
                <c:ptCount val="278"/>
                <c:pt idx="0">
                  <c:v>0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97</c:v>
                </c:pt>
                <c:pt idx="5">
                  <c:v>237</c:v>
                </c:pt>
                <c:pt idx="6">
                  <c:v>514</c:v>
                </c:pt>
                <c:pt idx="7">
                  <c:v>732</c:v>
                </c:pt>
                <c:pt idx="8">
                  <c:v>913</c:v>
                </c:pt>
                <c:pt idx="9">
                  <c:v>913</c:v>
                </c:pt>
                <c:pt idx="10">
                  <c:v>913</c:v>
                </c:pt>
                <c:pt idx="11">
                  <c:v>913</c:v>
                </c:pt>
                <c:pt idx="12">
                  <c:v>1068</c:v>
                </c:pt>
                <c:pt idx="13">
                  <c:v>1068</c:v>
                </c:pt>
                <c:pt idx="14">
                  <c:v>1167</c:v>
                </c:pt>
                <c:pt idx="15">
                  <c:v>1217</c:v>
                </c:pt>
                <c:pt idx="16">
                  <c:v>1217</c:v>
                </c:pt>
                <c:pt idx="17">
                  <c:v>1217</c:v>
                </c:pt>
                <c:pt idx="18">
                  <c:v>1444</c:v>
                </c:pt>
                <c:pt idx="19">
                  <c:v>1559</c:v>
                </c:pt>
                <c:pt idx="20">
                  <c:v>1627</c:v>
                </c:pt>
                <c:pt idx="21">
                  <c:v>1650</c:v>
                </c:pt>
                <c:pt idx="22">
                  <c:v>1654</c:v>
                </c:pt>
                <c:pt idx="23">
                  <c:v>1655</c:v>
                </c:pt>
                <c:pt idx="24">
                  <c:v>1655</c:v>
                </c:pt>
                <c:pt idx="25">
                  <c:v>1655</c:v>
                </c:pt>
                <c:pt idx="26">
                  <c:v>1687</c:v>
                </c:pt>
                <c:pt idx="27">
                  <c:v>1845</c:v>
                </c:pt>
                <c:pt idx="28">
                  <c:v>1963</c:v>
                </c:pt>
                <c:pt idx="29">
                  <c:v>2011</c:v>
                </c:pt>
                <c:pt idx="30">
                  <c:v>2011</c:v>
                </c:pt>
                <c:pt idx="31">
                  <c:v>2011</c:v>
                </c:pt>
                <c:pt idx="32">
                  <c:v>2011</c:v>
                </c:pt>
                <c:pt idx="33">
                  <c:v>2011</c:v>
                </c:pt>
                <c:pt idx="34">
                  <c:v>2138</c:v>
                </c:pt>
                <c:pt idx="35">
                  <c:v>2305</c:v>
                </c:pt>
                <c:pt idx="36">
                  <c:v>2424</c:v>
                </c:pt>
                <c:pt idx="37">
                  <c:v>2424</c:v>
                </c:pt>
                <c:pt idx="38">
                  <c:v>2424</c:v>
                </c:pt>
                <c:pt idx="39">
                  <c:v>2621</c:v>
                </c:pt>
                <c:pt idx="40">
                  <c:v>2779</c:v>
                </c:pt>
                <c:pt idx="41">
                  <c:v>2989</c:v>
                </c:pt>
                <c:pt idx="42">
                  <c:v>3203</c:v>
                </c:pt>
                <c:pt idx="43">
                  <c:v>3215</c:v>
                </c:pt>
                <c:pt idx="44">
                  <c:v>3221</c:v>
                </c:pt>
                <c:pt idx="45">
                  <c:v>3225</c:v>
                </c:pt>
                <c:pt idx="46">
                  <c:v>3341</c:v>
                </c:pt>
                <c:pt idx="47">
                  <c:v>3425</c:v>
                </c:pt>
                <c:pt idx="48">
                  <c:v>3572</c:v>
                </c:pt>
                <c:pt idx="49">
                  <c:v>3803</c:v>
                </c:pt>
                <c:pt idx="50">
                  <c:v>3955</c:v>
                </c:pt>
                <c:pt idx="51">
                  <c:v>3958</c:v>
                </c:pt>
                <c:pt idx="52">
                  <c:v>3958</c:v>
                </c:pt>
                <c:pt idx="53">
                  <c:v>4060</c:v>
                </c:pt>
                <c:pt idx="54">
                  <c:v>4175</c:v>
                </c:pt>
                <c:pt idx="55">
                  <c:v>4369</c:v>
                </c:pt>
                <c:pt idx="56">
                  <c:v>4533</c:v>
                </c:pt>
                <c:pt idx="57">
                  <c:v>4533</c:v>
                </c:pt>
                <c:pt idx="58">
                  <c:v>4533</c:v>
                </c:pt>
                <c:pt idx="59">
                  <c:v>4533</c:v>
                </c:pt>
                <c:pt idx="60">
                  <c:v>4872</c:v>
                </c:pt>
                <c:pt idx="61">
                  <c:v>5029</c:v>
                </c:pt>
                <c:pt idx="62">
                  <c:v>5265</c:v>
                </c:pt>
                <c:pt idx="63">
                  <c:v>5475</c:v>
                </c:pt>
                <c:pt idx="64">
                  <c:v>5659</c:v>
                </c:pt>
                <c:pt idx="65">
                  <c:v>5659</c:v>
                </c:pt>
                <c:pt idx="66">
                  <c:v>5659</c:v>
                </c:pt>
                <c:pt idx="67">
                  <c:v>5659</c:v>
                </c:pt>
                <c:pt idx="68">
                  <c:v>5867</c:v>
                </c:pt>
                <c:pt idx="69">
                  <c:v>6047</c:v>
                </c:pt>
                <c:pt idx="70">
                  <c:v>6269</c:v>
                </c:pt>
                <c:pt idx="71">
                  <c:v>6372</c:v>
                </c:pt>
                <c:pt idx="72">
                  <c:v>6372</c:v>
                </c:pt>
                <c:pt idx="73">
                  <c:v>6372</c:v>
                </c:pt>
                <c:pt idx="74">
                  <c:v>6565</c:v>
                </c:pt>
                <c:pt idx="75">
                  <c:v>6829</c:v>
                </c:pt>
                <c:pt idx="76">
                  <c:v>6962</c:v>
                </c:pt>
                <c:pt idx="77">
                  <c:v>7261</c:v>
                </c:pt>
                <c:pt idx="78">
                  <c:v>7261</c:v>
                </c:pt>
                <c:pt idx="79">
                  <c:v>7261</c:v>
                </c:pt>
                <c:pt idx="80">
                  <c:v>7261</c:v>
                </c:pt>
                <c:pt idx="81">
                  <c:v>7574</c:v>
                </c:pt>
                <c:pt idx="82">
                  <c:v>7800</c:v>
                </c:pt>
                <c:pt idx="83">
                  <c:v>7892</c:v>
                </c:pt>
                <c:pt idx="84">
                  <c:v>8200</c:v>
                </c:pt>
                <c:pt idx="85">
                  <c:v>8225</c:v>
                </c:pt>
                <c:pt idx="86">
                  <c:v>8225</c:v>
                </c:pt>
                <c:pt idx="87">
                  <c:v>8225</c:v>
                </c:pt>
                <c:pt idx="88">
                  <c:v>8341</c:v>
                </c:pt>
                <c:pt idx="89">
                  <c:v>8671</c:v>
                </c:pt>
                <c:pt idx="90">
                  <c:v>8898</c:v>
                </c:pt>
                <c:pt idx="91">
                  <c:v>9132</c:v>
                </c:pt>
                <c:pt idx="92">
                  <c:v>9311</c:v>
                </c:pt>
                <c:pt idx="93">
                  <c:v>9313</c:v>
                </c:pt>
                <c:pt idx="94">
                  <c:v>9313</c:v>
                </c:pt>
                <c:pt idx="95">
                  <c:v>9553</c:v>
                </c:pt>
                <c:pt idx="96">
                  <c:v>9697</c:v>
                </c:pt>
                <c:pt idx="97">
                  <c:v>9876</c:v>
                </c:pt>
                <c:pt idx="98">
                  <c:v>10048</c:v>
                </c:pt>
                <c:pt idx="99">
                  <c:v>10060</c:v>
                </c:pt>
                <c:pt idx="100">
                  <c:v>10060</c:v>
                </c:pt>
                <c:pt idx="101">
                  <c:v>10060</c:v>
                </c:pt>
                <c:pt idx="102">
                  <c:v>10395</c:v>
                </c:pt>
                <c:pt idx="103">
                  <c:v>10661</c:v>
                </c:pt>
                <c:pt idx="104">
                  <c:v>10806</c:v>
                </c:pt>
                <c:pt idx="105">
                  <c:v>11071</c:v>
                </c:pt>
                <c:pt idx="106">
                  <c:v>11349</c:v>
                </c:pt>
                <c:pt idx="107">
                  <c:v>11349</c:v>
                </c:pt>
                <c:pt idx="108">
                  <c:v>11349</c:v>
                </c:pt>
                <c:pt idx="109">
                  <c:v>11536</c:v>
                </c:pt>
                <c:pt idx="110">
                  <c:v>11755</c:v>
                </c:pt>
                <c:pt idx="111">
                  <c:v>11880</c:v>
                </c:pt>
                <c:pt idx="112">
                  <c:v>12025</c:v>
                </c:pt>
                <c:pt idx="113">
                  <c:v>12139</c:v>
                </c:pt>
                <c:pt idx="114">
                  <c:v>12139</c:v>
                </c:pt>
                <c:pt idx="115">
                  <c:v>12139</c:v>
                </c:pt>
                <c:pt idx="116">
                  <c:v>12266</c:v>
                </c:pt>
                <c:pt idx="117">
                  <c:v>12418</c:v>
                </c:pt>
                <c:pt idx="118">
                  <c:v>12553</c:v>
                </c:pt>
                <c:pt idx="119">
                  <c:v>12771</c:v>
                </c:pt>
                <c:pt idx="120">
                  <c:v>12838</c:v>
                </c:pt>
                <c:pt idx="121">
                  <c:v>12838</c:v>
                </c:pt>
                <c:pt idx="122">
                  <c:v>12838</c:v>
                </c:pt>
                <c:pt idx="123">
                  <c:v>12886</c:v>
                </c:pt>
                <c:pt idx="124">
                  <c:v>12886</c:v>
                </c:pt>
                <c:pt idx="125">
                  <c:v>12886</c:v>
                </c:pt>
                <c:pt idx="126">
                  <c:v>12886</c:v>
                </c:pt>
                <c:pt idx="127">
                  <c:v>12886</c:v>
                </c:pt>
                <c:pt idx="128">
                  <c:v>12886</c:v>
                </c:pt>
                <c:pt idx="129">
                  <c:v>12886</c:v>
                </c:pt>
                <c:pt idx="130">
                  <c:v>13053</c:v>
                </c:pt>
                <c:pt idx="131">
                  <c:v>13219</c:v>
                </c:pt>
                <c:pt idx="132">
                  <c:v>13333</c:v>
                </c:pt>
                <c:pt idx="133">
                  <c:v>13464</c:v>
                </c:pt>
                <c:pt idx="134">
                  <c:v>13605</c:v>
                </c:pt>
                <c:pt idx="135">
                  <c:v>13605</c:v>
                </c:pt>
                <c:pt idx="136">
                  <c:v>13605</c:v>
                </c:pt>
                <c:pt idx="137">
                  <c:v>13690</c:v>
                </c:pt>
                <c:pt idx="138">
                  <c:v>13956</c:v>
                </c:pt>
                <c:pt idx="139">
                  <c:v>14114</c:v>
                </c:pt>
                <c:pt idx="140">
                  <c:v>14378</c:v>
                </c:pt>
                <c:pt idx="141">
                  <c:v>14449</c:v>
                </c:pt>
                <c:pt idx="142">
                  <c:v>14449</c:v>
                </c:pt>
                <c:pt idx="143">
                  <c:v>14449</c:v>
                </c:pt>
                <c:pt idx="144">
                  <c:v>14656</c:v>
                </c:pt>
                <c:pt idx="145">
                  <c:v>14811</c:v>
                </c:pt>
                <c:pt idx="146">
                  <c:v>14936</c:v>
                </c:pt>
                <c:pt idx="147">
                  <c:v>15148</c:v>
                </c:pt>
                <c:pt idx="148">
                  <c:v>15287</c:v>
                </c:pt>
                <c:pt idx="149">
                  <c:v>15287</c:v>
                </c:pt>
                <c:pt idx="150">
                  <c:v>15287</c:v>
                </c:pt>
                <c:pt idx="151">
                  <c:v>15452</c:v>
                </c:pt>
                <c:pt idx="152">
                  <c:v>15564</c:v>
                </c:pt>
                <c:pt idx="153">
                  <c:v>15680</c:v>
                </c:pt>
                <c:pt idx="154">
                  <c:v>15870</c:v>
                </c:pt>
                <c:pt idx="155">
                  <c:v>15958</c:v>
                </c:pt>
                <c:pt idx="156">
                  <c:v>15958</c:v>
                </c:pt>
                <c:pt idx="157">
                  <c:v>15958</c:v>
                </c:pt>
                <c:pt idx="158">
                  <c:v>16137</c:v>
                </c:pt>
                <c:pt idx="159">
                  <c:v>16307</c:v>
                </c:pt>
                <c:pt idx="160">
                  <c:v>16437</c:v>
                </c:pt>
                <c:pt idx="161">
                  <c:v>16678</c:v>
                </c:pt>
                <c:pt idx="162">
                  <c:v>16841</c:v>
                </c:pt>
                <c:pt idx="163">
                  <c:v>16841</c:v>
                </c:pt>
                <c:pt idx="164">
                  <c:v>16841</c:v>
                </c:pt>
                <c:pt idx="165">
                  <c:v>16958</c:v>
                </c:pt>
                <c:pt idx="166">
                  <c:v>17148</c:v>
                </c:pt>
                <c:pt idx="167">
                  <c:v>17223</c:v>
                </c:pt>
                <c:pt idx="168">
                  <c:v>17403</c:v>
                </c:pt>
                <c:pt idx="169">
                  <c:v>17511</c:v>
                </c:pt>
                <c:pt idx="170">
                  <c:v>17511</c:v>
                </c:pt>
                <c:pt idx="171">
                  <c:v>17511</c:v>
                </c:pt>
                <c:pt idx="172">
                  <c:v>17649</c:v>
                </c:pt>
                <c:pt idx="173">
                  <c:v>17759</c:v>
                </c:pt>
                <c:pt idx="174">
                  <c:v>17990</c:v>
                </c:pt>
                <c:pt idx="175">
                  <c:v>17990</c:v>
                </c:pt>
                <c:pt idx="176">
                  <c:v>17990</c:v>
                </c:pt>
                <c:pt idx="177">
                  <c:v>17990</c:v>
                </c:pt>
                <c:pt idx="178">
                  <c:v>17990</c:v>
                </c:pt>
                <c:pt idx="179">
                  <c:v>18227</c:v>
                </c:pt>
                <c:pt idx="180">
                  <c:v>18416</c:v>
                </c:pt>
                <c:pt idx="181">
                  <c:v>18438</c:v>
                </c:pt>
                <c:pt idx="182">
                  <c:v>18473</c:v>
                </c:pt>
                <c:pt idx="183">
                  <c:v>18613</c:v>
                </c:pt>
                <c:pt idx="184">
                  <c:v>18613</c:v>
                </c:pt>
                <c:pt idx="185">
                  <c:v>18613</c:v>
                </c:pt>
                <c:pt idx="186">
                  <c:v>18791</c:v>
                </c:pt>
                <c:pt idx="187">
                  <c:v>18929</c:v>
                </c:pt>
                <c:pt idx="188">
                  <c:v>19095</c:v>
                </c:pt>
                <c:pt idx="189">
                  <c:v>19201</c:v>
                </c:pt>
                <c:pt idx="190">
                  <c:v>19347</c:v>
                </c:pt>
                <c:pt idx="191">
                  <c:v>19347</c:v>
                </c:pt>
                <c:pt idx="192">
                  <c:v>19347</c:v>
                </c:pt>
                <c:pt idx="193">
                  <c:v>19415</c:v>
                </c:pt>
                <c:pt idx="194">
                  <c:v>19535</c:v>
                </c:pt>
                <c:pt idx="195">
                  <c:v>19647</c:v>
                </c:pt>
                <c:pt idx="196">
                  <c:v>19808</c:v>
                </c:pt>
                <c:pt idx="197">
                  <c:v>19949</c:v>
                </c:pt>
                <c:pt idx="198">
                  <c:v>19949</c:v>
                </c:pt>
                <c:pt idx="199">
                  <c:v>19949</c:v>
                </c:pt>
                <c:pt idx="200">
                  <c:v>19949</c:v>
                </c:pt>
                <c:pt idx="201">
                  <c:v>20169</c:v>
                </c:pt>
                <c:pt idx="202">
                  <c:v>20289</c:v>
                </c:pt>
                <c:pt idx="203">
                  <c:v>20387</c:v>
                </c:pt>
                <c:pt idx="204">
                  <c:v>20529</c:v>
                </c:pt>
                <c:pt idx="205">
                  <c:v>20529</c:v>
                </c:pt>
                <c:pt idx="206">
                  <c:v>20529</c:v>
                </c:pt>
                <c:pt idx="207">
                  <c:v>20667</c:v>
                </c:pt>
                <c:pt idx="208">
                  <c:v>20825</c:v>
                </c:pt>
                <c:pt idx="209">
                  <c:v>21012</c:v>
                </c:pt>
                <c:pt idx="210">
                  <c:v>21154</c:v>
                </c:pt>
                <c:pt idx="211">
                  <c:v>21458</c:v>
                </c:pt>
                <c:pt idx="212">
                  <c:v>21458</c:v>
                </c:pt>
                <c:pt idx="213">
                  <c:v>21458</c:v>
                </c:pt>
                <c:pt idx="214">
                  <c:v>21589</c:v>
                </c:pt>
                <c:pt idx="215">
                  <c:v>21717</c:v>
                </c:pt>
                <c:pt idx="216">
                  <c:v>21823</c:v>
                </c:pt>
                <c:pt idx="217">
                  <c:v>21935</c:v>
                </c:pt>
                <c:pt idx="218">
                  <c:v>22084</c:v>
                </c:pt>
                <c:pt idx="219">
                  <c:v>22084</c:v>
                </c:pt>
                <c:pt idx="220">
                  <c:v>22084</c:v>
                </c:pt>
                <c:pt idx="221">
                  <c:v>22239</c:v>
                </c:pt>
                <c:pt idx="222">
                  <c:v>22322</c:v>
                </c:pt>
                <c:pt idx="223">
                  <c:v>22426</c:v>
                </c:pt>
                <c:pt idx="224">
                  <c:v>22529</c:v>
                </c:pt>
                <c:pt idx="225">
                  <c:v>22529</c:v>
                </c:pt>
                <c:pt idx="226">
                  <c:v>22529</c:v>
                </c:pt>
                <c:pt idx="227">
                  <c:v>22529</c:v>
                </c:pt>
                <c:pt idx="228">
                  <c:v>22641</c:v>
                </c:pt>
                <c:pt idx="229">
                  <c:v>22668</c:v>
                </c:pt>
                <c:pt idx="230">
                  <c:v>22754</c:v>
                </c:pt>
                <c:pt idx="231">
                  <c:v>22889</c:v>
                </c:pt>
                <c:pt idx="232">
                  <c:v>22899</c:v>
                </c:pt>
                <c:pt idx="233">
                  <c:v>22899</c:v>
                </c:pt>
                <c:pt idx="234">
                  <c:v>22899</c:v>
                </c:pt>
                <c:pt idx="235">
                  <c:v>22899</c:v>
                </c:pt>
                <c:pt idx="236">
                  <c:v>23055</c:v>
                </c:pt>
                <c:pt idx="237">
                  <c:v>23140</c:v>
                </c:pt>
                <c:pt idx="238">
                  <c:v>23297</c:v>
                </c:pt>
                <c:pt idx="239">
                  <c:v>23482</c:v>
                </c:pt>
                <c:pt idx="240">
                  <c:v>23482</c:v>
                </c:pt>
                <c:pt idx="241">
                  <c:v>23482</c:v>
                </c:pt>
                <c:pt idx="242">
                  <c:v>23735</c:v>
                </c:pt>
                <c:pt idx="243">
                  <c:v>23945</c:v>
                </c:pt>
                <c:pt idx="244">
                  <c:v>24063</c:v>
                </c:pt>
                <c:pt idx="245">
                  <c:v>24180</c:v>
                </c:pt>
                <c:pt idx="246">
                  <c:v>24201</c:v>
                </c:pt>
                <c:pt idx="247">
                  <c:v>24201</c:v>
                </c:pt>
                <c:pt idx="248">
                  <c:v>24201</c:v>
                </c:pt>
                <c:pt idx="249">
                  <c:v>24338</c:v>
                </c:pt>
                <c:pt idx="250">
                  <c:v>24472</c:v>
                </c:pt>
                <c:pt idx="251">
                  <c:v>24615</c:v>
                </c:pt>
                <c:pt idx="252">
                  <c:v>24692</c:v>
                </c:pt>
                <c:pt idx="253">
                  <c:v>24779</c:v>
                </c:pt>
                <c:pt idx="254">
                  <c:v>24779</c:v>
                </c:pt>
                <c:pt idx="255">
                  <c:v>24779</c:v>
                </c:pt>
                <c:pt idx="256">
                  <c:v>24878</c:v>
                </c:pt>
                <c:pt idx="257">
                  <c:v>24984</c:v>
                </c:pt>
                <c:pt idx="258">
                  <c:v>24987</c:v>
                </c:pt>
                <c:pt idx="259">
                  <c:v>25104</c:v>
                </c:pt>
                <c:pt idx="260">
                  <c:v>25217</c:v>
                </c:pt>
                <c:pt idx="261">
                  <c:v>25217</c:v>
                </c:pt>
                <c:pt idx="262">
                  <c:v>25217</c:v>
                </c:pt>
                <c:pt idx="263">
                  <c:v>25366</c:v>
                </c:pt>
                <c:pt idx="264">
                  <c:v>25456</c:v>
                </c:pt>
                <c:pt idx="265">
                  <c:v>25556</c:v>
                </c:pt>
                <c:pt idx="266">
                  <c:v>25745</c:v>
                </c:pt>
                <c:pt idx="267">
                  <c:v>25837</c:v>
                </c:pt>
                <c:pt idx="268">
                  <c:v>25837</c:v>
                </c:pt>
                <c:pt idx="269">
                  <c:v>25837</c:v>
                </c:pt>
                <c:pt idx="270">
                  <c:v>25938</c:v>
                </c:pt>
                <c:pt idx="271">
                  <c:v>26050</c:v>
                </c:pt>
                <c:pt idx="272">
                  <c:v>26215</c:v>
                </c:pt>
                <c:pt idx="273">
                  <c:v>26515</c:v>
                </c:pt>
                <c:pt idx="274">
                  <c:v>26698</c:v>
                </c:pt>
                <c:pt idx="275">
                  <c:v>26698</c:v>
                </c:pt>
                <c:pt idx="276">
                  <c:v>26698</c:v>
                </c:pt>
                <c:pt idx="277">
                  <c:v>26800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Sheet1!$B$5</c:f>
              <c:strCache>
                <c:ptCount val="1"/>
                <c:pt idx="0">
                  <c:v> CAS</c:v>
                </c:pt>
              </c:strCache>
            </c:strRef>
          </c:tx>
          <c:marker>
            <c:symbol val="none"/>
          </c:marker>
          <c:val>
            <c:numRef>
              <c:f>Sheet1!$C$5:$JT$5</c:f>
              <c:numCache>
                <c:formatCode>General</c:formatCode>
                <c:ptCount val="2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42</c:v>
                </c:pt>
                <c:pt idx="28">
                  <c:v>99</c:v>
                </c:pt>
                <c:pt idx="29">
                  <c:v>167</c:v>
                </c:pt>
                <c:pt idx="30">
                  <c:v>167</c:v>
                </c:pt>
                <c:pt idx="31">
                  <c:v>168</c:v>
                </c:pt>
                <c:pt idx="32">
                  <c:v>246</c:v>
                </c:pt>
                <c:pt idx="33">
                  <c:v>310</c:v>
                </c:pt>
                <c:pt idx="34">
                  <c:v>478</c:v>
                </c:pt>
                <c:pt idx="35">
                  <c:v>534</c:v>
                </c:pt>
                <c:pt idx="36">
                  <c:v>663</c:v>
                </c:pt>
                <c:pt idx="37">
                  <c:v>663</c:v>
                </c:pt>
                <c:pt idx="38">
                  <c:v>665</c:v>
                </c:pt>
                <c:pt idx="39">
                  <c:v>665</c:v>
                </c:pt>
                <c:pt idx="40">
                  <c:v>766</c:v>
                </c:pt>
                <c:pt idx="41">
                  <c:v>824</c:v>
                </c:pt>
                <c:pt idx="42">
                  <c:v>907</c:v>
                </c:pt>
                <c:pt idx="43">
                  <c:v>944</c:v>
                </c:pt>
                <c:pt idx="44">
                  <c:v>944</c:v>
                </c:pt>
                <c:pt idx="45">
                  <c:v>944</c:v>
                </c:pt>
                <c:pt idx="46">
                  <c:v>1004</c:v>
                </c:pt>
                <c:pt idx="47">
                  <c:v>1147</c:v>
                </c:pt>
                <c:pt idx="48">
                  <c:v>1247</c:v>
                </c:pt>
                <c:pt idx="49">
                  <c:v>1318</c:v>
                </c:pt>
                <c:pt idx="50">
                  <c:v>1400</c:v>
                </c:pt>
                <c:pt idx="51">
                  <c:v>1400</c:v>
                </c:pt>
                <c:pt idx="52">
                  <c:v>1400</c:v>
                </c:pt>
                <c:pt idx="53">
                  <c:v>1551</c:v>
                </c:pt>
                <c:pt idx="54">
                  <c:v>1638</c:v>
                </c:pt>
                <c:pt idx="55">
                  <c:v>1704</c:v>
                </c:pt>
                <c:pt idx="56">
                  <c:v>1800</c:v>
                </c:pt>
                <c:pt idx="57">
                  <c:v>1871</c:v>
                </c:pt>
                <c:pt idx="58">
                  <c:v>1871</c:v>
                </c:pt>
                <c:pt idx="59">
                  <c:v>1871</c:v>
                </c:pt>
                <c:pt idx="60">
                  <c:v>1975</c:v>
                </c:pt>
                <c:pt idx="61">
                  <c:v>2085</c:v>
                </c:pt>
                <c:pt idx="62">
                  <c:v>2138</c:v>
                </c:pt>
                <c:pt idx="63">
                  <c:v>2251</c:v>
                </c:pt>
                <c:pt idx="64">
                  <c:v>2360</c:v>
                </c:pt>
                <c:pt idx="65">
                  <c:v>2360</c:v>
                </c:pt>
                <c:pt idx="66">
                  <c:v>2360</c:v>
                </c:pt>
                <c:pt idx="67">
                  <c:v>2496</c:v>
                </c:pt>
                <c:pt idx="68">
                  <c:v>2605</c:v>
                </c:pt>
                <c:pt idx="69">
                  <c:v>2721</c:v>
                </c:pt>
                <c:pt idx="70">
                  <c:v>2842</c:v>
                </c:pt>
                <c:pt idx="71">
                  <c:v>2894</c:v>
                </c:pt>
                <c:pt idx="72">
                  <c:v>2894</c:v>
                </c:pt>
                <c:pt idx="73">
                  <c:v>2894</c:v>
                </c:pt>
                <c:pt idx="74">
                  <c:v>2999</c:v>
                </c:pt>
                <c:pt idx="75">
                  <c:v>3093</c:v>
                </c:pt>
                <c:pt idx="76">
                  <c:v>3186</c:v>
                </c:pt>
                <c:pt idx="77">
                  <c:v>3289</c:v>
                </c:pt>
                <c:pt idx="78">
                  <c:v>3396</c:v>
                </c:pt>
                <c:pt idx="79">
                  <c:v>3396</c:v>
                </c:pt>
                <c:pt idx="80">
                  <c:v>3396</c:v>
                </c:pt>
                <c:pt idx="81">
                  <c:v>3481</c:v>
                </c:pt>
                <c:pt idx="82">
                  <c:v>3571</c:v>
                </c:pt>
                <c:pt idx="83">
                  <c:v>3758</c:v>
                </c:pt>
                <c:pt idx="84">
                  <c:v>3855</c:v>
                </c:pt>
                <c:pt idx="85">
                  <c:v>3936</c:v>
                </c:pt>
                <c:pt idx="86">
                  <c:v>3936</c:v>
                </c:pt>
                <c:pt idx="87">
                  <c:v>3936</c:v>
                </c:pt>
                <c:pt idx="88">
                  <c:v>4028</c:v>
                </c:pt>
                <c:pt idx="89">
                  <c:v>4098</c:v>
                </c:pt>
                <c:pt idx="90">
                  <c:v>4212</c:v>
                </c:pt>
                <c:pt idx="91">
                  <c:v>4294</c:v>
                </c:pt>
                <c:pt idx="92">
                  <c:v>4360</c:v>
                </c:pt>
                <c:pt idx="93">
                  <c:v>4360</c:v>
                </c:pt>
                <c:pt idx="94">
                  <c:v>4360</c:v>
                </c:pt>
                <c:pt idx="95">
                  <c:v>4497</c:v>
                </c:pt>
                <c:pt idx="96">
                  <c:v>4608</c:v>
                </c:pt>
                <c:pt idx="97">
                  <c:v>4792</c:v>
                </c:pt>
                <c:pt idx="98">
                  <c:v>4946</c:v>
                </c:pt>
                <c:pt idx="99">
                  <c:v>5081</c:v>
                </c:pt>
                <c:pt idx="100">
                  <c:v>5081</c:v>
                </c:pt>
                <c:pt idx="101">
                  <c:v>5081</c:v>
                </c:pt>
                <c:pt idx="102">
                  <c:v>5193</c:v>
                </c:pt>
                <c:pt idx="103">
                  <c:v>5271</c:v>
                </c:pt>
                <c:pt idx="104">
                  <c:v>5379</c:v>
                </c:pt>
                <c:pt idx="105">
                  <c:v>5545</c:v>
                </c:pt>
                <c:pt idx="106">
                  <c:v>5656</c:v>
                </c:pt>
                <c:pt idx="107">
                  <c:v>5656</c:v>
                </c:pt>
                <c:pt idx="108">
                  <c:v>5656</c:v>
                </c:pt>
                <c:pt idx="109">
                  <c:v>5778</c:v>
                </c:pt>
                <c:pt idx="110">
                  <c:v>5848</c:v>
                </c:pt>
                <c:pt idx="111">
                  <c:v>5921</c:v>
                </c:pt>
                <c:pt idx="112">
                  <c:v>6005</c:v>
                </c:pt>
                <c:pt idx="113">
                  <c:v>6085</c:v>
                </c:pt>
                <c:pt idx="114">
                  <c:v>6085</c:v>
                </c:pt>
                <c:pt idx="115">
                  <c:v>6085</c:v>
                </c:pt>
                <c:pt idx="116">
                  <c:v>6198</c:v>
                </c:pt>
                <c:pt idx="117">
                  <c:v>6300</c:v>
                </c:pt>
                <c:pt idx="118">
                  <c:v>6408</c:v>
                </c:pt>
                <c:pt idx="119">
                  <c:v>6530</c:v>
                </c:pt>
                <c:pt idx="120">
                  <c:v>6665</c:v>
                </c:pt>
                <c:pt idx="121">
                  <c:v>6665</c:v>
                </c:pt>
                <c:pt idx="122">
                  <c:v>6666</c:v>
                </c:pt>
                <c:pt idx="123">
                  <c:v>6792</c:v>
                </c:pt>
                <c:pt idx="124">
                  <c:v>6925</c:v>
                </c:pt>
                <c:pt idx="125">
                  <c:v>7056</c:v>
                </c:pt>
                <c:pt idx="126">
                  <c:v>7181</c:v>
                </c:pt>
                <c:pt idx="127">
                  <c:v>7268</c:v>
                </c:pt>
                <c:pt idx="128">
                  <c:v>7268</c:v>
                </c:pt>
                <c:pt idx="129">
                  <c:v>7268</c:v>
                </c:pt>
                <c:pt idx="130">
                  <c:v>7434</c:v>
                </c:pt>
                <c:pt idx="131">
                  <c:v>7562</c:v>
                </c:pt>
                <c:pt idx="132">
                  <c:v>7708</c:v>
                </c:pt>
                <c:pt idx="133">
                  <c:v>7839</c:v>
                </c:pt>
                <c:pt idx="134">
                  <c:v>7910</c:v>
                </c:pt>
                <c:pt idx="135">
                  <c:v>7910</c:v>
                </c:pt>
                <c:pt idx="136">
                  <c:v>7910</c:v>
                </c:pt>
                <c:pt idx="137">
                  <c:v>7910</c:v>
                </c:pt>
                <c:pt idx="138">
                  <c:v>8081</c:v>
                </c:pt>
                <c:pt idx="139">
                  <c:v>8282</c:v>
                </c:pt>
                <c:pt idx="140">
                  <c:v>8414</c:v>
                </c:pt>
                <c:pt idx="141">
                  <c:v>8533</c:v>
                </c:pt>
                <c:pt idx="142">
                  <c:v>8533</c:v>
                </c:pt>
                <c:pt idx="143">
                  <c:v>8533</c:v>
                </c:pt>
                <c:pt idx="144">
                  <c:v>8696</c:v>
                </c:pt>
                <c:pt idx="145">
                  <c:v>8826</c:v>
                </c:pt>
                <c:pt idx="146">
                  <c:v>8950</c:v>
                </c:pt>
                <c:pt idx="147">
                  <c:v>9063</c:v>
                </c:pt>
                <c:pt idx="148">
                  <c:v>9139</c:v>
                </c:pt>
                <c:pt idx="149">
                  <c:v>9139</c:v>
                </c:pt>
                <c:pt idx="150">
                  <c:v>9139</c:v>
                </c:pt>
                <c:pt idx="151">
                  <c:v>9256</c:v>
                </c:pt>
                <c:pt idx="152">
                  <c:v>9374</c:v>
                </c:pt>
                <c:pt idx="153">
                  <c:v>9507</c:v>
                </c:pt>
                <c:pt idx="154">
                  <c:v>9652</c:v>
                </c:pt>
                <c:pt idx="155">
                  <c:v>9787</c:v>
                </c:pt>
                <c:pt idx="156">
                  <c:v>9787</c:v>
                </c:pt>
                <c:pt idx="157">
                  <c:v>9787</c:v>
                </c:pt>
                <c:pt idx="158">
                  <c:v>9926</c:v>
                </c:pt>
                <c:pt idx="159">
                  <c:v>10056</c:v>
                </c:pt>
                <c:pt idx="160">
                  <c:v>10191</c:v>
                </c:pt>
                <c:pt idx="161">
                  <c:v>10326</c:v>
                </c:pt>
                <c:pt idx="162">
                  <c:v>10458</c:v>
                </c:pt>
                <c:pt idx="163">
                  <c:v>10458</c:v>
                </c:pt>
                <c:pt idx="164">
                  <c:v>10458</c:v>
                </c:pt>
                <c:pt idx="165">
                  <c:v>10592</c:v>
                </c:pt>
                <c:pt idx="166">
                  <c:v>10724</c:v>
                </c:pt>
                <c:pt idx="167">
                  <c:v>10919</c:v>
                </c:pt>
                <c:pt idx="168">
                  <c:v>11055</c:v>
                </c:pt>
                <c:pt idx="169">
                  <c:v>11190</c:v>
                </c:pt>
                <c:pt idx="170">
                  <c:v>11190</c:v>
                </c:pt>
                <c:pt idx="171">
                  <c:v>11190</c:v>
                </c:pt>
                <c:pt idx="172">
                  <c:v>11354</c:v>
                </c:pt>
                <c:pt idx="173">
                  <c:v>11515</c:v>
                </c:pt>
                <c:pt idx="174">
                  <c:v>11658</c:v>
                </c:pt>
                <c:pt idx="175">
                  <c:v>11658</c:v>
                </c:pt>
                <c:pt idx="176">
                  <c:v>11765</c:v>
                </c:pt>
                <c:pt idx="177">
                  <c:v>11765</c:v>
                </c:pt>
                <c:pt idx="178">
                  <c:v>11765</c:v>
                </c:pt>
                <c:pt idx="179">
                  <c:v>11895</c:v>
                </c:pt>
                <c:pt idx="180">
                  <c:v>12036</c:v>
                </c:pt>
                <c:pt idx="181">
                  <c:v>12197</c:v>
                </c:pt>
                <c:pt idx="182">
                  <c:v>12355</c:v>
                </c:pt>
                <c:pt idx="183">
                  <c:v>12531</c:v>
                </c:pt>
                <c:pt idx="184">
                  <c:v>12531</c:v>
                </c:pt>
                <c:pt idx="185">
                  <c:v>12531</c:v>
                </c:pt>
                <c:pt idx="186">
                  <c:v>12689</c:v>
                </c:pt>
                <c:pt idx="187">
                  <c:v>12833</c:v>
                </c:pt>
                <c:pt idx="188">
                  <c:v>12982</c:v>
                </c:pt>
                <c:pt idx="189">
                  <c:v>13148</c:v>
                </c:pt>
                <c:pt idx="190">
                  <c:v>13305</c:v>
                </c:pt>
                <c:pt idx="191">
                  <c:v>13305</c:v>
                </c:pt>
                <c:pt idx="192">
                  <c:v>13305</c:v>
                </c:pt>
                <c:pt idx="193">
                  <c:v>13496</c:v>
                </c:pt>
                <c:pt idx="194">
                  <c:v>13674</c:v>
                </c:pt>
                <c:pt idx="195">
                  <c:v>13909</c:v>
                </c:pt>
                <c:pt idx="196">
                  <c:v>14083</c:v>
                </c:pt>
                <c:pt idx="197">
                  <c:v>14239</c:v>
                </c:pt>
                <c:pt idx="198">
                  <c:v>14239</c:v>
                </c:pt>
                <c:pt idx="199">
                  <c:v>14239</c:v>
                </c:pt>
                <c:pt idx="200">
                  <c:v>14486</c:v>
                </c:pt>
                <c:pt idx="201">
                  <c:v>14685</c:v>
                </c:pt>
                <c:pt idx="202">
                  <c:v>14831</c:v>
                </c:pt>
                <c:pt idx="203">
                  <c:v>15043</c:v>
                </c:pt>
                <c:pt idx="204">
                  <c:v>15216</c:v>
                </c:pt>
                <c:pt idx="205">
                  <c:v>15216</c:v>
                </c:pt>
                <c:pt idx="206">
                  <c:v>15216</c:v>
                </c:pt>
                <c:pt idx="207">
                  <c:v>15324</c:v>
                </c:pt>
                <c:pt idx="208">
                  <c:v>15496</c:v>
                </c:pt>
                <c:pt idx="209">
                  <c:v>15669</c:v>
                </c:pt>
                <c:pt idx="210">
                  <c:v>15854</c:v>
                </c:pt>
                <c:pt idx="211">
                  <c:v>15854</c:v>
                </c:pt>
                <c:pt idx="212">
                  <c:v>15854</c:v>
                </c:pt>
                <c:pt idx="213">
                  <c:v>15854</c:v>
                </c:pt>
                <c:pt idx="214">
                  <c:v>16047</c:v>
                </c:pt>
                <c:pt idx="215">
                  <c:v>16284</c:v>
                </c:pt>
                <c:pt idx="216">
                  <c:v>16492</c:v>
                </c:pt>
                <c:pt idx="217">
                  <c:v>16628</c:v>
                </c:pt>
                <c:pt idx="218">
                  <c:v>16775</c:v>
                </c:pt>
                <c:pt idx="219">
                  <c:v>16775</c:v>
                </c:pt>
                <c:pt idx="220">
                  <c:v>16815</c:v>
                </c:pt>
                <c:pt idx="221">
                  <c:v>16988</c:v>
                </c:pt>
                <c:pt idx="222">
                  <c:v>17170</c:v>
                </c:pt>
                <c:pt idx="223">
                  <c:v>17311</c:v>
                </c:pt>
                <c:pt idx="224">
                  <c:v>17453</c:v>
                </c:pt>
                <c:pt idx="225">
                  <c:v>17646</c:v>
                </c:pt>
                <c:pt idx="226">
                  <c:v>17646</c:v>
                </c:pt>
                <c:pt idx="227">
                  <c:v>17646</c:v>
                </c:pt>
                <c:pt idx="228">
                  <c:v>17844</c:v>
                </c:pt>
                <c:pt idx="229">
                  <c:v>18020</c:v>
                </c:pt>
                <c:pt idx="230">
                  <c:v>18127</c:v>
                </c:pt>
                <c:pt idx="231">
                  <c:v>18319</c:v>
                </c:pt>
                <c:pt idx="232">
                  <c:v>18319</c:v>
                </c:pt>
                <c:pt idx="233">
                  <c:v>18319</c:v>
                </c:pt>
                <c:pt idx="234">
                  <c:v>18319</c:v>
                </c:pt>
                <c:pt idx="235">
                  <c:v>18319</c:v>
                </c:pt>
                <c:pt idx="236">
                  <c:v>18584</c:v>
                </c:pt>
                <c:pt idx="237">
                  <c:v>18773</c:v>
                </c:pt>
                <c:pt idx="238">
                  <c:v>19033</c:v>
                </c:pt>
                <c:pt idx="239">
                  <c:v>19248</c:v>
                </c:pt>
                <c:pt idx="240">
                  <c:v>19271</c:v>
                </c:pt>
                <c:pt idx="241">
                  <c:v>19323</c:v>
                </c:pt>
                <c:pt idx="242">
                  <c:v>19559</c:v>
                </c:pt>
                <c:pt idx="243">
                  <c:v>19730</c:v>
                </c:pt>
                <c:pt idx="244">
                  <c:v>19907</c:v>
                </c:pt>
                <c:pt idx="245">
                  <c:v>20055</c:v>
                </c:pt>
                <c:pt idx="246">
                  <c:v>20260</c:v>
                </c:pt>
                <c:pt idx="247">
                  <c:v>20260</c:v>
                </c:pt>
                <c:pt idx="248">
                  <c:v>20294</c:v>
                </c:pt>
                <c:pt idx="249">
                  <c:v>20518</c:v>
                </c:pt>
                <c:pt idx="250">
                  <c:v>20779</c:v>
                </c:pt>
                <c:pt idx="251">
                  <c:v>20957</c:v>
                </c:pt>
                <c:pt idx="252">
                  <c:v>21215</c:v>
                </c:pt>
                <c:pt idx="253">
                  <c:v>21432</c:v>
                </c:pt>
                <c:pt idx="254">
                  <c:v>21547</c:v>
                </c:pt>
                <c:pt idx="255">
                  <c:v>21622</c:v>
                </c:pt>
                <c:pt idx="256">
                  <c:v>21622</c:v>
                </c:pt>
                <c:pt idx="257">
                  <c:v>21622</c:v>
                </c:pt>
                <c:pt idx="258">
                  <c:v>21622</c:v>
                </c:pt>
                <c:pt idx="259">
                  <c:v>21622</c:v>
                </c:pt>
                <c:pt idx="260">
                  <c:v>21622</c:v>
                </c:pt>
                <c:pt idx="261">
                  <c:v>21622</c:v>
                </c:pt>
                <c:pt idx="262">
                  <c:v>21622</c:v>
                </c:pt>
                <c:pt idx="263">
                  <c:v>21622</c:v>
                </c:pt>
                <c:pt idx="264">
                  <c:v>21622</c:v>
                </c:pt>
                <c:pt idx="265">
                  <c:v>21622</c:v>
                </c:pt>
                <c:pt idx="266">
                  <c:v>21622</c:v>
                </c:pt>
                <c:pt idx="267">
                  <c:v>21622</c:v>
                </c:pt>
                <c:pt idx="268">
                  <c:v>21622</c:v>
                </c:pt>
                <c:pt idx="269">
                  <c:v>21622</c:v>
                </c:pt>
                <c:pt idx="270">
                  <c:v>21627</c:v>
                </c:pt>
                <c:pt idx="271">
                  <c:v>21651</c:v>
                </c:pt>
                <c:pt idx="272">
                  <c:v>21665</c:v>
                </c:pt>
                <c:pt idx="273">
                  <c:v>21665</c:v>
                </c:pt>
                <c:pt idx="274">
                  <c:v>21665</c:v>
                </c:pt>
                <c:pt idx="275">
                  <c:v>21665</c:v>
                </c:pt>
                <c:pt idx="276">
                  <c:v>21665</c:v>
                </c:pt>
                <c:pt idx="277">
                  <c:v>21665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Sheet1!$B$6</c:f>
              <c:strCache>
                <c:ptCount val="1"/>
                <c:pt idx="0">
                  <c:v> UF</c:v>
                </c:pt>
              </c:strCache>
            </c:strRef>
          </c:tx>
          <c:marker>
            <c:symbol val="none"/>
          </c:marker>
          <c:val>
            <c:numRef>
              <c:f>Sheet1!$C$6:$JT$6</c:f>
              <c:numCache>
                <c:formatCode>General</c:formatCode>
                <c:ptCount val="278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23</c:v>
                </c:pt>
                <c:pt idx="5">
                  <c:v>53</c:v>
                </c:pt>
                <c:pt idx="6">
                  <c:v>97</c:v>
                </c:pt>
                <c:pt idx="7">
                  <c:v>160</c:v>
                </c:pt>
                <c:pt idx="8">
                  <c:v>160</c:v>
                </c:pt>
                <c:pt idx="9">
                  <c:v>160</c:v>
                </c:pt>
                <c:pt idx="10">
                  <c:v>160</c:v>
                </c:pt>
                <c:pt idx="11">
                  <c:v>160</c:v>
                </c:pt>
                <c:pt idx="12">
                  <c:v>221</c:v>
                </c:pt>
                <c:pt idx="13">
                  <c:v>301</c:v>
                </c:pt>
                <c:pt idx="14">
                  <c:v>379</c:v>
                </c:pt>
                <c:pt idx="15">
                  <c:v>452</c:v>
                </c:pt>
                <c:pt idx="16">
                  <c:v>452</c:v>
                </c:pt>
                <c:pt idx="17">
                  <c:v>452</c:v>
                </c:pt>
                <c:pt idx="18">
                  <c:v>521</c:v>
                </c:pt>
                <c:pt idx="19">
                  <c:v>599</c:v>
                </c:pt>
                <c:pt idx="20">
                  <c:v>715</c:v>
                </c:pt>
                <c:pt idx="21">
                  <c:v>876</c:v>
                </c:pt>
                <c:pt idx="22">
                  <c:v>978</c:v>
                </c:pt>
                <c:pt idx="23">
                  <c:v>978</c:v>
                </c:pt>
                <c:pt idx="24">
                  <c:v>978</c:v>
                </c:pt>
                <c:pt idx="25">
                  <c:v>1072</c:v>
                </c:pt>
                <c:pt idx="26">
                  <c:v>1150</c:v>
                </c:pt>
                <c:pt idx="27">
                  <c:v>1232</c:v>
                </c:pt>
                <c:pt idx="28">
                  <c:v>1350</c:v>
                </c:pt>
                <c:pt idx="29">
                  <c:v>1400</c:v>
                </c:pt>
                <c:pt idx="30">
                  <c:v>1400</c:v>
                </c:pt>
                <c:pt idx="31">
                  <c:v>1400</c:v>
                </c:pt>
                <c:pt idx="32">
                  <c:v>1472</c:v>
                </c:pt>
                <c:pt idx="33">
                  <c:v>1517</c:v>
                </c:pt>
                <c:pt idx="34">
                  <c:v>1559</c:v>
                </c:pt>
                <c:pt idx="35">
                  <c:v>1623</c:v>
                </c:pt>
                <c:pt idx="36">
                  <c:v>1634</c:v>
                </c:pt>
                <c:pt idx="37">
                  <c:v>1636</c:v>
                </c:pt>
                <c:pt idx="38">
                  <c:v>1636</c:v>
                </c:pt>
                <c:pt idx="39">
                  <c:v>1721</c:v>
                </c:pt>
                <c:pt idx="40">
                  <c:v>1777</c:v>
                </c:pt>
                <c:pt idx="41">
                  <c:v>1866</c:v>
                </c:pt>
                <c:pt idx="42">
                  <c:v>1983</c:v>
                </c:pt>
                <c:pt idx="43">
                  <c:v>2046</c:v>
                </c:pt>
                <c:pt idx="44">
                  <c:v>2046</c:v>
                </c:pt>
                <c:pt idx="45">
                  <c:v>2046</c:v>
                </c:pt>
                <c:pt idx="46">
                  <c:v>2138</c:v>
                </c:pt>
                <c:pt idx="47">
                  <c:v>2221</c:v>
                </c:pt>
                <c:pt idx="48">
                  <c:v>2266</c:v>
                </c:pt>
                <c:pt idx="49">
                  <c:v>2306</c:v>
                </c:pt>
                <c:pt idx="50">
                  <c:v>2376</c:v>
                </c:pt>
                <c:pt idx="51">
                  <c:v>2376</c:v>
                </c:pt>
                <c:pt idx="52">
                  <c:v>2376</c:v>
                </c:pt>
                <c:pt idx="53">
                  <c:v>2472</c:v>
                </c:pt>
                <c:pt idx="54">
                  <c:v>2507</c:v>
                </c:pt>
                <c:pt idx="55">
                  <c:v>2631</c:v>
                </c:pt>
                <c:pt idx="56">
                  <c:v>2747</c:v>
                </c:pt>
                <c:pt idx="57">
                  <c:v>2829</c:v>
                </c:pt>
                <c:pt idx="58">
                  <c:v>2829</c:v>
                </c:pt>
                <c:pt idx="59">
                  <c:v>2829</c:v>
                </c:pt>
                <c:pt idx="60">
                  <c:v>2884</c:v>
                </c:pt>
                <c:pt idx="61">
                  <c:v>3000</c:v>
                </c:pt>
                <c:pt idx="62">
                  <c:v>3085</c:v>
                </c:pt>
                <c:pt idx="63">
                  <c:v>3159</c:v>
                </c:pt>
                <c:pt idx="64">
                  <c:v>3266</c:v>
                </c:pt>
                <c:pt idx="65">
                  <c:v>3266</c:v>
                </c:pt>
                <c:pt idx="66">
                  <c:v>3266</c:v>
                </c:pt>
                <c:pt idx="67">
                  <c:v>3353</c:v>
                </c:pt>
                <c:pt idx="68">
                  <c:v>3457</c:v>
                </c:pt>
                <c:pt idx="69">
                  <c:v>3550</c:v>
                </c:pt>
                <c:pt idx="70">
                  <c:v>3641</c:v>
                </c:pt>
                <c:pt idx="71">
                  <c:v>3729</c:v>
                </c:pt>
                <c:pt idx="72">
                  <c:v>3729</c:v>
                </c:pt>
                <c:pt idx="73">
                  <c:v>3745</c:v>
                </c:pt>
                <c:pt idx="74">
                  <c:v>3745</c:v>
                </c:pt>
                <c:pt idx="75">
                  <c:v>3895</c:v>
                </c:pt>
                <c:pt idx="76">
                  <c:v>3895</c:v>
                </c:pt>
                <c:pt idx="77">
                  <c:v>3895</c:v>
                </c:pt>
                <c:pt idx="78">
                  <c:v>3895</c:v>
                </c:pt>
                <c:pt idx="79">
                  <c:v>3895</c:v>
                </c:pt>
                <c:pt idx="80">
                  <c:v>3895</c:v>
                </c:pt>
                <c:pt idx="81">
                  <c:v>4006</c:v>
                </c:pt>
                <c:pt idx="82">
                  <c:v>4082</c:v>
                </c:pt>
                <c:pt idx="83">
                  <c:v>4165</c:v>
                </c:pt>
                <c:pt idx="84">
                  <c:v>4278</c:v>
                </c:pt>
                <c:pt idx="85">
                  <c:v>4394</c:v>
                </c:pt>
                <c:pt idx="86">
                  <c:v>4410</c:v>
                </c:pt>
                <c:pt idx="87">
                  <c:v>4421</c:v>
                </c:pt>
                <c:pt idx="88">
                  <c:v>4550</c:v>
                </c:pt>
                <c:pt idx="89">
                  <c:v>4654</c:v>
                </c:pt>
                <c:pt idx="90">
                  <c:v>4727</c:v>
                </c:pt>
                <c:pt idx="91">
                  <c:v>4787</c:v>
                </c:pt>
                <c:pt idx="92">
                  <c:v>4899</c:v>
                </c:pt>
                <c:pt idx="93">
                  <c:v>4899</c:v>
                </c:pt>
                <c:pt idx="94">
                  <c:v>4899</c:v>
                </c:pt>
                <c:pt idx="95">
                  <c:v>5025</c:v>
                </c:pt>
                <c:pt idx="96">
                  <c:v>5096</c:v>
                </c:pt>
                <c:pt idx="97">
                  <c:v>5242</c:v>
                </c:pt>
                <c:pt idx="98">
                  <c:v>5305</c:v>
                </c:pt>
                <c:pt idx="99">
                  <c:v>5378</c:v>
                </c:pt>
                <c:pt idx="100">
                  <c:v>5378</c:v>
                </c:pt>
                <c:pt idx="101">
                  <c:v>5378</c:v>
                </c:pt>
                <c:pt idx="102">
                  <c:v>5507</c:v>
                </c:pt>
                <c:pt idx="103">
                  <c:v>5620</c:v>
                </c:pt>
                <c:pt idx="104">
                  <c:v>5700</c:v>
                </c:pt>
                <c:pt idx="105">
                  <c:v>5805</c:v>
                </c:pt>
                <c:pt idx="106">
                  <c:v>5922</c:v>
                </c:pt>
                <c:pt idx="107">
                  <c:v>5922</c:v>
                </c:pt>
                <c:pt idx="108">
                  <c:v>5922</c:v>
                </c:pt>
                <c:pt idx="109">
                  <c:v>6024</c:v>
                </c:pt>
                <c:pt idx="110">
                  <c:v>6101</c:v>
                </c:pt>
                <c:pt idx="111">
                  <c:v>6284</c:v>
                </c:pt>
                <c:pt idx="112">
                  <c:v>6373</c:v>
                </c:pt>
                <c:pt idx="113">
                  <c:v>6484</c:v>
                </c:pt>
                <c:pt idx="114">
                  <c:v>6484</c:v>
                </c:pt>
                <c:pt idx="115">
                  <c:v>6484</c:v>
                </c:pt>
                <c:pt idx="116">
                  <c:v>6588</c:v>
                </c:pt>
                <c:pt idx="117">
                  <c:v>6710</c:v>
                </c:pt>
                <c:pt idx="118">
                  <c:v>6808</c:v>
                </c:pt>
                <c:pt idx="119">
                  <c:v>6928</c:v>
                </c:pt>
                <c:pt idx="120">
                  <c:v>7018</c:v>
                </c:pt>
                <c:pt idx="121">
                  <c:v>7018</c:v>
                </c:pt>
                <c:pt idx="122">
                  <c:v>7018</c:v>
                </c:pt>
                <c:pt idx="123">
                  <c:v>7184</c:v>
                </c:pt>
                <c:pt idx="124">
                  <c:v>7325</c:v>
                </c:pt>
                <c:pt idx="125">
                  <c:v>7473</c:v>
                </c:pt>
                <c:pt idx="126">
                  <c:v>7693</c:v>
                </c:pt>
                <c:pt idx="127">
                  <c:v>7983</c:v>
                </c:pt>
                <c:pt idx="128">
                  <c:v>7983</c:v>
                </c:pt>
                <c:pt idx="129">
                  <c:v>7983</c:v>
                </c:pt>
                <c:pt idx="130">
                  <c:v>8140</c:v>
                </c:pt>
                <c:pt idx="131">
                  <c:v>8291</c:v>
                </c:pt>
                <c:pt idx="132">
                  <c:v>8361</c:v>
                </c:pt>
                <c:pt idx="133">
                  <c:v>8627</c:v>
                </c:pt>
                <c:pt idx="134">
                  <c:v>8812</c:v>
                </c:pt>
                <c:pt idx="135">
                  <c:v>8812</c:v>
                </c:pt>
                <c:pt idx="136">
                  <c:v>8812</c:v>
                </c:pt>
                <c:pt idx="137">
                  <c:v>8812</c:v>
                </c:pt>
                <c:pt idx="138">
                  <c:v>8948</c:v>
                </c:pt>
                <c:pt idx="139">
                  <c:v>9109</c:v>
                </c:pt>
                <c:pt idx="140">
                  <c:v>9223</c:v>
                </c:pt>
                <c:pt idx="141">
                  <c:v>9347</c:v>
                </c:pt>
                <c:pt idx="142">
                  <c:v>9347</c:v>
                </c:pt>
                <c:pt idx="143">
                  <c:v>9347</c:v>
                </c:pt>
                <c:pt idx="144">
                  <c:v>9458</c:v>
                </c:pt>
                <c:pt idx="145">
                  <c:v>9530</c:v>
                </c:pt>
                <c:pt idx="146">
                  <c:v>9670</c:v>
                </c:pt>
                <c:pt idx="147">
                  <c:v>9801</c:v>
                </c:pt>
                <c:pt idx="148">
                  <c:v>9899</c:v>
                </c:pt>
                <c:pt idx="149">
                  <c:v>9899</c:v>
                </c:pt>
                <c:pt idx="150">
                  <c:v>9899</c:v>
                </c:pt>
                <c:pt idx="151">
                  <c:v>10058</c:v>
                </c:pt>
                <c:pt idx="152">
                  <c:v>10177</c:v>
                </c:pt>
                <c:pt idx="153">
                  <c:v>10262</c:v>
                </c:pt>
                <c:pt idx="154">
                  <c:v>10337</c:v>
                </c:pt>
                <c:pt idx="155">
                  <c:v>10459</c:v>
                </c:pt>
                <c:pt idx="156">
                  <c:v>10459</c:v>
                </c:pt>
                <c:pt idx="157">
                  <c:v>10459</c:v>
                </c:pt>
                <c:pt idx="158">
                  <c:v>10570</c:v>
                </c:pt>
                <c:pt idx="159">
                  <c:v>10770</c:v>
                </c:pt>
                <c:pt idx="160">
                  <c:v>10843</c:v>
                </c:pt>
                <c:pt idx="161">
                  <c:v>11066</c:v>
                </c:pt>
                <c:pt idx="162">
                  <c:v>11172</c:v>
                </c:pt>
                <c:pt idx="163">
                  <c:v>11172</c:v>
                </c:pt>
                <c:pt idx="164">
                  <c:v>11172</c:v>
                </c:pt>
                <c:pt idx="165">
                  <c:v>11337</c:v>
                </c:pt>
                <c:pt idx="166">
                  <c:v>11505</c:v>
                </c:pt>
                <c:pt idx="167">
                  <c:v>11652</c:v>
                </c:pt>
                <c:pt idx="168">
                  <c:v>11774</c:v>
                </c:pt>
                <c:pt idx="169">
                  <c:v>11810</c:v>
                </c:pt>
                <c:pt idx="170">
                  <c:v>11810</c:v>
                </c:pt>
                <c:pt idx="171">
                  <c:v>11810</c:v>
                </c:pt>
                <c:pt idx="172">
                  <c:v>11892</c:v>
                </c:pt>
                <c:pt idx="173">
                  <c:v>12014</c:v>
                </c:pt>
                <c:pt idx="174">
                  <c:v>12136</c:v>
                </c:pt>
                <c:pt idx="175">
                  <c:v>12158</c:v>
                </c:pt>
                <c:pt idx="176">
                  <c:v>12223</c:v>
                </c:pt>
                <c:pt idx="177">
                  <c:v>12223</c:v>
                </c:pt>
                <c:pt idx="178">
                  <c:v>12223</c:v>
                </c:pt>
                <c:pt idx="179">
                  <c:v>12380</c:v>
                </c:pt>
                <c:pt idx="180">
                  <c:v>12570</c:v>
                </c:pt>
                <c:pt idx="181">
                  <c:v>12689</c:v>
                </c:pt>
                <c:pt idx="182">
                  <c:v>12843</c:v>
                </c:pt>
                <c:pt idx="183">
                  <c:v>12985</c:v>
                </c:pt>
                <c:pt idx="184">
                  <c:v>12985</c:v>
                </c:pt>
                <c:pt idx="185">
                  <c:v>12985</c:v>
                </c:pt>
                <c:pt idx="186">
                  <c:v>13166</c:v>
                </c:pt>
                <c:pt idx="187">
                  <c:v>13325</c:v>
                </c:pt>
                <c:pt idx="188">
                  <c:v>13441</c:v>
                </c:pt>
                <c:pt idx="189">
                  <c:v>13515</c:v>
                </c:pt>
                <c:pt idx="190">
                  <c:v>13647</c:v>
                </c:pt>
                <c:pt idx="191">
                  <c:v>13647</c:v>
                </c:pt>
                <c:pt idx="192">
                  <c:v>13647</c:v>
                </c:pt>
                <c:pt idx="193">
                  <c:v>13716</c:v>
                </c:pt>
                <c:pt idx="194">
                  <c:v>13760</c:v>
                </c:pt>
                <c:pt idx="195">
                  <c:v>13808</c:v>
                </c:pt>
                <c:pt idx="196">
                  <c:v>13854</c:v>
                </c:pt>
                <c:pt idx="197">
                  <c:v>13925</c:v>
                </c:pt>
                <c:pt idx="198">
                  <c:v>13925</c:v>
                </c:pt>
                <c:pt idx="199">
                  <c:v>13925</c:v>
                </c:pt>
                <c:pt idx="200">
                  <c:v>14111</c:v>
                </c:pt>
                <c:pt idx="201">
                  <c:v>14196</c:v>
                </c:pt>
                <c:pt idx="202">
                  <c:v>14327</c:v>
                </c:pt>
                <c:pt idx="203">
                  <c:v>14434</c:v>
                </c:pt>
                <c:pt idx="204">
                  <c:v>14545</c:v>
                </c:pt>
                <c:pt idx="205">
                  <c:v>14545</c:v>
                </c:pt>
                <c:pt idx="206">
                  <c:v>14545</c:v>
                </c:pt>
                <c:pt idx="207">
                  <c:v>14657</c:v>
                </c:pt>
                <c:pt idx="208">
                  <c:v>14762</c:v>
                </c:pt>
                <c:pt idx="209">
                  <c:v>14860</c:v>
                </c:pt>
                <c:pt idx="210">
                  <c:v>14917</c:v>
                </c:pt>
                <c:pt idx="211">
                  <c:v>14947</c:v>
                </c:pt>
                <c:pt idx="212">
                  <c:v>14947</c:v>
                </c:pt>
                <c:pt idx="213">
                  <c:v>14947</c:v>
                </c:pt>
                <c:pt idx="214">
                  <c:v>14972</c:v>
                </c:pt>
                <c:pt idx="215">
                  <c:v>14976</c:v>
                </c:pt>
                <c:pt idx="216">
                  <c:v>15110</c:v>
                </c:pt>
                <c:pt idx="217">
                  <c:v>15128</c:v>
                </c:pt>
                <c:pt idx="218">
                  <c:v>15128</c:v>
                </c:pt>
                <c:pt idx="219">
                  <c:v>15128</c:v>
                </c:pt>
                <c:pt idx="220">
                  <c:v>15128</c:v>
                </c:pt>
                <c:pt idx="221">
                  <c:v>15170</c:v>
                </c:pt>
                <c:pt idx="222">
                  <c:v>15258</c:v>
                </c:pt>
                <c:pt idx="223">
                  <c:v>15339</c:v>
                </c:pt>
                <c:pt idx="224">
                  <c:v>15422</c:v>
                </c:pt>
                <c:pt idx="225">
                  <c:v>15446</c:v>
                </c:pt>
                <c:pt idx="226">
                  <c:v>15446</c:v>
                </c:pt>
                <c:pt idx="227">
                  <c:v>15446</c:v>
                </c:pt>
                <c:pt idx="228">
                  <c:v>15536</c:v>
                </c:pt>
                <c:pt idx="229">
                  <c:v>15604</c:v>
                </c:pt>
                <c:pt idx="230">
                  <c:v>15663</c:v>
                </c:pt>
                <c:pt idx="231">
                  <c:v>15733</c:v>
                </c:pt>
                <c:pt idx="232">
                  <c:v>15733</c:v>
                </c:pt>
                <c:pt idx="233">
                  <c:v>15733</c:v>
                </c:pt>
                <c:pt idx="234">
                  <c:v>15733</c:v>
                </c:pt>
                <c:pt idx="235">
                  <c:v>15733</c:v>
                </c:pt>
                <c:pt idx="236">
                  <c:v>15822</c:v>
                </c:pt>
                <c:pt idx="237">
                  <c:v>15907</c:v>
                </c:pt>
                <c:pt idx="238">
                  <c:v>16042</c:v>
                </c:pt>
                <c:pt idx="239">
                  <c:v>16199</c:v>
                </c:pt>
                <c:pt idx="240">
                  <c:v>16199</c:v>
                </c:pt>
                <c:pt idx="241">
                  <c:v>16199</c:v>
                </c:pt>
                <c:pt idx="242">
                  <c:v>16390</c:v>
                </c:pt>
                <c:pt idx="243">
                  <c:v>16521</c:v>
                </c:pt>
                <c:pt idx="244">
                  <c:v>16595</c:v>
                </c:pt>
                <c:pt idx="245">
                  <c:v>16725</c:v>
                </c:pt>
                <c:pt idx="246">
                  <c:v>16801</c:v>
                </c:pt>
                <c:pt idx="247">
                  <c:v>16801</c:v>
                </c:pt>
                <c:pt idx="248">
                  <c:v>16801</c:v>
                </c:pt>
                <c:pt idx="249">
                  <c:v>16905</c:v>
                </c:pt>
                <c:pt idx="250">
                  <c:v>16980</c:v>
                </c:pt>
                <c:pt idx="251">
                  <c:v>17057</c:v>
                </c:pt>
                <c:pt idx="252">
                  <c:v>17176</c:v>
                </c:pt>
                <c:pt idx="253">
                  <c:v>17204</c:v>
                </c:pt>
                <c:pt idx="254">
                  <c:v>17204</c:v>
                </c:pt>
                <c:pt idx="255">
                  <c:v>17204</c:v>
                </c:pt>
                <c:pt idx="256">
                  <c:v>17204</c:v>
                </c:pt>
                <c:pt idx="257">
                  <c:v>17302</c:v>
                </c:pt>
                <c:pt idx="258">
                  <c:v>17338</c:v>
                </c:pt>
                <c:pt idx="259">
                  <c:v>17421</c:v>
                </c:pt>
                <c:pt idx="260">
                  <c:v>17536</c:v>
                </c:pt>
                <c:pt idx="261">
                  <c:v>17536</c:v>
                </c:pt>
                <c:pt idx="262">
                  <c:v>17536</c:v>
                </c:pt>
                <c:pt idx="263">
                  <c:v>17601</c:v>
                </c:pt>
                <c:pt idx="264">
                  <c:v>17645</c:v>
                </c:pt>
                <c:pt idx="265">
                  <c:v>17645</c:v>
                </c:pt>
                <c:pt idx="266">
                  <c:v>17752</c:v>
                </c:pt>
                <c:pt idx="267">
                  <c:v>17752</c:v>
                </c:pt>
                <c:pt idx="268">
                  <c:v>17752</c:v>
                </c:pt>
                <c:pt idx="269">
                  <c:v>17752</c:v>
                </c:pt>
                <c:pt idx="270">
                  <c:v>17846</c:v>
                </c:pt>
                <c:pt idx="271">
                  <c:v>17987</c:v>
                </c:pt>
                <c:pt idx="272">
                  <c:v>18090</c:v>
                </c:pt>
                <c:pt idx="273">
                  <c:v>18207</c:v>
                </c:pt>
                <c:pt idx="274">
                  <c:v>18313</c:v>
                </c:pt>
                <c:pt idx="275">
                  <c:v>18313</c:v>
                </c:pt>
                <c:pt idx="276">
                  <c:v>18313</c:v>
                </c:pt>
                <c:pt idx="277">
                  <c:v>18335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Sheet1!$B$7</c:f>
              <c:strCache>
                <c:ptCount val="1"/>
                <c:pt idx="0">
                  <c:v> INHS</c:v>
                </c:pt>
              </c:strCache>
            </c:strRef>
          </c:tx>
          <c:marker>
            <c:symbol val="none"/>
          </c:marker>
          <c:val>
            <c:numRef>
              <c:f>Sheet1!$C$7:$JT$7</c:f>
              <c:numCache>
                <c:formatCode>General</c:formatCode>
                <c:ptCount val="278"/>
                <c:pt idx="0">
                  <c:v>0</c:v>
                </c:pt>
                <c:pt idx="1">
                  <c:v>23</c:v>
                </c:pt>
                <c:pt idx="2">
                  <c:v>23</c:v>
                </c:pt>
                <c:pt idx="3">
                  <c:v>23</c:v>
                </c:pt>
                <c:pt idx="4">
                  <c:v>67</c:v>
                </c:pt>
                <c:pt idx="5">
                  <c:v>174</c:v>
                </c:pt>
                <c:pt idx="6">
                  <c:v>225</c:v>
                </c:pt>
                <c:pt idx="7">
                  <c:v>346</c:v>
                </c:pt>
                <c:pt idx="8">
                  <c:v>455</c:v>
                </c:pt>
                <c:pt idx="9">
                  <c:v>455</c:v>
                </c:pt>
                <c:pt idx="10">
                  <c:v>455</c:v>
                </c:pt>
                <c:pt idx="11">
                  <c:v>455</c:v>
                </c:pt>
                <c:pt idx="12">
                  <c:v>564</c:v>
                </c:pt>
                <c:pt idx="13">
                  <c:v>733</c:v>
                </c:pt>
                <c:pt idx="14">
                  <c:v>885</c:v>
                </c:pt>
                <c:pt idx="15">
                  <c:v>955</c:v>
                </c:pt>
                <c:pt idx="16">
                  <c:v>955</c:v>
                </c:pt>
                <c:pt idx="17">
                  <c:v>955</c:v>
                </c:pt>
                <c:pt idx="18">
                  <c:v>1022</c:v>
                </c:pt>
                <c:pt idx="19">
                  <c:v>1125</c:v>
                </c:pt>
                <c:pt idx="20">
                  <c:v>1224</c:v>
                </c:pt>
                <c:pt idx="21">
                  <c:v>1277</c:v>
                </c:pt>
                <c:pt idx="22">
                  <c:v>1308</c:v>
                </c:pt>
                <c:pt idx="23">
                  <c:v>1308</c:v>
                </c:pt>
                <c:pt idx="24">
                  <c:v>1308</c:v>
                </c:pt>
                <c:pt idx="25">
                  <c:v>1385</c:v>
                </c:pt>
                <c:pt idx="26">
                  <c:v>1457</c:v>
                </c:pt>
                <c:pt idx="27">
                  <c:v>1540</c:v>
                </c:pt>
                <c:pt idx="28">
                  <c:v>1597</c:v>
                </c:pt>
                <c:pt idx="29">
                  <c:v>1622</c:v>
                </c:pt>
                <c:pt idx="30">
                  <c:v>1622</c:v>
                </c:pt>
                <c:pt idx="31">
                  <c:v>1622</c:v>
                </c:pt>
                <c:pt idx="32">
                  <c:v>1703</c:v>
                </c:pt>
                <c:pt idx="33">
                  <c:v>1791</c:v>
                </c:pt>
                <c:pt idx="34">
                  <c:v>1850</c:v>
                </c:pt>
                <c:pt idx="35">
                  <c:v>1948</c:v>
                </c:pt>
                <c:pt idx="36">
                  <c:v>2091</c:v>
                </c:pt>
                <c:pt idx="37">
                  <c:v>2091</c:v>
                </c:pt>
                <c:pt idx="38">
                  <c:v>2091</c:v>
                </c:pt>
                <c:pt idx="39">
                  <c:v>2242</c:v>
                </c:pt>
                <c:pt idx="40">
                  <c:v>2301</c:v>
                </c:pt>
                <c:pt idx="41">
                  <c:v>2377</c:v>
                </c:pt>
                <c:pt idx="42">
                  <c:v>2528</c:v>
                </c:pt>
                <c:pt idx="43">
                  <c:v>2595</c:v>
                </c:pt>
                <c:pt idx="44">
                  <c:v>2595</c:v>
                </c:pt>
                <c:pt idx="45">
                  <c:v>2595</c:v>
                </c:pt>
                <c:pt idx="46">
                  <c:v>2699</c:v>
                </c:pt>
                <c:pt idx="47">
                  <c:v>2767</c:v>
                </c:pt>
                <c:pt idx="48">
                  <c:v>2850</c:v>
                </c:pt>
                <c:pt idx="49">
                  <c:v>2920</c:v>
                </c:pt>
                <c:pt idx="50">
                  <c:v>2992</c:v>
                </c:pt>
                <c:pt idx="51">
                  <c:v>2992</c:v>
                </c:pt>
                <c:pt idx="52">
                  <c:v>2992</c:v>
                </c:pt>
                <c:pt idx="53">
                  <c:v>2992</c:v>
                </c:pt>
                <c:pt idx="54">
                  <c:v>3014</c:v>
                </c:pt>
                <c:pt idx="55">
                  <c:v>3102</c:v>
                </c:pt>
                <c:pt idx="56">
                  <c:v>3186</c:v>
                </c:pt>
                <c:pt idx="57">
                  <c:v>3248</c:v>
                </c:pt>
                <c:pt idx="58">
                  <c:v>3248</c:v>
                </c:pt>
                <c:pt idx="59">
                  <c:v>3248</c:v>
                </c:pt>
                <c:pt idx="60">
                  <c:v>3310</c:v>
                </c:pt>
                <c:pt idx="61">
                  <c:v>3416</c:v>
                </c:pt>
                <c:pt idx="62">
                  <c:v>3567</c:v>
                </c:pt>
                <c:pt idx="63">
                  <c:v>3630</c:v>
                </c:pt>
                <c:pt idx="64">
                  <c:v>3724</c:v>
                </c:pt>
                <c:pt idx="65">
                  <c:v>3724</c:v>
                </c:pt>
                <c:pt idx="66">
                  <c:v>3724</c:v>
                </c:pt>
                <c:pt idx="67">
                  <c:v>3836</c:v>
                </c:pt>
                <c:pt idx="68">
                  <c:v>3964</c:v>
                </c:pt>
                <c:pt idx="69">
                  <c:v>4028</c:v>
                </c:pt>
                <c:pt idx="70">
                  <c:v>4119</c:v>
                </c:pt>
                <c:pt idx="71">
                  <c:v>4200</c:v>
                </c:pt>
                <c:pt idx="72">
                  <c:v>4200</c:v>
                </c:pt>
                <c:pt idx="73">
                  <c:v>4200</c:v>
                </c:pt>
                <c:pt idx="74">
                  <c:v>4333</c:v>
                </c:pt>
                <c:pt idx="75">
                  <c:v>4336</c:v>
                </c:pt>
                <c:pt idx="76">
                  <c:v>4529</c:v>
                </c:pt>
                <c:pt idx="77">
                  <c:v>4640</c:v>
                </c:pt>
                <c:pt idx="78">
                  <c:v>4640</c:v>
                </c:pt>
                <c:pt idx="79">
                  <c:v>4640</c:v>
                </c:pt>
                <c:pt idx="80">
                  <c:v>4640</c:v>
                </c:pt>
                <c:pt idx="81">
                  <c:v>4757</c:v>
                </c:pt>
                <c:pt idx="82">
                  <c:v>4766</c:v>
                </c:pt>
                <c:pt idx="83">
                  <c:v>4978</c:v>
                </c:pt>
                <c:pt idx="84">
                  <c:v>5047</c:v>
                </c:pt>
                <c:pt idx="85">
                  <c:v>5119</c:v>
                </c:pt>
                <c:pt idx="86">
                  <c:v>5119</c:v>
                </c:pt>
                <c:pt idx="87">
                  <c:v>5119</c:v>
                </c:pt>
                <c:pt idx="88">
                  <c:v>5119</c:v>
                </c:pt>
                <c:pt idx="89">
                  <c:v>5188</c:v>
                </c:pt>
                <c:pt idx="90">
                  <c:v>5402</c:v>
                </c:pt>
                <c:pt idx="91">
                  <c:v>5524</c:v>
                </c:pt>
                <c:pt idx="92">
                  <c:v>5615</c:v>
                </c:pt>
                <c:pt idx="93">
                  <c:v>5615</c:v>
                </c:pt>
                <c:pt idx="94">
                  <c:v>5615</c:v>
                </c:pt>
                <c:pt idx="95">
                  <c:v>5686</c:v>
                </c:pt>
                <c:pt idx="96">
                  <c:v>5797</c:v>
                </c:pt>
                <c:pt idx="97">
                  <c:v>5881</c:v>
                </c:pt>
                <c:pt idx="98">
                  <c:v>5952</c:v>
                </c:pt>
                <c:pt idx="99">
                  <c:v>6049</c:v>
                </c:pt>
                <c:pt idx="100">
                  <c:v>6049</c:v>
                </c:pt>
                <c:pt idx="101">
                  <c:v>6049</c:v>
                </c:pt>
                <c:pt idx="102">
                  <c:v>6110</c:v>
                </c:pt>
                <c:pt idx="103">
                  <c:v>6194</c:v>
                </c:pt>
                <c:pt idx="104">
                  <c:v>6351</c:v>
                </c:pt>
                <c:pt idx="105">
                  <c:v>6441</c:v>
                </c:pt>
                <c:pt idx="106">
                  <c:v>6480</c:v>
                </c:pt>
                <c:pt idx="107">
                  <c:v>6480</c:v>
                </c:pt>
                <c:pt idx="108">
                  <c:v>6480</c:v>
                </c:pt>
                <c:pt idx="109">
                  <c:v>6516</c:v>
                </c:pt>
                <c:pt idx="110">
                  <c:v>6660</c:v>
                </c:pt>
                <c:pt idx="111">
                  <c:v>6770</c:v>
                </c:pt>
                <c:pt idx="112">
                  <c:v>6834</c:v>
                </c:pt>
                <c:pt idx="113">
                  <c:v>6951</c:v>
                </c:pt>
                <c:pt idx="114">
                  <c:v>6951</c:v>
                </c:pt>
                <c:pt idx="115">
                  <c:v>6951</c:v>
                </c:pt>
                <c:pt idx="116">
                  <c:v>7176</c:v>
                </c:pt>
                <c:pt idx="117">
                  <c:v>7307</c:v>
                </c:pt>
                <c:pt idx="118">
                  <c:v>7383</c:v>
                </c:pt>
                <c:pt idx="119">
                  <c:v>7406</c:v>
                </c:pt>
                <c:pt idx="120">
                  <c:v>7508</c:v>
                </c:pt>
                <c:pt idx="121">
                  <c:v>7508</c:v>
                </c:pt>
                <c:pt idx="122">
                  <c:v>7508</c:v>
                </c:pt>
                <c:pt idx="123">
                  <c:v>7594</c:v>
                </c:pt>
                <c:pt idx="124">
                  <c:v>7601</c:v>
                </c:pt>
                <c:pt idx="125">
                  <c:v>7671</c:v>
                </c:pt>
                <c:pt idx="126">
                  <c:v>7709</c:v>
                </c:pt>
                <c:pt idx="127">
                  <c:v>7733</c:v>
                </c:pt>
                <c:pt idx="128">
                  <c:v>7733</c:v>
                </c:pt>
                <c:pt idx="129">
                  <c:v>7733</c:v>
                </c:pt>
                <c:pt idx="130">
                  <c:v>7852</c:v>
                </c:pt>
                <c:pt idx="131">
                  <c:v>7874</c:v>
                </c:pt>
                <c:pt idx="132">
                  <c:v>7903</c:v>
                </c:pt>
                <c:pt idx="133">
                  <c:v>7903</c:v>
                </c:pt>
                <c:pt idx="134">
                  <c:v>7904</c:v>
                </c:pt>
                <c:pt idx="135">
                  <c:v>7904</c:v>
                </c:pt>
                <c:pt idx="136">
                  <c:v>7904</c:v>
                </c:pt>
                <c:pt idx="137">
                  <c:v>7904</c:v>
                </c:pt>
                <c:pt idx="138">
                  <c:v>8060</c:v>
                </c:pt>
                <c:pt idx="139">
                  <c:v>8276</c:v>
                </c:pt>
                <c:pt idx="140">
                  <c:v>8446</c:v>
                </c:pt>
                <c:pt idx="141">
                  <c:v>8446</c:v>
                </c:pt>
                <c:pt idx="142">
                  <c:v>8446</c:v>
                </c:pt>
                <c:pt idx="143">
                  <c:v>8446</c:v>
                </c:pt>
                <c:pt idx="144">
                  <c:v>8446</c:v>
                </c:pt>
                <c:pt idx="145">
                  <c:v>8576</c:v>
                </c:pt>
                <c:pt idx="146">
                  <c:v>8723</c:v>
                </c:pt>
                <c:pt idx="147">
                  <c:v>8886</c:v>
                </c:pt>
                <c:pt idx="148">
                  <c:v>8960</c:v>
                </c:pt>
                <c:pt idx="149">
                  <c:v>8960</c:v>
                </c:pt>
                <c:pt idx="150">
                  <c:v>8960</c:v>
                </c:pt>
                <c:pt idx="151">
                  <c:v>9100</c:v>
                </c:pt>
                <c:pt idx="152">
                  <c:v>9174</c:v>
                </c:pt>
                <c:pt idx="153">
                  <c:v>9247</c:v>
                </c:pt>
                <c:pt idx="154">
                  <c:v>9291</c:v>
                </c:pt>
                <c:pt idx="155">
                  <c:v>9420</c:v>
                </c:pt>
                <c:pt idx="156">
                  <c:v>9420</c:v>
                </c:pt>
                <c:pt idx="157">
                  <c:v>9420</c:v>
                </c:pt>
                <c:pt idx="158">
                  <c:v>9492</c:v>
                </c:pt>
                <c:pt idx="159">
                  <c:v>9674</c:v>
                </c:pt>
                <c:pt idx="160">
                  <c:v>9768</c:v>
                </c:pt>
                <c:pt idx="161">
                  <c:v>9889</c:v>
                </c:pt>
                <c:pt idx="162">
                  <c:v>9889</c:v>
                </c:pt>
                <c:pt idx="163">
                  <c:v>9889</c:v>
                </c:pt>
                <c:pt idx="164">
                  <c:v>9889</c:v>
                </c:pt>
                <c:pt idx="165">
                  <c:v>9910</c:v>
                </c:pt>
                <c:pt idx="166">
                  <c:v>10041</c:v>
                </c:pt>
                <c:pt idx="167">
                  <c:v>10186</c:v>
                </c:pt>
                <c:pt idx="168">
                  <c:v>10199</c:v>
                </c:pt>
                <c:pt idx="169">
                  <c:v>10199</c:v>
                </c:pt>
                <c:pt idx="170">
                  <c:v>10199</c:v>
                </c:pt>
                <c:pt idx="171">
                  <c:v>10199</c:v>
                </c:pt>
                <c:pt idx="172">
                  <c:v>10239</c:v>
                </c:pt>
                <c:pt idx="173">
                  <c:v>10258</c:v>
                </c:pt>
                <c:pt idx="174">
                  <c:v>10258</c:v>
                </c:pt>
                <c:pt idx="175">
                  <c:v>10258</c:v>
                </c:pt>
                <c:pt idx="176">
                  <c:v>10299</c:v>
                </c:pt>
                <c:pt idx="177">
                  <c:v>10299</c:v>
                </c:pt>
                <c:pt idx="178">
                  <c:v>10299</c:v>
                </c:pt>
                <c:pt idx="179">
                  <c:v>10299</c:v>
                </c:pt>
                <c:pt idx="180">
                  <c:v>10299</c:v>
                </c:pt>
                <c:pt idx="181">
                  <c:v>10299</c:v>
                </c:pt>
                <c:pt idx="182">
                  <c:v>10299</c:v>
                </c:pt>
                <c:pt idx="183">
                  <c:v>10524</c:v>
                </c:pt>
                <c:pt idx="184">
                  <c:v>10524</c:v>
                </c:pt>
                <c:pt idx="185">
                  <c:v>10524</c:v>
                </c:pt>
                <c:pt idx="186">
                  <c:v>10524</c:v>
                </c:pt>
                <c:pt idx="187">
                  <c:v>10624</c:v>
                </c:pt>
                <c:pt idx="188">
                  <c:v>10624</c:v>
                </c:pt>
                <c:pt idx="189">
                  <c:v>10730</c:v>
                </c:pt>
                <c:pt idx="190">
                  <c:v>10761</c:v>
                </c:pt>
                <c:pt idx="191">
                  <c:v>10761</c:v>
                </c:pt>
                <c:pt idx="192">
                  <c:v>10761</c:v>
                </c:pt>
                <c:pt idx="193">
                  <c:v>10771</c:v>
                </c:pt>
                <c:pt idx="194">
                  <c:v>10800</c:v>
                </c:pt>
                <c:pt idx="195">
                  <c:v>10930</c:v>
                </c:pt>
                <c:pt idx="196">
                  <c:v>11018</c:v>
                </c:pt>
                <c:pt idx="197">
                  <c:v>11089</c:v>
                </c:pt>
                <c:pt idx="198">
                  <c:v>11089</c:v>
                </c:pt>
                <c:pt idx="199">
                  <c:v>11089</c:v>
                </c:pt>
                <c:pt idx="200">
                  <c:v>11291</c:v>
                </c:pt>
                <c:pt idx="201">
                  <c:v>11454</c:v>
                </c:pt>
                <c:pt idx="202">
                  <c:v>11454</c:v>
                </c:pt>
                <c:pt idx="203">
                  <c:v>11610</c:v>
                </c:pt>
                <c:pt idx="204">
                  <c:v>11731</c:v>
                </c:pt>
                <c:pt idx="205">
                  <c:v>11731</c:v>
                </c:pt>
                <c:pt idx="206">
                  <c:v>11731</c:v>
                </c:pt>
                <c:pt idx="207">
                  <c:v>11908</c:v>
                </c:pt>
                <c:pt idx="208">
                  <c:v>12055</c:v>
                </c:pt>
                <c:pt idx="209">
                  <c:v>12067</c:v>
                </c:pt>
                <c:pt idx="210">
                  <c:v>12069</c:v>
                </c:pt>
                <c:pt idx="211">
                  <c:v>12069</c:v>
                </c:pt>
                <c:pt idx="212">
                  <c:v>12069</c:v>
                </c:pt>
                <c:pt idx="213">
                  <c:v>12069</c:v>
                </c:pt>
                <c:pt idx="214">
                  <c:v>12072</c:v>
                </c:pt>
                <c:pt idx="215">
                  <c:v>12084</c:v>
                </c:pt>
                <c:pt idx="216">
                  <c:v>12170</c:v>
                </c:pt>
                <c:pt idx="217">
                  <c:v>12197</c:v>
                </c:pt>
                <c:pt idx="218">
                  <c:v>12243</c:v>
                </c:pt>
                <c:pt idx="219">
                  <c:v>12243</c:v>
                </c:pt>
                <c:pt idx="220">
                  <c:v>12243</c:v>
                </c:pt>
                <c:pt idx="221">
                  <c:v>12347</c:v>
                </c:pt>
                <c:pt idx="222">
                  <c:v>12475</c:v>
                </c:pt>
                <c:pt idx="223">
                  <c:v>12582</c:v>
                </c:pt>
                <c:pt idx="224">
                  <c:v>12595</c:v>
                </c:pt>
                <c:pt idx="225">
                  <c:v>12846</c:v>
                </c:pt>
                <c:pt idx="226">
                  <c:v>12846</c:v>
                </c:pt>
                <c:pt idx="227">
                  <c:v>12846</c:v>
                </c:pt>
                <c:pt idx="228">
                  <c:v>13029</c:v>
                </c:pt>
                <c:pt idx="229">
                  <c:v>13208</c:v>
                </c:pt>
                <c:pt idx="230">
                  <c:v>13421</c:v>
                </c:pt>
                <c:pt idx="231">
                  <c:v>13495</c:v>
                </c:pt>
                <c:pt idx="232">
                  <c:v>13495</c:v>
                </c:pt>
                <c:pt idx="233">
                  <c:v>13495</c:v>
                </c:pt>
                <c:pt idx="234">
                  <c:v>13495</c:v>
                </c:pt>
                <c:pt idx="235">
                  <c:v>13495</c:v>
                </c:pt>
                <c:pt idx="236">
                  <c:v>13728</c:v>
                </c:pt>
                <c:pt idx="237">
                  <c:v>13771</c:v>
                </c:pt>
                <c:pt idx="238">
                  <c:v>13958</c:v>
                </c:pt>
                <c:pt idx="239">
                  <c:v>14172</c:v>
                </c:pt>
                <c:pt idx="240">
                  <c:v>14172</c:v>
                </c:pt>
                <c:pt idx="241">
                  <c:v>14172</c:v>
                </c:pt>
                <c:pt idx="242">
                  <c:v>14480</c:v>
                </c:pt>
                <c:pt idx="243">
                  <c:v>14480</c:v>
                </c:pt>
                <c:pt idx="244">
                  <c:v>14819</c:v>
                </c:pt>
                <c:pt idx="245">
                  <c:v>15023</c:v>
                </c:pt>
                <c:pt idx="246">
                  <c:v>15111</c:v>
                </c:pt>
                <c:pt idx="247">
                  <c:v>15111</c:v>
                </c:pt>
                <c:pt idx="248">
                  <c:v>15111</c:v>
                </c:pt>
                <c:pt idx="249">
                  <c:v>15233</c:v>
                </c:pt>
                <c:pt idx="250">
                  <c:v>15386</c:v>
                </c:pt>
                <c:pt idx="251">
                  <c:v>15412</c:v>
                </c:pt>
                <c:pt idx="252">
                  <c:v>15614</c:v>
                </c:pt>
                <c:pt idx="253">
                  <c:v>15833</c:v>
                </c:pt>
                <c:pt idx="254">
                  <c:v>15833</c:v>
                </c:pt>
                <c:pt idx="255">
                  <c:v>15833</c:v>
                </c:pt>
                <c:pt idx="256">
                  <c:v>15949</c:v>
                </c:pt>
                <c:pt idx="257">
                  <c:v>16066</c:v>
                </c:pt>
                <c:pt idx="258">
                  <c:v>16212</c:v>
                </c:pt>
                <c:pt idx="259">
                  <c:v>16316</c:v>
                </c:pt>
                <c:pt idx="260">
                  <c:v>16499</c:v>
                </c:pt>
                <c:pt idx="261">
                  <c:v>16499</c:v>
                </c:pt>
                <c:pt idx="262">
                  <c:v>16499</c:v>
                </c:pt>
                <c:pt idx="263">
                  <c:v>16662</c:v>
                </c:pt>
                <c:pt idx="264">
                  <c:v>16754</c:v>
                </c:pt>
                <c:pt idx="265">
                  <c:v>16812</c:v>
                </c:pt>
                <c:pt idx="266">
                  <c:v>16883</c:v>
                </c:pt>
                <c:pt idx="267">
                  <c:v>16922</c:v>
                </c:pt>
                <c:pt idx="268">
                  <c:v>16922</c:v>
                </c:pt>
                <c:pt idx="269">
                  <c:v>16922</c:v>
                </c:pt>
                <c:pt idx="270">
                  <c:v>16959</c:v>
                </c:pt>
                <c:pt idx="271">
                  <c:v>16959</c:v>
                </c:pt>
                <c:pt idx="272">
                  <c:v>16959</c:v>
                </c:pt>
                <c:pt idx="273">
                  <c:v>16959</c:v>
                </c:pt>
                <c:pt idx="274">
                  <c:v>16959</c:v>
                </c:pt>
                <c:pt idx="275">
                  <c:v>16959</c:v>
                </c:pt>
                <c:pt idx="276">
                  <c:v>16959</c:v>
                </c:pt>
                <c:pt idx="277">
                  <c:v>16959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Sheet1!$B$8</c:f>
              <c:strCache>
                <c:ptCount val="1"/>
                <c:pt idx="0">
                  <c:v> KU</c:v>
                </c:pt>
              </c:strCache>
            </c:strRef>
          </c:tx>
          <c:marker>
            <c:symbol val="none"/>
          </c:marker>
          <c:val>
            <c:numRef>
              <c:f>Sheet1!$C$8:$JT$8</c:f>
              <c:numCache>
                <c:formatCode>General</c:formatCode>
                <c:ptCount val="278"/>
                <c:pt idx="0">
                  <c:v>0</c:v>
                </c:pt>
                <c:pt idx="1">
                  <c:v>51</c:v>
                </c:pt>
                <c:pt idx="2">
                  <c:v>51</c:v>
                </c:pt>
                <c:pt idx="3">
                  <c:v>51</c:v>
                </c:pt>
                <c:pt idx="4">
                  <c:v>153</c:v>
                </c:pt>
                <c:pt idx="5">
                  <c:v>229</c:v>
                </c:pt>
                <c:pt idx="6">
                  <c:v>286</c:v>
                </c:pt>
                <c:pt idx="7">
                  <c:v>350</c:v>
                </c:pt>
                <c:pt idx="8">
                  <c:v>408</c:v>
                </c:pt>
                <c:pt idx="9">
                  <c:v>408</c:v>
                </c:pt>
                <c:pt idx="10">
                  <c:v>408</c:v>
                </c:pt>
                <c:pt idx="11">
                  <c:v>408</c:v>
                </c:pt>
                <c:pt idx="12">
                  <c:v>502</c:v>
                </c:pt>
                <c:pt idx="13">
                  <c:v>583</c:v>
                </c:pt>
                <c:pt idx="14">
                  <c:v>654</c:v>
                </c:pt>
                <c:pt idx="15">
                  <c:v>711</c:v>
                </c:pt>
                <c:pt idx="16">
                  <c:v>711</c:v>
                </c:pt>
                <c:pt idx="17">
                  <c:v>711</c:v>
                </c:pt>
                <c:pt idx="18">
                  <c:v>757</c:v>
                </c:pt>
                <c:pt idx="19">
                  <c:v>853</c:v>
                </c:pt>
                <c:pt idx="20">
                  <c:v>948</c:v>
                </c:pt>
                <c:pt idx="21">
                  <c:v>1024</c:v>
                </c:pt>
                <c:pt idx="22">
                  <c:v>1156</c:v>
                </c:pt>
                <c:pt idx="23">
                  <c:v>1156</c:v>
                </c:pt>
                <c:pt idx="24">
                  <c:v>1156</c:v>
                </c:pt>
                <c:pt idx="25">
                  <c:v>1278</c:v>
                </c:pt>
                <c:pt idx="26">
                  <c:v>1339</c:v>
                </c:pt>
                <c:pt idx="27">
                  <c:v>1404</c:v>
                </c:pt>
                <c:pt idx="28">
                  <c:v>1491</c:v>
                </c:pt>
                <c:pt idx="29">
                  <c:v>1571</c:v>
                </c:pt>
                <c:pt idx="30">
                  <c:v>1571</c:v>
                </c:pt>
                <c:pt idx="31">
                  <c:v>1571</c:v>
                </c:pt>
                <c:pt idx="32">
                  <c:v>1650</c:v>
                </c:pt>
                <c:pt idx="33">
                  <c:v>1761</c:v>
                </c:pt>
                <c:pt idx="34">
                  <c:v>1842</c:v>
                </c:pt>
                <c:pt idx="35">
                  <c:v>1914</c:v>
                </c:pt>
                <c:pt idx="36">
                  <c:v>1993</c:v>
                </c:pt>
                <c:pt idx="37">
                  <c:v>1993</c:v>
                </c:pt>
                <c:pt idx="38">
                  <c:v>1993</c:v>
                </c:pt>
                <c:pt idx="39">
                  <c:v>2060</c:v>
                </c:pt>
                <c:pt idx="40">
                  <c:v>2163</c:v>
                </c:pt>
                <c:pt idx="41">
                  <c:v>2242</c:v>
                </c:pt>
                <c:pt idx="42">
                  <c:v>2242</c:v>
                </c:pt>
                <c:pt idx="43">
                  <c:v>2242</c:v>
                </c:pt>
                <c:pt idx="44">
                  <c:v>2242</c:v>
                </c:pt>
                <c:pt idx="45">
                  <c:v>2242</c:v>
                </c:pt>
                <c:pt idx="46">
                  <c:v>2326</c:v>
                </c:pt>
                <c:pt idx="47">
                  <c:v>2326</c:v>
                </c:pt>
                <c:pt idx="48">
                  <c:v>2405</c:v>
                </c:pt>
                <c:pt idx="49">
                  <c:v>2512</c:v>
                </c:pt>
                <c:pt idx="50">
                  <c:v>2631</c:v>
                </c:pt>
                <c:pt idx="51">
                  <c:v>2631</c:v>
                </c:pt>
                <c:pt idx="52">
                  <c:v>2631</c:v>
                </c:pt>
                <c:pt idx="53">
                  <c:v>2710</c:v>
                </c:pt>
                <c:pt idx="54">
                  <c:v>2767</c:v>
                </c:pt>
                <c:pt idx="55">
                  <c:v>2905</c:v>
                </c:pt>
                <c:pt idx="56">
                  <c:v>2999</c:v>
                </c:pt>
                <c:pt idx="57">
                  <c:v>3081</c:v>
                </c:pt>
                <c:pt idx="58">
                  <c:v>3081</c:v>
                </c:pt>
                <c:pt idx="59">
                  <c:v>3081</c:v>
                </c:pt>
                <c:pt idx="60">
                  <c:v>3159</c:v>
                </c:pt>
                <c:pt idx="61">
                  <c:v>3257</c:v>
                </c:pt>
                <c:pt idx="62">
                  <c:v>3354</c:v>
                </c:pt>
                <c:pt idx="63">
                  <c:v>3448</c:v>
                </c:pt>
                <c:pt idx="64">
                  <c:v>3543</c:v>
                </c:pt>
                <c:pt idx="65">
                  <c:v>3543</c:v>
                </c:pt>
                <c:pt idx="66">
                  <c:v>3543</c:v>
                </c:pt>
                <c:pt idx="67">
                  <c:v>3651</c:v>
                </c:pt>
                <c:pt idx="68">
                  <c:v>3739</c:v>
                </c:pt>
                <c:pt idx="69">
                  <c:v>3826</c:v>
                </c:pt>
                <c:pt idx="70">
                  <c:v>3925</c:v>
                </c:pt>
                <c:pt idx="71">
                  <c:v>3925</c:v>
                </c:pt>
                <c:pt idx="72">
                  <c:v>3925</c:v>
                </c:pt>
                <c:pt idx="73">
                  <c:v>3925</c:v>
                </c:pt>
                <c:pt idx="74">
                  <c:v>3985</c:v>
                </c:pt>
                <c:pt idx="75">
                  <c:v>4081</c:v>
                </c:pt>
                <c:pt idx="76">
                  <c:v>4164</c:v>
                </c:pt>
                <c:pt idx="77">
                  <c:v>4285</c:v>
                </c:pt>
                <c:pt idx="78">
                  <c:v>4385</c:v>
                </c:pt>
                <c:pt idx="79">
                  <c:v>4385</c:v>
                </c:pt>
                <c:pt idx="80">
                  <c:v>4385</c:v>
                </c:pt>
                <c:pt idx="81">
                  <c:v>4476</c:v>
                </c:pt>
                <c:pt idx="82">
                  <c:v>4563</c:v>
                </c:pt>
                <c:pt idx="83">
                  <c:v>4663</c:v>
                </c:pt>
                <c:pt idx="84">
                  <c:v>4789</c:v>
                </c:pt>
                <c:pt idx="85">
                  <c:v>4866</c:v>
                </c:pt>
                <c:pt idx="86">
                  <c:v>4866</c:v>
                </c:pt>
                <c:pt idx="87">
                  <c:v>4866</c:v>
                </c:pt>
                <c:pt idx="88">
                  <c:v>4946</c:v>
                </c:pt>
                <c:pt idx="89">
                  <c:v>5045</c:v>
                </c:pt>
                <c:pt idx="90">
                  <c:v>5125</c:v>
                </c:pt>
                <c:pt idx="91">
                  <c:v>5223</c:v>
                </c:pt>
                <c:pt idx="92">
                  <c:v>5223</c:v>
                </c:pt>
                <c:pt idx="93">
                  <c:v>5223</c:v>
                </c:pt>
                <c:pt idx="94">
                  <c:v>5223</c:v>
                </c:pt>
                <c:pt idx="95">
                  <c:v>5324</c:v>
                </c:pt>
                <c:pt idx="96">
                  <c:v>5413</c:v>
                </c:pt>
                <c:pt idx="97">
                  <c:v>5503</c:v>
                </c:pt>
                <c:pt idx="98">
                  <c:v>5609</c:v>
                </c:pt>
                <c:pt idx="99">
                  <c:v>5719</c:v>
                </c:pt>
                <c:pt idx="100">
                  <c:v>5719</c:v>
                </c:pt>
                <c:pt idx="101">
                  <c:v>5719</c:v>
                </c:pt>
                <c:pt idx="102">
                  <c:v>5806</c:v>
                </c:pt>
                <c:pt idx="103">
                  <c:v>5938</c:v>
                </c:pt>
                <c:pt idx="104">
                  <c:v>6089</c:v>
                </c:pt>
                <c:pt idx="105">
                  <c:v>6246</c:v>
                </c:pt>
                <c:pt idx="106">
                  <c:v>6411</c:v>
                </c:pt>
                <c:pt idx="107">
                  <c:v>6411</c:v>
                </c:pt>
                <c:pt idx="108">
                  <c:v>6411</c:v>
                </c:pt>
                <c:pt idx="109">
                  <c:v>6529</c:v>
                </c:pt>
                <c:pt idx="110">
                  <c:v>6667</c:v>
                </c:pt>
                <c:pt idx="111">
                  <c:v>6768</c:v>
                </c:pt>
                <c:pt idx="112">
                  <c:v>6845</c:v>
                </c:pt>
                <c:pt idx="113">
                  <c:v>6985</c:v>
                </c:pt>
                <c:pt idx="114">
                  <c:v>6985</c:v>
                </c:pt>
                <c:pt idx="115">
                  <c:v>6985</c:v>
                </c:pt>
                <c:pt idx="116">
                  <c:v>7120</c:v>
                </c:pt>
                <c:pt idx="117">
                  <c:v>7256</c:v>
                </c:pt>
                <c:pt idx="118">
                  <c:v>7357</c:v>
                </c:pt>
                <c:pt idx="119">
                  <c:v>7461</c:v>
                </c:pt>
                <c:pt idx="120">
                  <c:v>7543</c:v>
                </c:pt>
                <c:pt idx="121">
                  <c:v>7543</c:v>
                </c:pt>
                <c:pt idx="122">
                  <c:v>7543</c:v>
                </c:pt>
                <c:pt idx="123">
                  <c:v>7640</c:v>
                </c:pt>
                <c:pt idx="124">
                  <c:v>7746</c:v>
                </c:pt>
                <c:pt idx="125">
                  <c:v>7846</c:v>
                </c:pt>
                <c:pt idx="126">
                  <c:v>7996</c:v>
                </c:pt>
                <c:pt idx="127">
                  <c:v>8110</c:v>
                </c:pt>
                <c:pt idx="128">
                  <c:v>8110</c:v>
                </c:pt>
                <c:pt idx="129">
                  <c:v>8110</c:v>
                </c:pt>
                <c:pt idx="130">
                  <c:v>8207</c:v>
                </c:pt>
                <c:pt idx="131">
                  <c:v>8294</c:v>
                </c:pt>
                <c:pt idx="132">
                  <c:v>8401</c:v>
                </c:pt>
                <c:pt idx="133">
                  <c:v>8497</c:v>
                </c:pt>
                <c:pt idx="134">
                  <c:v>8583</c:v>
                </c:pt>
                <c:pt idx="135">
                  <c:v>8583</c:v>
                </c:pt>
                <c:pt idx="136">
                  <c:v>8583</c:v>
                </c:pt>
                <c:pt idx="137">
                  <c:v>8583</c:v>
                </c:pt>
                <c:pt idx="138">
                  <c:v>8654</c:v>
                </c:pt>
                <c:pt idx="139">
                  <c:v>8752</c:v>
                </c:pt>
                <c:pt idx="140">
                  <c:v>8811</c:v>
                </c:pt>
                <c:pt idx="141">
                  <c:v>8878</c:v>
                </c:pt>
                <c:pt idx="142">
                  <c:v>8878</c:v>
                </c:pt>
                <c:pt idx="143">
                  <c:v>8878</c:v>
                </c:pt>
                <c:pt idx="144">
                  <c:v>8957</c:v>
                </c:pt>
                <c:pt idx="145">
                  <c:v>9056</c:v>
                </c:pt>
                <c:pt idx="146">
                  <c:v>9143</c:v>
                </c:pt>
                <c:pt idx="147">
                  <c:v>9203</c:v>
                </c:pt>
                <c:pt idx="148">
                  <c:v>9294</c:v>
                </c:pt>
                <c:pt idx="149">
                  <c:v>9294</c:v>
                </c:pt>
                <c:pt idx="150">
                  <c:v>9294</c:v>
                </c:pt>
                <c:pt idx="151">
                  <c:v>9358</c:v>
                </c:pt>
                <c:pt idx="152">
                  <c:v>9422</c:v>
                </c:pt>
                <c:pt idx="153">
                  <c:v>9491</c:v>
                </c:pt>
                <c:pt idx="154">
                  <c:v>9592</c:v>
                </c:pt>
                <c:pt idx="155">
                  <c:v>9592</c:v>
                </c:pt>
                <c:pt idx="156">
                  <c:v>9592</c:v>
                </c:pt>
                <c:pt idx="157">
                  <c:v>9592</c:v>
                </c:pt>
                <c:pt idx="158">
                  <c:v>9671</c:v>
                </c:pt>
                <c:pt idx="159">
                  <c:v>9752</c:v>
                </c:pt>
                <c:pt idx="160">
                  <c:v>9864</c:v>
                </c:pt>
                <c:pt idx="161">
                  <c:v>9962</c:v>
                </c:pt>
                <c:pt idx="162">
                  <c:v>10098</c:v>
                </c:pt>
                <c:pt idx="163">
                  <c:v>10098</c:v>
                </c:pt>
                <c:pt idx="164">
                  <c:v>10098</c:v>
                </c:pt>
                <c:pt idx="165">
                  <c:v>10187</c:v>
                </c:pt>
                <c:pt idx="166">
                  <c:v>10275</c:v>
                </c:pt>
                <c:pt idx="167">
                  <c:v>10364</c:v>
                </c:pt>
                <c:pt idx="168">
                  <c:v>10445</c:v>
                </c:pt>
                <c:pt idx="169">
                  <c:v>10445</c:v>
                </c:pt>
                <c:pt idx="170">
                  <c:v>10445</c:v>
                </c:pt>
                <c:pt idx="171">
                  <c:v>10445</c:v>
                </c:pt>
                <c:pt idx="172">
                  <c:v>10492</c:v>
                </c:pt>
                <c:pt idx="173">
                  <c:v>10551</c:v>
                </c:pt>
                <c:pt idx="174">
                  <c:v>10622</c:v>
                </c:pt>
                <c:pt idx="175">
                  <c:v>10622</c:v>
                </c:pt>
                <c:pt idx="176">
                  <c:v>10622</c:v>
                </c:pt>
                <c:pt idx="177">
                  <c:v>10622</c:v>
                </c:pt>
                <c:pt idx="178">
                  <c:v>10622</c:v>
                </c:pt>
                <c:pt idx="179">
                  <c:v>10709</c:v>
                </c:pt>
                <c:pt idx="180">
                  <c:v>10815</c:v>
                </c:pt>
                <c:pt idx="181">
                  <c:v>10887</c:v>
                </c:pt>
                <c:pt idx="182">
                  <c:v>10952</c:v>
                </c:pt>
                <c:pt idx="183">
                  <c:v>11016</c:v>
                </c:pt>
                <c:pt idx="184">
                  <c:v>11016</c:v>
                </c:pt>
                <c:pt idx="185">
                  <c:v>11016</c:v>
                </c:pt>
                <c:pt idx="186">
                  <c:v>11128</c:v>
                </c:pt>
                <c:pt idx="187">
                  <c:v>11221</c:v>
                </c:pt>
                <c:pt idx="188">
                  <c:v>11293</c:v>
                </c:pt>
                <c:pt idx="189">
                  <c:v>11390</c:v>
                </c:pt>
                <c:pt idx="190">
                  <c:v>11477</c:v>
                </c:pt>
                <c:pt idx="191">
                  <c:v>11477</c:v>
                </c:pt>
                <c:pt idx="192">
                  <c:v>11477</c:v>
                </c:pt>
                <c:pt idx="193">
                  <c:v>11515</c:v>
                </c:pt>
                <c:pt idx="194">
                  <c:v>11592</c:v>
                </c:pt>
                <c:pt idx="195">
                  <c:v>11670</c:v>
                </c:pt>
                <c:pt idx="196">
                  <c:v>11763</c:v>
                </c:pt>
                <c:pt idx="197">
                  <c:v>11854</c:v>
                </c:pt>
                <c:pt idx="198">
                  <c:v>11854</c:v>
                </c:pt>
                <c:pt idx="199">
                  <c:v>11854</c:v>
                </c:pt>
                <c:pt idx="200">
                  <c:v>11964</c:v>
                </c:pt>
                <c:pt idx="201">
                  <c:v>12057</c:v>
                </c:pt>
                <c:pt idx="202">
                  <c:v>12129</c:v>
                </c:pt>
                <c:pt idx="203">
                  <c:v>12200</c:v>
                </c:pt>
                <c:pt idx="204">
                  <c:v>12258</c:v>
                </c:pt>
                <c:pt idx="205">
                  <c:v>12258</c:v>
                </c:pt>
                <c:pt idx="206">
                  <c:v>12258</c:v>
                </c:pt>
                <c:pt idx="207">
                  <c:v>12335</c:v>
                </c:pt>
                <c:pt idx="208">
                  <c:v>12408</c:v>
                </c:pt>
                <c:pt idx="209">
                  <c:v>12488</c:v>
                </c:pt>
                <c:pt idx="210">
                  <c:v>12560</c:v>
                </c:pt>
                <c:pt idx="211">
                  <c:v>12560</c:v>
                </c:pt>
                <c:pt idx="212">
                  <c:v>12560</c:v>
                </c:pt>
                <c:pt idx="213">
                  <c:v>12560</c:v>
                </c:pt>
                <c:pt idx="214">
                  <c:v>12608</c:v>
                </c:pt>
                <c:pt idx="215">
                  <c:v>12670</c:v>
                </c:pt>
                <c:pt idx="216">
                  <c:v>12740</c:v>
                </c:pt>
                <c:pt idx="217">
                  <c:v>12801</c:v>
                </c:pt>
                <c:pt idx="218">
                  <c:v>12883</c:v>
                </c:pt>
                <c:pt idx="219">
                  <c:v>12883</c:v>
                </c:pt>
                <c:pt idx="220">
                  <c:v>12883</c:v>
                </c:pt>
                <c:pt idx="221">
                  <c:v>12949</c:v>
                </c:pt>
                <c:pt idx="222">
                  <c:v>13025</c:v>
                </c:pt>
                <c:pt idx="223">
                  <c:v>13168</c:v>
                </c:pt>
                <c:pt idx="224">
                  <c:v>13287</c:v>
                </c:pt>
                <c:pt idx="225">
                  <c:v>13316</c:v>
                </c:pt>
                <c:pt idx="226">
                  <c:v>13316</c:v>
                </c:pt>
                <c:pt idx="227">
                  <c:v>13316</c:v>
                </c:pt>
                <c:pt idx="228">
                  <c:v>13364</c:v>
                </c:pt>
                <c:pt idx="229">
                  <c:v>13428</c:v>
                </c:pt>
                <c:pt idx="230">
                  <c:v>13528</c:v>
                </c:pt>
                <c:pt idx="231">
                  <c:v>13642</c:v>
                </c:pt>
                <c:pt idx="232">
                  <c:v>13642</c:v>
                </c:pt>
                <c:pt idx="233">
                  <c:v>13642</c:v>
                </c:pt>
                <c:pt idx="234">
                  <c:v>13642</c:v>
                </c:pt>
                <c:pt idx="235">
                  <c:v>13642</c:v>
                </c:pt>
                <c:pt idx="236">
                  <c:v>13743</c:v>
                </c:pt>
                <c:pt idx="237">
                  <c:v>13870</c:v>
                </c:pt>
                <c:pt idx="238">
                  <c:v>14010</c:v>
                </c:pt>
                <c:pt idx="239">
                  <c:v>14128</c:v>
                </c:pt>
                <c:pt idx="240">
                  <c:v>14128</c:v>
                </c:pt>
                <c:pt idx="241">
                  <c:v>14128</c:v>
                </c:pt>
                <c:pt idx="242">
                  <c:v>14248</c:v>
                </c:pt>
                <c:pt idx="243">
                  <c:v>14422</c:v>
                </c:pt>
                <c:pt idx="244">
                  <c:v>14523</c:v>
                </c:pt>
                <c:pt idx="245">
                  <c:v>14625</c:v>
                </c:pt>
                <c:pt idx="246">
                  <c:v>14700</c:v>
                </c:pt>
                <c:pt idx="247">
                  <c:v>14700</c:v>
                </c:pt>
                <c:pt idx="248">
                  <c:v>14700</c:v>
                </c:pt>
                <c:pt idx="249">
                  <c:v>14782</c:v>
                </c:pt>
                <c:pt idx="250">
                  <c:v>14852</c:v>
                </c:pt>
                <c:pt idx="251">
                  <c:v>14949</c:v>
                </c:pt>
                <c:pt idx="252">
                  <c:v>15001</c:v>
                </c:pt>
                <c:pt idx="253">
                  <c:v>15064</c:v>
                </c:pt>
                <c:pt idx="254">
                  <c:v>15064</c:v>
                </c:pt>
                <c:pt idx="255">
                  <c:v>15064</c:v>
                </c:pt>
                <c:pt idx="256">
                  <c:v>15152</c:v>
                </c:pt>
                <c:pt idx="257">
                  <c:v>15246</c:v>
                </c:pt>
                <c:pt idx="258">
                  <c:v>15379</c:v>
                </c:pt>
                <c:pt idx="259">
                  <c:v>15379</c:v>
                </c:pt>
                <c:pt idx="260">
                  <c:v>15379</c:v>
                </c:pt>
                <c:pt idx="261">
                  <c:v>15379</c:v>
                </c:pt>
                <c:pt idx="262">
                  <c:v>15379</c:v>
                </c:pt>
                <c:pt idx="263">
                  <c:v>15379</c:v>
                </c:pt>
                <c:pt idx="264">
                  <c:v>15447</c:v>
                </c:pt>
                <c:pt idx="265">
                  <c:v>15559</c:v>
                </c:pt>
                <c:pt idx="266">
                  <c:v>15646</c:v>
                </c:pt>
                <c:pt idx="267">
                  <c:v>15719</c:v>
                </c:pt>
                <c:pt idx="268">
                  <c:v>15719</c:v>
                </c:pt>
                <c:pt idx="269">
                  <c:v>15719</c:v>
                </c:pt>
                <c:pt idx="270">
                  <c:v>15793</c:v>
                </c:pt>
                <c:pt idx="271">
                  <c:v>15884</c:v>
                </c:pt>
                <c:pt idx="272">
                  <c:v>15943</c:v>
                </c:pt>
                <c:pt idx="273">
                  <c:v>16001</c:v>
                </c:pt>
                <c:pt idx="274">
                  <c:v>16073</c:v>
                </c:pt>
                <c:pt idx="275">
                  <c:v>16073</c:v>
                </c:pt>
                <c:pt idx="276">
                  <c:v>16073</c:v>
                </c:pt>
                <c:pt idx="277">
                  <c:v>16087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Sheet1!$B$9</c:f>
              <c:strCache>
                <c:ptCount val="1"/>
                <c:pt idx="0">
                  <c:v> CU</c:v>
                </c:pt>
              </c:strCache>
            </c:strRef>
          </c:tx>
          <c:marker>
            <c:symbol val="none"/>
          </c:marker>
          <c:val>
            <c:numRef>
              <c:f>Sheet1!$C$9:$JT$9</c:f>
              <c:numCache>
                <c:formatCode>General</c:formatCode>
                <c:ptCount val="2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60</c:v>
                </c:pt>
                <c:pt idx="93">
                  <c:v>60</c:v>
                </c:pt>
                <c:pt idx="94">
                  <c:v>60</c:v>
                </c:pt>
                <c:pt idx="95">
                  <c:v>105</c:v>
                </c:pt>
                <c:pt idx="96">
                  <c:v>181</c:v>
                </c:pt>
                <c:pt idx="97">
                  <c:v>267</c:v>
                </c:pt>
                <c:pt idx="98">
                  <c:v>356</c:v>
                </c:pt>
                <c:pt idx="99">
                  <c:v>415</c:v>
                </c:pt>
                <c:pt idx="100">
                  <c:v>415</c:v>
                </c:pt>
                <c:pt idx="101">
                  <c:v>415</c:v>
                </c:pt>
                <c:pt idx="102">
                  <c:v>482</c:v>
                </c:pt>
                <c:pt idx="103">
                  <c:v>573</c:v>
                </c:pt>
                <c:pt idx="104">
                  <c:v>649</c:v>
                </c:pt>
                <c:pt idx="105">
                  <c:v>715</c:v>
                </c:pt>
                <c:pt idx="106">
                  <c:v>771</c:v>
                </c:pt>
                <c:pt idx="107">
                  <c:v>771</c:v>
                </c:pt>
                <c:pt idx="108">
                  <c:v>771</c:v>
                </c:pt>
                <c:pt idx="109">
                  <c:v>860</c:v>
                </c:pt>
                <c:pt idx="110">
                  <c:v>972</c:v>
                </c:pt>
                <c:pt idx="111">
                  <c:v>1041</c:v>
                </c:pt>
                <c:pt idx="112">
                  <c:v>1096</c:v>
                </c:pt>
                <c:pt idx="113">
                  <c:v>1168</c:v>
                </c:pt>
                <c:pt idx="114">
                  <c:v>1168</c:v>
                </c:pt>
                <c:pt idx="115">
                  <c:v>1168</c:v>
                </c:pt>
                <c:pt idx="116">
                  <c:v>1246</c:v>
                </c:pt>
                <c:pt idx="117">
                  <c:v>1334</c:v>
                </c:pt>
                <c:pt idx="118">
                  <c:v>1424</c:v>
                </c:pt>
                <c:pt idx="119">
                  <c:v>1496</c:v>
                </c:pt>
                <c:pt idx="120">
                  <c:v>1553</c:v>
                </c:pt>
                <c:pt idx="121">
                  <c:v>1576</c:v>
                </c:pt>
                <c:pt idx="122">
                  <c:v>1576</c:v>
                </c:pt>
                <c:pt idx="123">
                  <c:v>1688</c:v>
                </c:pt>
                <c:pt idx="124">
                  <c:v>1770</c:v>
                </c:pt>
                <c:pt idx="125">
                  <c:v>1841</c:v>
                </c:pt>
                <c:pt idx="126">
                  <c:v>1908</c:v>
                </c:pt>
                <c:pt idx="127">
                  <c:v>1981</c:v>
                </c:pt>
                <c:pt idx="128">
                  <c:v>1981</c:v>
                </c:pt>
                <c:pt idx="129">
                  <c:v>1981</c:v>
                </c:pt>
                <c:pt idx="130">
                  <c:v>2071</c:v>
                </c:pt>
                <c:pt idx="131">
                  <c:v>2162</c:v>
                </c:pt>
                <c:pt idx="132">
                  <c:v>2250</c:v>
                </c:pt>
                <c:pt idx="133">
                  <c:v>2366</c:v>
                </c:pt>
                <c:pt idx="134">
                  <c:v>2439</c:v>
                </c:pt>
                <c:pt idx="135">
                  <c:v>2439</c:v>
                </c:pt>
                <c:pt idx="136">
                  <c:v>2439</c:v>
                </c:pt>
                <c:pt idx="137">
                  <c:v>2439</c:v>
                </c:pt>
                <c:pt idx="138">
                  <c:v>2536</c:v>
                </c:pt>
                <c:pt idx="139">
                  <c:v>2633</c:v>
                </c:pt>
                <c:pt idx="140">
                  <c:v>2715</c:v>
                </c:pt>
                <c:pt idx="141">
                  <c:v>2801</c:v>
                </c:pt>
                <c:pt idx="142">
                  <c:v>2801</c:v>
                </c:pt>
                <c:pt idx="143">
                  <c:v>2801</c:v>
                </c:pt>
                <c:pt idx="144">
                  <c:v>2865</c:v>
                </c:pt>
                <c:pt idx="145">
                  <c:v>2953</c:v>
                </c:pt>
                <c:pt idx="146">
                  <c:v>3054</c:v>
                </c:pt>
                <c:pt idx="147">
                  <c:v>3163</c:v>
                </c:pt>
                <c:pt idx="148">
                  <c:v>3237</c:v>
                </c:pt>
                <c:pt idx="149">
                  <c:v>3237</c:v>
                </c:pt>
                <c:pt idx="150">
                  <c:v>3237</c:v>
                </c:pt>
                <c:pt idx="151">
                  <c:v>3330</c:v>
                </c:pt>
                <c:pt idx="152">
                  <c:v>3407</c:v>
                </c:pt>
                <c:pt idx="153">
                  <c:v>3490</c:v>
                </c:pt>
                <c:pt idx="154">
                  <c:v>3572</c:v>
                </c:pt>
                <c:pt idx="155">
                  <c:v>3652</c:v>
                </c:pt>
                <c:pt idx="156">
                  <c:v>3652</c:v>
                </c:pt>
                <c:pt idx="157">
                  <c:v>3652</c:v>
                </c:pt>
                <c:pt idx="158">
                  <c:v>3765</c:v>
                </c:pt>
                <c:pt idx="159">
                  <c:v>3838</c:v>
                </c:pt>
                <c:pt idx="160">
                  <c:v>3898</c:v>
                </c:pt>
                <c:pt idx="161">
                  <c:v>3959</c:v>
                </c:pt>
                <c:pt idx="162">
                  <c:v>4003</c:v>
                </c:pt>
                <c:pt idx="163">
                  <c:v>4003</c:v>
                </c:pt>
                <c:pt idx="164">
                  <c:v>4018</c:v>
                </c:pt>
                <c:pt idx="165">
                  <c:v>4109</c:v>
                </c:pt>
                <c:pt idx="166">
                  <c:v>4278</c:v>
                </c:pt>
                <c:pt idx="167">
                  <c:v>4378</c:v>
                </c:pt>
                <c:pt idx="168">
                  <c:v>4457</c:v>
                </c:pt>
                <c:pt idx="169">
                  <c:v>4577</c:v>
                </c:pt>
                <c:pt idx="170">
                  <c:v>4577</c:v>
                </c:pt>
                <c:pt idx="171">
                  <c:v>4600</c:v>
                </c:pt>
                <c:pt idx="172">
                  <c:v>4710</c:v>
                </c:pt>
                <c:pt idx="173">
                  <c:v>4833</c:v>
                </c:pt>
                <c:pt idx="174">
                  <c:v>4960</c:v>
                </c:pt>
                <c:pt idx="175">
                  <c:v>5045</c:v>
                </c:pt>
                <c:pt idx="176">
                  <c:v>5131</c:v>
                </c:pt>
                <c:pt idx="177">
                  <c:v>5131</c:v>
                </c:pt>
                <c:pt idx="178">
                  <c:v>5201</c:v>
                </c:pt>
                <c:pt idx="179">
                  <c:v>5375</c:v>
                </c:pt>
                <c:pt idx="180">
                  <c:v>5631</c:v>
                </c:pt>
                <c:pt idx="181">
                  <c:v>5808</c:v>
                </c:pt>
                <c:pt idx="182">
                  <c:v>5947</c:v>
                </c:pt>
                <c:pt idx="183">
                  <c:v>6027</c:v>
                </c:pt>
                <c:pt idx="184">
                  <c:v>6027</c:v>
                </c:pt>
                <c:pt idx="185">
                  <c:v>6027</c:v>
                </c:pt>
                <c:pt idx="186">
                  <c:v>6130</c:v>
                </c:pt>
                <c:pt idx="187">
                  <c:v>6258</c:v>
                </c:pt>
                <c:pt idx="188">
                  <c:v>6318</c:v>
                </c:pt>
                <c:pt idx="189">
                  <c:v>6448</c:v>
                </c:pt>
                <c:pt idx="190">
                  <c:v>6553</c:v>
                </c:pt>
                <c:pt idx="191">
                  <c:v>6567</c:v>
                </c:pt>
                <c:pt idx="192">
                  <c:v>6567</c:v>
                </c:pt>
                <c:pt idx="193">
                  <c:v>6567</c:v>
                </c:pt>
                <c:pt idx="194">
                  <c:v>6682</c:v>
                </c:pt>
                <c:pt idx="195">
                  <c:v>6814</c:v>
                </c:pt>
                <c:pt idx="196">
                  <c:v>6902</c:v>
                </c:pt>
                <c:pt idx="197">
                  <c:v>6972</c:v>
                </c:pt>
                <c:pt idx="198">
                  <c:v>6972</c:v>
                </c:pt>
                <c:pt idx="199">
                  <c:v>6972</c:v>
                </c:pt>
                <c:pt idx="200">
                  <c:v>7061</c:v>
                </c:pt>
                <c:pt idx="201">
                  <c:v>7156</c:v>
                </c:pt>
                <c:pt idx="202">
                  <c:v>7249</c:v>
                </c:pt>
                <c:pt idx="203">
                  <c:v>7406</c:v>
                </c:pt>
                <c:pt idx="204">
                  <c:v>7463</c:v>
                </c:pt>
                <c:pt idx="205">
                  <c:v>7518</c:v>
                </c:pt>
                <c:pt idx="206">
                  <c:v>7518</c:v>
                </c:pt>
                <c:pt idx="207">
                  <c:v>7636</c:v>
                </c:pt>
                <c:pt idx="208">
                  <c:v>7737</c:v>
                </c:pt>
                <c:pt idx="209">
                  <c:v>7806</c:v>
                </c:pt>
                <c:pt idx="210">
                  <c:v>7916</c:v>
                </c:pt>
                <c:pt idx="211">
                  <c:v>7992</c:v>
                </c:pt>
                <c:pt idx="212">
                  <c:v>7992</c:v>
                </c:pt>
                <c:pt idx="213">
                  <c:v>8132</c:v>
                </c:pt>
                <c:pt idx="214">
                  <c:v>8236</c:v>
                </c:pt>
                <c:pt idx="215">
                  <c:v>8338</c:v>
                </c:pt>
                <c:pt idx="216">
                  <c:v>8454</c:v>
                </c:pt>
                <c:pt idx="217">
                  <c:v>8538</c:v>
                </c:pt>
                <c:pt idx="218">
                  <c:v>8605</c:v>
                </c:pt>
                <c:pt idx="219">
                  <c:v>8642</c:v>
                </c:pt>
                <c:pt idx="220">
                  <c:v>8685</c:v>
                </c:pt>
                <c:pt idx="221">
                  <c:v>8789</c:v>
                </c:pt>
                <c:pt idx="222">
                  <c:v>8939</c:v>
                </c:pt>
                <c:pt idx="223">
                  <c:v>9058</c:v>
                </c:pt>
                <c:pt idx="224">
                  <c:v>9122</c:v>
                </c:pt>
                <c:pt idx="225">
                  <c:v>9200</c:v>
                </c:pt>
                <c:pt idx="226">
                  <c:v>9200</c:v>
                </c:pt>
                <c:pt idx="227">
                  <c:v>9231</c:v>
                </c:pt>
                <c:pt idx="228">
                  <c:v>9324</c:v>
                </c:pt>
                <c:pt idx="229">
                  <c:v>9420</c:v>
                </c:pt>
                <c:pt idx="230">
                  <c:v>9525</c:v>
                </c:pt>
                <c:pt idx="231">
                  <c:v>9630</c:v>
                </c:pt>
                <c:pt idx="232">
                  <c:v>9630</c:v>
                </c:pt>
                <c:pt idx="233">
                  <c:v>9630</c:v>
                </c:pt>
                <c:pt idx="234">
                  <c:v>9630</c:v>
                </c:pt>
                <c:pt idx="235">
                  <c:v>9677</c:v>
                </c:pt>
                <c:pt idx="236">
                  <c:v>9812</c:v>
                </c:pt>
                <c:pt idx="237">
                  <c:v>9924</c:v>
                </c:pt>
                <c:pt idx="238">
                  <c:v>10097</c:v>
                </c:pt>
                <c:pt idx="239">
                  <c:v>10178</c:v>
                </c:pt>
                <c:pt idx="240">
                  <c:v>10178</c:v>
                </c:pt>
                <c:pt idx="241">
                  <c:v>10219</c:v>
                </c:pt>
                <c:pt idx="242">
                  <c:v>10293</c:v>
                </c:pt>
                <c:pt idx="243">
                  <c:v>10391</c:v>
                </c:pt>
                <c:pt idx="244">
                  <c:v>10485</c:v>
                </c:pt>
                <c:pt idx="245">
                  <c:v>10586</c:v>
                </c:pt>
                <c:pt idx="246">
                  <c:v>10705</c:v>
                </c:pt>
                <c:pt idx="247">
                  <c:v>10705</c:v>
                </c:pt>
                <c:pt idx="248">
                  <c:v>10732</c:v>
                </c:pt>
                <c:pt idx="249">
                  <c:v>10820</c:v>
                </c:pt>
                <c:pt idx="250">
                  <c:v>10892</c:v>
                </c:pt>
                <c:pt idx="251">
                  <c:v>11020</c:v>
                </c:pt>
                <c:pt idx="252">
                  <c:v>11120</c:v>
                </c:pt>
                <c:pt idx="253">
                  <c:v>11138</c:v>
                </c:pt>
                <c:pt idx="254">
                  <c:v>11138</c:v>
                </c:pt>
                <c:pt idx="255">
                  <c:v>11165</c:v>
                </c:pt>
                <c:pt idx="256">
                  <c:v>11277</c:v>
                </c:pt>
                <c:pt idx="257">
                  <c:v>11405</c:v>
                </c:pt>
                <c:pt idx="258">
                  <c:v>11540</c:v>
                </c:pt>
                <c:pt idx="259">
                  <c:v>11692</c:v>
                </c:pt>
                <c:pt idx="260">
                  <c:v>11828</c:v>
                </c:pt>
                <c:pt idx="261">
                  <c:v>11828</c:v>
                </c:pt>
                <c:pt idx="262">
                  <c:v>11875</c:v>
                </c:pt>
                <c:pt idx="263">
                  <c:v>12014</c:v>
                </c:pt>
                <c:pt idx="264">
                  <c:v>12219</c:v>
                </c:pt>
                <c:pt idx="265">
                  <c:v>12348</c:v>
                </c:pt>
                <c:pt idx="266">
                  <c:v>12532</c:v>
                </c:pt>
                <c:pt idx="267">
                  <c:v>12677</c:v>
                </c:pt>
                <c:pt idx="268">
                  <c:v>12677</c:v>
                </c:pt>
                <c:pt idx="269">
                  <c:v>12720</c:v>
                </c:pt>
                <c:pt idx="270">
                  <c:v>12836</c:v>
                </c:pt>
                <c:pt idx="271">
                  <c:v>12970</c:v>
                </c:pt>
                <c:pt idx="272">
                  <c:v>13054</c:v>
                </c:pt>
                <c:pt idx="273">
                  <c:v>13205</c:v>
                </c:pt>
                <c:pt idx="274">
                  <c:v>13205</c:v>
                </c:pt>
                <c:pt idx="275">
                  <c:v>13205</c:v>
                </c:pt>
                <c:pt idx="276">
                  <c:v>13205</c:v>
                </c:pt>
                <c:pt idx="277">
                  <c:v>13205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Sheet1!$B$10</c:f>
              <c:strCache>
                <c:ptCount val="1"/>
                <c:pt idx="0">
                  <c:v> LACM</c:v>
                </c:pt>
              </c:strCache>
            </c:strRef>
          </c:tx>
          <c:marker>
            <c:symbol val="none"/>
          </c:marker>
          <c:val>
            <c:numRef>
              <c:f>Sheet1!$C$10:$JT$10</c:f>
              <c:numCache>
                <c:formatCode>General</c:formatCode>
                <c:ptCount val="278"/>
                <c:pt idx="0">
                  <c:v>0</c:v>
                </c:pt>
                <c:pt idx="1">
                  <c:v>23</c:v>
                </c:pt>
                <c:pt idx="2">
                  <c:v>23</c:v>
                </c:pt>
                <c:pt idx="3">
                  <c:v>23</c:v>
                </c:pt>
                <c:pt idx="4">
                  <c:v>113</c:v>
                </c:pt>
                <c:pt idx="5">
                  <c:v>219</c:v>
                </c:pt>
                <c:pt idx="6">
                  <c:v>314</c:v>
                </c:pt>
                <c:pt idx="7">
                  <c:v>420</c:v>
                </c:pt>
                <c:pt idx="8">
                  <c:v>501</c:v>
                </c:pt>
                <c:pt idx="9">
                  <c:v>501</c:v>
                </c:pt>
                <c:pt idx="10">
                  <c:v>501</c:v>
                </c:pt>
                <c:pt idx="11">
                  <c:v>501</c:v>
                </c:pt>
                <c:pt idx="12">
                  <c:v>584</c:v>
                </c:pt>
                <c:pt idx="13">
                  <c:v>652</c:v>
                </c:pt>
                <c:pt idx="14">
                  <c:v>724</c:v>
                </c:pt>
                <c:pt idx="15">
                  <c:v>833</c:v>
                </c:pt>
                <c:pt idx="16">
                  <c:v>833</c:v>
                </c:pt>
                <c:pt idx="17">
                  <c:v>833</c:v>
                </c:pt>
                <c:pt idx="18">
                  <c:v>878</c:v>
                </c:pt>
                <c:pt idx="19">
                  <c:v>958</c:v>
                </c:pt>
                <c:pt idx="20">
                  <c:v>1049</c:v>
                </c:pt>
                <c:pt idx="21">
                  <c:v>1086</c:v>
                </c:pt>
                <c:pt idx="22">
                  <c:v>1159</c:v>
                </c:pt>
                <c:pt idx="23">
                  <c:v>1159</c:v>
                </c:pt>
                <c:pt idx="24">
                  <c:v>1159</c:v>
                </c:pt>
                <c:pt idx="25">
                  <c:v>1210</c:v>
                </c:pt>
                <c:pt idx="26">
                  <c:v>1269</c:v>
                </c:pt>
                <c:pt idx="27">
                  <c:v>1326</c:v>
                </c:pt>
                <c:pt idx="28">
                  <c:v>1402</c:v>
                </c:pt>
                <c:pt idx="29">
                  <c:v>1469</c:v>
                </c:pt>
                <c:pt idx="30">
                  <c:v>1469</c:v>
                </c:pt>
                <c:pt idx="31">
                  <c:v>1469</c:v>
                </c:pt>
                <c:pt idx="32">
                  <c:v>1554</c:v>
                </c:pt>
                <c:pt idx="33">
                  <c:v>1604</c:v>
                </c:pt>
                <c:pt idx="34">
                  <c:v>1638</c:v>
                </c:pt>
                <c:pt idx="35">
                  <c:v>1682</c:v>
                </c:pt>
                <c:pt idx="36">
                  <c:v>1750</c:v>
                </c:pt>
                <c:pt idx="37">
                  <c:v>1750</c:v>
                </c:pt>
                <c:pt idx="38">
                  <c:v>1750</c:v>
                </c:pt>
                <c:pt idx="39">
                  <c:v>1750</c:v>
                </c:pt>
                <c:pt idx="40">
                  <c:v>1835</c:v>
                </c:pt>
                <c:pt idx="41">
                  <c:v>1932</c:v>
                </c:pt>
                <c:pt idx="42">
                  <c:v>2018</c:v>
                </c:pt>
                <c:pt idx="43">
                  <c:v>2080</c:v>
                </c:pt>
                <c:pt idx="44">
                  <c:v>2080</c:v>
                </c:pt>
                <c:pt idx="45">
                  <c:v>2080</c:v>
                </c:pt>
                <c:pt idx="46">
                  <c:v>2124</c:v>
                </c:pt>
                <c:pt idx="47">
                  <c:v>2200</c:v>
                </c:pt>
                <c:pt idx="48">
                  <c:v>2249</c:v>
                </c:pt>
                <c:pt idx="49">
                  <c:v>2249</c:v>
                </c:pt>
                <c:pt idx="50">
                  <c:v>2249</c:v>
                </c:pt>
                <c:pt idx="51">
                  <c:v>2249</c:v>
                </c:pt>
                <c:pt idx="52">
                  <c:v>2249</c:v>
                </c:pt>
                <c:pt idx="53">
                  <c:v>2307</c:v>
                </c:pt>
                <c:pt idx="54">
                  <c:v>2360</c:v>
                </c:pt>
                <c:pt idx="55">
                  <c:v>2433</c:v>
                </c:pt>
                <c:pt idx="56">
                  <c:v>2495</c:v>
                </c:pt>
                <c:pt idx="57">
                  <c:v>2555</c:v>
                </c:pt>
                <c:pt idx="58">
                  <c:v>2555</c:v>
                </c:pt>
                <c:pt idx="59">
                  <c:v>2555</c:v>
                </c:pt>
                <c:pt idx="60">
                  <c:v>2613</c:v>
                </c:pt>
                <c:pt idx="61">
                  <c:v>2701</c:v>
                </c:pt>
                <c:pt idx="62">
                  <c:v>2762</c:v>
                </c:pt>
                <c:pt idx="63">
                  <c:v>2868</c:v>
                </c:pt>
                <c:pt idx="64">
                  <c:v>2968</c:v>
                </c:pt>
                <c:pt idx="65">
                  <c:v>2968</c:v>
                </c:pt>
                <c:pt idx="66">
                  <c:v>2968</c:v>
                </c:pt>
                <c:pt idx="67">
                  <c:v>3018</c:v>
                </c:pt>
                <c:pt idx="68">
                  <c:v>3091</c:v>
                </c:pt>
                <c:pt idx="69">
                  <c:v>3197</c:v>
                </c:pt>
                <c:pt idx="70">
                  <c:v>3291</c:v>
                </c:pt>
                <c:pt idx="71">
                  <c:v>3384</c:v>
                </c:pt>
                <c:pt idx="72">
                  <c:v>3384</c:v>
                </c:pt>
                <c:pt idx="73">
                  <c:v>3384</c:v>
                </c:pt>
                <c:pt idx="74">
                  <c:v>3453</c:v>
                </c:pt>
                <c:pt idx="75">
                  <c:v>3511</c:v>
                </c:pt>
                <c:pt idx="76">
                  <c:v>3619</c:v>
                </c:pt>
                <c:pt idx="77">
                  <c:v>3724</c:v>
                </c:pt>
                <c:pt idx="78">
                  <c:v>3805</c:v>
                </c:pt>
                <c:pt idx="79">
                  <c:v>3805</c:v>
                </c:pt>
                <c:pt idx="80">
                  <c:v>3805</c:v>
                </c:pt>
                <c:pt idx="81">
                  <c:v>3902</c:v>
                </c:pt>
                <c:pt idx="82">
                  <c:v>3965</c:v>
                </c:pt>
                <c:pt idx="83">
                  <c:v>4017</c:v>
                </c:pt>
                <c:pt idx="84">
                  <c:v>4075</c:v>
                </c:pt>
                <c:pt idx="85">
                  <c:v>4156</c:v>
                </c:pt>
                <c:pt idx="86">
                  <c:v>4156</c:v>
                </c:pt>
                <c:pt idx="87">
                  <c:v>4156</c:v>
                </c:pt>
                <c:pt idx="88">
                  <c:v>4214</c:v>
                </c:pt>
                <c:pt idx="89">
                  <c:v>4316</c:v>
                </c:pt>
                <c:pt idx="90">
                  <c:v>4366</c:v>
                </c:pt>
                <c:pt idx="91">
                  <c:v>4435</c:v>
                </c:pt>
                <c:pt idx="92">
                  <c:v>4494</c:v>
                </c:pt>
                <c:pt idx="93">
                  <c:v>4494</c:v>
                </c:pt>
                <c:pt idx="94">
                  <c:v>4494</c:v>
                </c:pt>
                <c:pt idx="95">
                  <c:v>4557</c:v>
                </c:pt>
                <c:pt idx="96">
                  <c:v>4617</c:v>
                </c:pt>
                <c:pt idx="97">
                  <c:v>4670</c:v>
                </c:pt>
                <c:pt idx="98">
                  <c:v>4761</c:v>
                </c:pt>
                <c:pt idx="99">
                  <c:v>4887</c:v>
                </c:pt>
                <c:pt idx="100">
                  <c:v>4887</c:v>
                </c:pt>
                <c:pt idx="101">
                  <c:v>4887</c:v>
                </c:pt>
                <c:pt idx="102">
                  <c:v>5018</c:v>
                </c:pt>
                <c:pt idx="103">
                  <c:v>5088</c:v>
                </c:pt>
                <c:pt idx="104">
                  <c:v>5210</c:v>
                </c:pt>
                <c:pt idx="105">
                  <c:v>5296</c:v>
                </c:pt>
                <c:pt idx="106">
                  <c:v>5376</c:v>
                </c:pt>
                <c:pt idx="107">
                  <c:v>5376</c:v>
                </c:pt>
                <c:pt idx="108">
                  <c:v>5376</c:v>
                </c:pt>
                <c:pt idx="109">
                  <c:v>5459</c:v>
                </c:pt>
                <c:pt idx="110">
                  <c:v>5481</c:v>
                </c:pt>
                <c:pt idx="111">
                  <c:v>5519</c:v>
                </c:pt>
                <c:pt idx="112">
                  <c:v>5570</c:v>
                </c:pt>
                <c:pt idx="113">
                  <c:v>5645</c:v>
                </c:pt>
                <c:pt idx="114">
                  <c:v>5645</c:v>
                </c:pt>
                <c:pt idx="115">
                  <c:v>5645</c:v>
                </c:pt>
                <c:pt idx="116">
                  <c:v>5711</c:v>
                </c:pt>
                <c:pt idx="117">
                  <c:v>5858</c:v>
                </c:pt>
                <c:pt idx="118">
                  <c:v>5923</c:v>
                </c:pt>
                <c:pt idx="119">
                  <c:v>6008</c:v>
                </c:pt>
                <c:pt idx="120">
                  <c:v>6138</c:v>
                </c:pt>
                <c:pt idx="121">
                  <c:v>6138</c:v>
                </c:pt>
                <c:pt idx="122">
                  <c:v>6138</c:v>
                </c:pt>
                <c:pt idx="123">
                  <c:v>6243</c:v>
                </c:pt>
                <c:pt idx="124">
                  <c:v>6335</c:v>
                </c:pt>
                <c:pt idx="125">
                  <c:v>6410</c:v>
                </c:pt>
                <c:pt idx="126">
                  <c:v>6491</c:v>
                </c:pt>
                <c:pt idx="127">
                  <c:v>6526</c:v>
                </c:pt>
                <c:pt idx="128">
                  <c:v>6526</c:v>
                </c:pt>
                <c:pt idx="129">
                  <c:v>6526</c:v>
                </c:pt>
                <c:pt idx="130">
                  <c:v>6597</c:v>
                </c:pt>
                <c:pt idx="131">
                  <c:v>6687</c:v>
                </c:pt>
                <c:pt idx="132">
                  <c:v>6753</c:v>
                </c:pt>
                <c:pt idx="133">
                  <c:v>6832</c:v>
                </c:pt>
                <c:pt idx="134">
                  <c:v>6905</c:v>
                </c:pt>
                <c:pt idx="135">
                  <c:v>6905</c:v>
                </c:pt>
                <c:pt idx="136">
                  <c:v>6905</c:v>
                </c:pt>
                <c:pt idx="137">
                  <c:v>6905</c:v>
                </c:pt>
                <c:pt idx="138">
                  <c:v>6964</c:v>
                </c:pt>
                <c:pt idx="139">
                  <c:v>7039</c:v>
                </c:pt>
                <c:pt idx="140">
                  <c:v>7104</c:v>
                </c:pt>
                <c:pt idx="141">
                  <c:v>7165</c:v>
                </c:pt>
                <c:pt idx="142">
                  <c:v>7165</c:v>
                </c:pt>
                <c:pt idx="143">
                  <c:v>7165</c:v>
                </c:pt>
                <c:pt idx="144">
                  <c:v>7247</c:v>
                </c:pt>
                <c:pt idx="145">
                  <c:v>7309</c:v>
                </c:pt>
                <c:pt idx="146">
                  <c:v>7362</c:v>
                </c:pt>
                <c:pt idx="147">
                  <c:v>7426</c:v>
                </c:pt>
                <c:pt idx="148">
                  <c:v>7495</c:v>
                </c:pt>
                <c:pt idx="149">
                  <c:v>7495</c:v>
                </c:pt>
                <c:pt idx="150">
                  <c:v>7495</c:v>
                </c:pt>
                <c:pt idx="151">
                  <c:v>7558</c:v>
                </c:pt>
                <c:pt idx="152">
                  <c:v>7639</c:v>
                </c:pt>
                <c:pt idx="153">
                  <c:v>7719</c:v>
                </c:pt>
                <c:pt idx="154">
                  <c:v>7774</c:v>
                </c:pt>
                <c:pt idx="155">
                  <c:v>7814</c:v>
                </c:pt>
                <c:pt idx="156">
                  <c:v>7814</c:v>
                </c:pt>
                <c:pt idx="157">
                  <c:v>7814</c:v>
                </c:pt>
                <c:pt idx="158">
                  <c:v>7911</c:v>
                </c:pt>
                <c:pt idx="159">
                  <c:v>8010</c:v>
                </c:pt>
                <c:pt idx="160">
                  <c:v>8066</c:v>
                </c:pt>
                <c:pt idx="161">
                  <c:v>8120</c:v>
                </c:pt>
                <c:pt idx="162">
                  <c:v>8184</c:v>
                </c:pt>
                <c:pt idx="163">
                  <c:v>8184</c:v>
                </c:pt>
                <c:pt idx="164">
                  <c:v>8184</c:v>
                </c:pt>
                <c:pt idx="165">
                  <c:v>8271</c:v>
                </c:pt>
                <c:pt idx="166">
                  <c:v>8341</c:v>
                </c:pt>
                <c:pt idx="167">
                  <c:v>8403</c:v>
                </c:pt>
                <c:pt idx="168">
                  <c:v>8453</c:v>
                </c:pt>
                <c:pt idx="169">
                  <c:v>8492</c:v>
                </c:pt>
                <c:pt idx="170">
                  <c:v>8492</c:v>
                </c:pt>
                <c:pt idx="171">
                  <c:v>8492</c:v>
                </c:pt>
                <c:pt idx="172">
                  <c:v>8555</c:v>
                </c:pt>
                <c:pt idx="173">
                  <c:v>8619</c:v>
                </c:pt>
                <c:pt idx="174">
                  <c:v>8675</c:v>
                </c:pt>
                <c:pt idx="175">
                  <c:v>8675</c:v>
                </c:pt>
                <c:pt idx="176">
                  <c:v>8675</c:v>
                </c:pt>
                <c:pt idx="177">
                  <c:v>8675</c:v>
                </c:pt>
                <c:pt idx="178">
                  <c:v>8675</c:v>
                </c:pt>
                <c:pt idx="179">
                  <c:v>8743</c:v>
                </c:pt>
                <c:pt idx="180">
                  <c:v>8811</c:v>
                </c:pt>
                <c:pt idx="181">
                  <c:v>8885</c:v>
                </c:pt>
                <c:pt idx="182">
                  <c:v>8933</c:v>
                </c:pt>
                <c:pt idx="183">
                  <c:v>8995</c:v>
                </c:pt>
                <c:pt idx="184">
                  <c:v>8995</c:v>
                </c:pt>
                <c:pt idx="185">
                  <c:v>8995</c:v>
                </c:pt>
                <c:pt idx="186">
                  <c:v>9068</c:v>
                </c:pt>
                <c:pt idx="187">
                  <c:v>9133</c:v>
                </c:pt>
                <c:pt idx="188">
                  <c:v>9205</c:v>
                </c:pt>
                <c:pt idx="189">
                  <c:v>9250</c:v>
                </c:pt>
                <c:pt idx="190">
                  <c:v>9300</c:v>
                </c:pt>
                <c:pt idx="191">
                  <c:v>9300</c:v>
                </c:pt>
                <c:pt idx="192">
                  <c:v>9300</c:v>
                </c:pt>
                <c:pt idx="193">
                  <c:v>9349</c:v>
                </c:pt>
                <c:pt idx="194">
                  <c:v>9404</c:v>
                </c:pt>
                <c:pt idx="195">
                  <c:v>9454</c:v>
                </c:pt>
                <c:pt idx="196">
                  <c:v>9481</c:v>
                </c:pt>
                <c:pt idx="197">
                  <c:v>9508</c:v>
                </c:pt>
                <c:pt idx="198">
                  <c:v>9508</c:v>
                </c:pt>
                <c:pt idx="199">
                  <c:v>9508</c:v>
                </c:pt>
                <c:pt idx="200">
                  <c:v>9559</c:v>
                </c:pt>
                <c:pt idx="201">
                  <c:v>9634</c:v>
                </c:pt>
                <c:pt idx="202">
                  <c:v>9691</c:v>
                </c:pt>
                <c:pt idx="203">
                  <c:v>9726</c:v>
                </c:pt>
                <c:pt idx="204">
                  <c:v>9773</c:v>
                </c:pt>
                <c:pt idx="205">
                  <c:v>9773</c:v>
                </c:pt>
                <c:pt idx="206">
                  <c:v>9773</c:v>
                </c:pt>
                <c:pt idx="207">
                  <c:v>9822</c:v>
                </c:pt>
                <c:pt idx="208">
                  <c:v>9873</c:v>
                </c:pt>
                <c:pt idx="209">
                  <c:v>9924</c:v>
                </c:pt>
                <c:pt idx="210">
                  <c:v>9983</c:v>
                </c:pt>
                <c:pt idx="211">
                  <c:v>10026</c:v>
                </c:pt>
                <c:pt idx="212">
                  <c:v>10026</c:v>
                </c:pt>
                <c:pt idx="213">
                  <c:v>10026</c:v>
                </c:pt>
                <c:pt idx="214">
                  <c:v>10063</c:v>
                </c:pt>
                <c:pt idx="215">
                  <c:v>10099</c:v>
                </c:pt>
                <c:pt idx="216">
                  <c:v>10155</c:v>
                </c:pt>
                <c:pt idx="217">
                  <c:v>10213</c:v>
                </c:pt>
                <c:pt idx="218">
                  <c:v>10273</c:v>
                </c:pt>
                <c:pt idx="219">
                  <c:v>10273</c:v>
                </c:pt>
                <c:pt idx="220">
                  <c:v>10273</c:v>
                </c:pt>
                <c:pt idx="221">
                  <c:v>10376</c:v>
                </c:pt>
                <c:pt idx="222">
                  <c:v>10425</c:v>
                </c:pt>
                <c:pt idx="223">
                  <c:v>10466</c:v>
                </c:pt>
                <c:pt idx="224">
                  <c:v>10487</c:v>
                </c:pt>
                <c:pt idx="225">
                  <c:v>10487</c:v>
                </c:pt>
                <c:pt idx="226">
                  <c:v>10487</c:v>
                </c:pt>
                <c:pt idx="227">
                  <c:v>10487</c:v>
                </c:pt>
                <c:pt idx="228">
                  <c:v>10526</c:v>
                </c:pt>
                <c:pt idx="229">
                  <c:v>10821</c:v>
                </c:pt>
                <c:pt idx="230">
                  <c:v>10861</c:v>
                </c:pt>
                <c:pt idx="231">
                  <c:v>10892</c:v>
                </c:pt>
                <c:pt idx="232">
                  <c:v>10892</c:v>
                </c:pt>
                <c:pt idx="233">
                  <c:v>10892</c:v>
                </c:pt>
                <c:pt idx="234">
                  <c:v>10892</c:v>
                </c:pt>
                <c:pt idx="235">
                  <c:v>10925</c:v>
                </c:pt>
                <c:pt idx="236">
                  <c:v>10969</c:v>
                </c:pt>
                <c:pt idx="237">
                  <c:v>11000</c:v>
                </c:pt>
                <c:pt idx="238">
                  <c:v>11040</c:v>
                </c:pt>
                <c:pt idx="239">
                  <c:v>11096</c:v>
                </c:pt>
                <c:pt idx="240">
                  <c:v>11096</c:v>
                </c:pt>
                <c:pt idx="241">
                  <c:v>11096</c:v>
                </c:pt>
                <c:pt idx="242">
                  <c:v>11155</c:v>
                </c:pt>
                <c:pt idx="243">
                  <c:v>11192</c:v>
                </c:pt>
                <c:pt idx="244">
                  <c:v>11240</c:v>
                </c:pt>
                <c:pt idx="245">
                  <c:v>11292</c:v>
                </c:pt>
                <c:pt idx="246">
                  <c:v>11342</c:v>
                </c:pt>
                <c:pt idx="247">
                  <c:v>11342</c:v>
                </c:pt>
                <c:pt idx="248">
                  <c:v>11342</c:v>
                </c:pt>
                <c:pt idx="249">
                  <c:v>11358</c:v>
                </c:pt>
                <c:pt idx="250">
                  <c:v>11400</c:v>
                </c:pt>
                <c:pt idx="251">
                  <c:v>11455</c:v>
                </c:pt>
                <c:pt idx="252">
                  <c:v>11533</c:v>
                </c:pt>
                <c:pt idx="253">
                  <c:v>11557</c:v>
                </c:pt>
                <c:pt idx="254">
                  <c:v>11557</c:v>
                </c:pt>
                <c:pt idx="255">
                  <c:v>11557</c:v>
                </c:pt>
                <c:pt idx="256">
                  <c:v>11599</c:v>
                </c:pt>
                <c:pt idx="257">
                  <c:v>11648</c:v>
                </c:pt>
                <c:pt idx="258">
                  <c:v>11692</c:v>
                </c:pt>
                <c:pt idx="259">
                  <c:v>11738</c:v>
                </c:pt>
                <c:pt idx="260">
                  <c:v>11784</c:v>
                </c:pt>
                <c:pt idx="261">
                  <c:v>11784</c:v>
                </c:pt>
                <c:pt idx="262">
                  <c:v>11784</c:v>
                </c:pt>
                <c:pt idx="263">
                  <c:v>11822</c:v>
                </c:pt>
                <c:pt idx="264">
                  <c:v>11822</c:v>
                </c:pt>
                <c:pt idx="265">
                  <c:v>11822</c:v>
                </c:pt>
                <c:pt idx="266">
                  <c:v>11822</c:v>
                </c:pt>
                <c:pt idx="267">
                  <c:v>11822</c:v>
                </c:pt>
                <c:pt idx="268">
                  <c:v>11822</c:v>
                </c:pt>
                <c:pt idx="269">
                  <c:v>11822</c:v>
                </c:pt>
                <c:pt idx="270">
                  <c:v>11822</c:v>
                </c:pt>
                <c:pt idx="271">
                  <c:v>11822</c:v>
                </c:pt>
                <c:pt idx="272">
                  <c:v>11822</c:v>
                </c:pt>
                <c:pt idx="273">
                  <c:v>11822</c:v>
                </c:pt>
                <c:pt idx="274">
                  <c:v>11822</c:v>
                </c:pt>
                <c:pt idx="275">
                  <c:v>11822</c:v>
                </c:pt>
                <c:pt idx="276">
                  <c:v>11822</c:v>
                </c:pt>
                <c:pt idx="277">
                  <c:v>11822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Sheet1!$B$11</c:f>
              <c:strCache>
                <c:ptCount val="1"/>
                <c:pt idx="0">
                  <c:v> TNHC</c:v>
                </c:pt>
              </c:strCache>
            </c:strRef>
          </c:tx>
          <c:marker>
            <c:symbol val="none"/>
          </c:marker>
          <c:val>
            <c:numRef>
              <c:f>Sheet1!$C$11:$JT$11</c:f>
              <c:numCache>
                <c:formatCode>General</c:formatCode>
                <c:ptCount val="278"/>
                <c:pt idx="0">
                  <c:v>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38</c:v>
                </c:pt>
                <c:pt idx="5">
                  <c:v>111</c:v>
                </c:pt>
                <c:pt idx="6">
                  <c:v>172</c:v>
                </c:pt>
                <c:pt idx="7">
                  <c:v>239</c:v>
                </c:pt>
                <c:pt idx="8">
                  <c:v>327</c:v>
                </c:pt>
                <c:pt idx="9">
                  <c:v>327</c:v>
                </c:pt>
                <c:pt idx="10">
                  <c:v>327</c:v>
                </c:pt>
                <c:pt idx="11">
                  <c:v>340</c:v>
                </c:pt>
                <c:pt idx="12">
                  <c:v>373</c:v>
                </c:pt>
                <c:pt idx="13">
                  <c:v>467</c:v>
                </c:pt>
                <c:pt idx="14">
                  <c:v>553</c:v>
                </c:pt>
                <c:pt idx="15">
                  <c:v>641</c:v>
                </c:pt>
                <c:pt idx="16">
                  <c:v>641</c:v>
                </c:pt>
                <c:pt idx="17">
                  <c:v>641</c:v>
                </c:pt>
                <c:pt idx="18">
                  <c:v>696</c:v>
                </c:pt>
                <c:pt idx="19">
                  <c:v>696</c:v>
                </c:pt>
                <c:pt idx="20">
                  <c:v>758</c:v>
                </c:pt>
                <c:pt idx="21">
                  <c:v>758</c:v>
                </c:pt>
                <c:pt idx="22">
                  <c:v>758</c:v>
                </c:pt>
                <c:pt idx="23">
                  <c:v>758</c:v>
                </c:pt>
                <c:pt idx="24">
                  <c:v>758</c:v>
                </c:pt>
                <c:pt idx="25">
                  <c:v>846</c:v>
                </c:pt>
                <c:pt idx="26">
                  <c:v>852</c:v>
                </c:pt>
                <c:pt idx="27">
                  <c:v>898</c:v>
                </c:pt>
                <c:pt idx="28">
                  <c:v>898</c:v>
                </c:pt>
                <c:pt idx="29">
                  <c:v>966</c:v>
                </c:pt>
                <c:pt idx="30">
                  <c:v>966</c:v>
                </c:pt>
                <c:pt idx="31">
                  <c:v>995</c:v>
                </c:pt>
                <c:pt idx="32">
                  <c:v>1035</c:v>
                </c:pt>
                <c:pt idx="33">
                  <c:v>1035</c:v>
                </c:pt>
                <c:pt idx="34">
                  <c:v>1054</c:v>
                </c:pt>
                <c:pt idx="35">
                  <c:v>1111</c:v>
                </c:pt>
                <c:pt idx="36">
                  <c:v>1149</c:v>
                </c:pt>
                <c:pt idx="37">
                  <c:v>1149</c:v>
                </c:pt>
                <c:pt idx="38">
                  <c:v>1149</c:v>
                </c:pt>
                <c:pt idx="39">
                  <c:v>1205</c:v>
                </c:pt>
                <c:pt idx="40">
                  <c:v>1205</c:v>
                </c:pt>
                <c:pt idx="41">
                  <c:v>1205</c:v>
                </c:pt>
                <c:pt idx="42">
                  <c:v>1221</c:v>
                </c:pt>
                <c:pt idx="43">
                  <c:v>1228</c:v>
                </c:pt>
                <c:pt idx="44">
                  <c:v>1228</c:v>
                </c:pt>
                <c:pt idx="45">
                  <c:v>1228</c:v>
                </c:pt>
                <c:pt idx="46">
                  <c:v>1266</c:v>
                </c:pt>
                <c:pt idx="47">
                  <c:v>1302</c:v>
                </c:pt>
                <c:pt idx="48">
                  <c:v>1355</c:v>
                </c:pt>
                <c:pt idx="49">
                  <c:v>1378</c:v>
                </c:pt>
                <c:pt idx="50">
                  <c:v>1393</c:v>
                </c:pt>
                <c:pt idx="51">
                  <c:v>1393</c:v>
                </c:pt>
                <c:pt idx="52">
                  <c:v>1393</c:v>
                </c:pt>
                <c:pt idx="53">
                  <c:v>1491</c:v>
                </c:pt>
                <c:pt idx="54">
                  <c:v>1508</c:v>
                </c:pt>
                <c:pt idx="55">
                  <c:v>1555</c:v>
                </c:pt>
                <c:pt idx="56">
                  <c:v>1591</c:v>
                </c:pt>
                <c:pt idx="57">
                  <c:v>1607</c:v>
                </c:pt>
                <c:pt idx="58">
                  <c:v>1607</c:v>
                </c:pt>
                <c:pt idx="59">
                  <c:v>1607</c:v>
                </c:pt>
                <c:pt idx="60">
                  <c:v>1648</c:v>
                </c:pt>
                <c:pt idx="61">
                  <c:v>1668</c:v>
                </c:pt>
                <c:pt idx="62">
                  <c:v>1683</c:v>
                </c:pt>
                <c:pt idx="63">
                  <c:v>1704</c:v>
                </c:pt>
                <c:pt idx="64">
                  <c:v>1704</c:v>
                </c:pt>
                <c:pt idx="65">
                  <c:v>1704</c:v>
                </c:pt>
                <c:pt idx="66">
                  <c:v>1704</c:v>
                </c:pt>
                <c:pt idx="67">
                  <c:v>1709</c:v>
                </c:pt>
                <c:pt idx="68">
                  <c:v>1711</c:v>
                </c:pt>
                <c:pt idx="69">
                  <c:v>1737</c:v>
                </c:pt>
                <c:pt idx="70">
                  <c:v>1757</c:v>
                </c:pt>
                <c:pt idx="71">
                  <c:v>1778</c:v>
                </c:pt>
                <c:pt idx="72">
                  <c:v>1778</c:v>
                </c:pt>
                <c:pt idx="73">
                  <c:v>1778</c:v>
                </c:pt>
                <c:pt idx="74">
                  <c:v>1812</c:v>
                </c:pt>
                <c:pt idx="75">
                  <c:v>1835</c:v>
                </c:pt>
                <c:pt idx="76">
                  <c:v>1866</c:v>
                </c:pt>
                <c:pt idx="77">
                  <c:v>1921</c:v>
                </c:pt>
                <c:pt idx="78">
                  <c:v>1958</c:v>
                </c:pt>
                <c:pt idx="79">
                  <c:v>1958</c:v>
                </c:pt>
                <c:pt idx="80">
                  <c:v>1958</c:v>
                </c:pt>
                <c:pt idx="81">
                  <c:v>2037</c:v>
                </c:pt>
                <c:pt idx="82">
                  <c:v>2068</c:v>
                </c:pt>
                <c:pt idx="83">
                  <c:v>2080</c:v>
                </c:pt>
                <c:pt idx="84">
                  <c:v>2101</c:v>
                </c:pt>
                <c:pt idx="85">
                  <c:v>2161</c:v>
                </c:pt>
                <c:pt idx="86">
                  <c:v>2161</c:v>
                </c:pt>
                <c:pt idx="87">
                  <c:v>2161</c:v>
                </c:pt>
                <c:pt idx="88">
                  <c:v>2188</c:v>
                </c:pt>
                <c:pt idx="89">
                  <c:v>2238</c:v>
                </c:pt>
                <c:pt idx="90">
                  <c:v>2293</c:v>
                </c:pt>
                <c:pt idx="91">
                  <c:v>2293</c:v>
                </c:pt>
                <c:pt idx="92">
                  <c:v>2300</c:v>
                </c:pt>
                <c:pt idx="93">
                  <c:v>2300</c:v>
                </c:pt>
                <c:pt idx="94">
                  <c:v>2300</c:v>
                </c:pt>
                <c:pt idx="95">
                  <c:v>2318</c:v>
                </c:pt>
                <c:pt idx="96">
                  <c:v>2324</c:v>
                </c:pt>
                <c:pt idx="97">
                  <c:v>2355</c:v>
                </c:pt>
                <c:pt idx="98">
                  <c:v>2371</c:v>
                </c:pt>
                <c:pt idx="99">
                  <c:v>2407</c:v>
                </c:pt>
                <c:pt idx="100">
                  <c:v>2407</c:v>
                </c:pt>
                <c:pt idx="101">
                  <c:v>2411</c:v>
                </c:pt>
                <c:pt idx="102">
                  <c:v>2411</c:v>
                </c:pt>
                <c:pt idx="103">
                  <c:v>2481</c:v>
                </c:pt>
                <c:pt idx="104">
                  <c:v>2558</c:v>
                </c:pt>
                <c:pt idx="105">
                  <c:v>2621</c:v>
                </c:pt>
                <c:pt idx="106">
                  <c:v>2686</c:v>
                </c:pt>
                <c:pt idx="107">
                  <c:v>2686</c:v>
                </c:pt>
                <c:pt idx="108">
                  <c:v>2686</c:v>
                </c:pt>
                <c:pt idx="109">
                  <c:v>2743</c:v>
                </c:pt>
                <c:pt idx="110">
                  <c:v>2829</c:v>
                </c:pt>
                <c:pt idx="111">
                  <c:v>2869</c:v>
                </c:pt>
                <c:pt idx="112">
                  <c:v>2930</c:v>
                </c:pt>
                <c:pt idx="113">
                  <c:v>2963</c:v>
                </c:pt>
                <c:pt idx="114">
                  <c:v>2963</c:v>
                </c:pt>
                <c:pt idx="115">
                  <c:v>2963</c:v>
                </c:pt>
                <c:pt idx="116">
                  <c:v>3023</c:v>
                </c:pt>
                <c:pt idx="117">
                  <c:v>3023</c:v>
                </c:pt>
                <c:pt idx="118">
                  <c:v>3101</c:v>
                </c:pt>
                <c:pt idx="119">
                  <c:v>3143</c:v>
                </c:pt>
                <c:pt idx="120">
                  <c:v>3143</c:v>
                </c:pt>
                <c:pt idx="121">
                  <c:v>3143</c:v>
                </c:pt>
                <c:pt idx="122">
                  <c:v>3143</c:v>
                </c:pt>
                <c:pt idx="123">
                  <c:v>3209</c:v>
                </c:pt>
                <c:pt idx="124">
                  <c:v>3355</c:v>
                </c:pt>
                <c:pt idx="125">
                  <c:v>3535</c:v>
                </c:pt>
                <c:pt idx="126">
                  <c:v>3583</c:v>
                </c:pt>
                <c:pt idx="127">
                  <c:v>3614</c:v>
                </c:pt>
                <c:pt idx="128">
                  <c:v>3631</c:v>
                </c:pt>
                <c:pt idx="129">
                  <c:v>3636</c:v>
                </c:pt>
                <c:pt idx="130">
                  <c:v>3726</c:v>
                </c:pt>
                <c:pt idx="131">
                  <c:v>3801</c:v>
                </c:pt>
                <c:pt idx="132">
                  <c:v>3854</c:v>
                </c:pt>
                <c:pt idx="133">
                  <c:v>3854</c:v>
                </c:pt>
                <c:pt idx="134">
                  <c:v>3945</c:v>
                </c:pt>
                <c:pt idx="135">
                  <c:v>3945</c:v>
                </c:pt>
                <c:pt idx="136">
                  <c:v>3956</c:v>
                </c:pt>
                <c:pt idx="137">
                  <c:v>4000</c:v>
                </c:pt>
                <c:pt idx="138">
                  <c:v>4000</c:v>
                </c:pt>
                <c:pt idx="139">
                  <c:v>4218</c:v>
                </c:pt>
                <c:pt idx="140">
                  <c:v>4218</c:v>
                </c:pt>
                <c:pt idx="141">
                  <c:v>4274</c:v>
                </c:pt>
                <c:pt idx="142">
                  <c:v>4311</c:v>
                </c:pt>
                <c:pt idx="143">
                  <c:v>4338</c:v>
                </c:pt>
                <c:pt idx="144">
                  <c:v>4447</c:v>
                </c:pt>
                <c:pt idx="145">
                  <c:v>4496</c:v>
                </c:pt>
                <c:pt idx="146">
                  <c:v>4545</c:v>
                </c:pt>
                <c:pt idx="147">
                  <c:v>4620</c:v>
                </c:pt>
                <c:pt idx="148">
                  <c:v>4620</c:v>
                </c:pt>
                <c:pt idx="149">
                  <c:v>4670</c:v>
                </c:pt>
                <c:pt idx="150">
                  <c:v>4708</c:v>
                </c:pt>
                <c:pt idx="151">
                  <c:v>4716</c:v>
                </c:pt>
                <c:pt idx="152">
                  <c:v>4777</c:v>
                </c:pt>
                <c:pt idx="153">
                  <c:v>4891</c:v>
                </c:pt>
                <c:pt idx="154">
                  <c:v>4927</c:v>
                </c:pt>
                <c:pt idx="155">
                  <c:v>5013</c:v>
                </c:pt>
                <c:pt idx="156">
                  <c:v>5013</c:v>
                </c:pt>
                <c:pt idx="157">
                  <c:v>5052</c:v>
                </c:pt>
                <c:pt idx="158">
                  <c:v>5064</c:v>
                </c:pt>
                <c:pt idx="159">
                  <c:v>5064</c:v>
                </c:pt>
                <c:pt idx="160">
                  <c:v>5086</c:v>
                </c:pt>
                <c:pt idx="161">
                  <c:v>5129</c:v>
                </c:pt>
                <c:pt idx="162">
                  <c:v>5193</c:v>
                </c:pt>
                <c:pt idx="163">
                  <c:v>5248</c:v>
                </c:pt>
                <c:pt idx="164">
                  <c:v>5248</c:v>
                </c:pt>
                <c:pt idx="165">
                  <c:v>5274</c:v>
                </c:pt>
                <c:pt idx="166">
                  <c:v>5400</c:v>
                </c:pt>
                <c:pt idx="167">
                  <c:v>5502</c:v>
                </c:pt>
                <c:pt idx="168">
                  <c:v>5571</c:v>
                </c:pt>
                <c:pt idx="169">
                  <c:v>5598</c:v>
                </c:pt>
                <c:pt idx="170">
                  <c:v>5649</c:v>
                </c:pt>
                <c:pt idx="171">
                  <c:v>5683</c:v>
                </c:pt>
                <c:pt idx="172">
                  <c:v>5838</c:v>
                </c:pt>
                <c:pt idx="173">
                  <c:v>5852</c:v>
                </c:pt>
                <c:pt idx="174">
                  <c:v>5884</c:v>
                </c:pt>
                <c:pt idx="175">
                  <c:v>5953</c:v>
                </c:pt>
                <c:pt idx="176">
                  <c:v>6124</c:v>
                </c:pt>
                <c:pt idx="177">
                  <c:v>6124</c:v>
                </c:pt>
                <c:pt idx="178">
                  <c:v>6192</c:v>
                </c:pt>
                <c:pt idx="179">
                  <c:v>6192</c:v>
                </c:pt>
                <c:pt idx="180">
                  <c:v>6255</c:v>
                </c:pt>
                <c:pt idx="181">
                  <c:v>6345</c:v>
                </c:pt>
                <c:pt idx="182">
                  <c:v>6345</c:v>
                </c:pt>
                <c:pt idx="183">
                  <c:v>6345</c:v>
                </c:pt>
                <c:pt idx="184">
                  <c:v>6429</c:v>
                </c:pt>
                <c:pt idx="185">
                  <c:v>6505</c:v>
                </c:pt>
                <c:pt idx="186">
                  <c:v>6509</c:v>
                </c:pt>
                <c:pt idx="187">
                  <c:v>6704</c:v>
                </c:pt>
                <c:pt idx="188">
                  <c:v>6720</c:v>
                </c:pt>
                <c:pt idx="189">
                  <c:v>6860</c:v>
                </c:pt>
                <c:pt idx="190">
                  <c:v>6911</c:v>
                </c:pt>
                <c:pt idx="191">
                  <c:v>6947</c:v>
                </c:pt>
                <c:pt idx="192">
                  <c:v>6947</c:v>
                </c:pt>
                <c:pt idx="193">
                  <c:v>7016</c:v>
                </c:pt>
                <c:pt idx="194">
                  <c:v>7142</c:v>
                </c:pt>
                <c:pt idx="195">
                  <c:v>7142</c:v>
                </c:pt>
                <c:pt idx="196">
                  <c:v>7307</c:v>
                </c:pt>
                <c:pt idx="197">
                  <c:v>7389</c:v>
                </c:pt>
                <c:pt idx="198">
                  <c:v>7389</c:v>
                </c:pt>
                <c:pt idx="199">
                  <c:v>7477</c:v>
                </c:pt>
                <c:pt idx="200">
                  <c:v>7477</c:v>
                </c:pt>
                <c:pt idx="201">
                  <c:v>7477</c:v>
                </c:pt>
                <c:pt idx="202">
                  <c:v>7477</c:v>
                </c:pt>
                <c:pt idx="203">
                  <c:v>7601</c:v>
                </c:pt>
                <c:pt idx="204">
                  <c:v>7723</c:v>
                </c:pt>
                <c:pt idx="205">
                  <c:v>7796</c:v>
                </c:pt>
                <c:pt idx="206">
                  <c:v>7873</c:v>
                </c:pt>
                <c:pt idx="207">
                  <c:v>7873</c:v>
                </c:pt>
                <c:pt idx="208">
                  <c:v>7942</c:v>
                </c:pt>
                <c:pt idx="209">
                  <c:v>7942</c:v>
                </c:pt>
                <c:pt idx="210">
                  <c:v>8112</c:v>
                </c:pt>
                <c:pt idx="211">
                  <c:v>8190</c:v>
                </c:pt>
                <c:pt idx="212">
                  <c:v>8190</c:v>
                </c:pt>
                <c:pt idx="213">
                  <c:v>8190</c:v>
                </c:pt>
                <c:pt idx="214">
                  <c:v>8190</c:v>
                </c:pt>
                <c:pt idx="215">
                  <c:v>8289</c:v>
                </c:pt>
                <c:pt idx="216">
                  <c:v>8289</c:v>
                </c:pt>
                <c:pt idx="217">
                  <c:v>8409</c:v>
                </c:pt>
                <c:pt idx="218">
                  <c:v>8409</c:v>
                </c:pt>
                <c:pt idx="219">
                  <c:v>8409</c:v>
                </c:pt>
                <c:pt idx="220">
                  <c:v>8409</c:v>
                </c:pt>
                <c:pt idx="221">
                  <c:v>8584</c:v>
                </c:pt>
                <c:pt idx="222">
                  <c:v>8584</c:v>
                </c:pt>
                <c:pt idx="223">
                  <c:v>8623</c:v>
                </c:pt>
                <c:pt idx="224">
                  <c:v>8749</c:v>
                </c:pt>
                <c:pt idx="225">
                  <c:v>8749</c:v>
                </c:pt>
                <c:pt idx="226">
                  <c:v>8749</c:v>
                </c:pt>
                <c:pt idx="227">
                  <c:v>8749</c:v>
                </c:pt>
                <c:pt idx="228">
                  <c:v>8797</c:v>
                </c:pt>
                <c:pt idx="229">
                  <c:v>8895</c:v>
                </c:pt>
                <c:pt idx="230">
                  <c:v>9045</c:v>
                </c:pt>
                <c:pt idx="231">
                  <c:v>9213</c:v>
                </c:pt>
                <c:pt idx="232">
                  <c:v>9213</c:v>
                </c:pt>
                <c:pt idx="233">
                  <c:v>9213</c:v>
                </c:pt>
                <c:pt idx="234">
                  <c:v>9213</c:v>
                </c:pt>
                <c:pt idx="235">
                  <c:v>9213</c:v>
                </c:pt>
                <c:pt idx="236">
                  <c:v>9213</c:v>
                </c:pt>
                <c:pt idx="237">
                  <c:v>9213</c:v>
                </c:pt>
                <c:pt idx="238">
                  <c:v>9213</c:v>
                </c:pt>
                <c:pt idx="239">
                  <c:v>9213</c:v>
                </c:pt>
                <c:pt idx="240">
                  <c:v>9213</c:v>
                </c:pt>
                <c:pt idx="241">
                  <c:v>9213</c:v>
                </c:pt>
                <c:pt idx="242">
                  <c:v>9213</c:v>
                </c:pt>
                <c:pt idx="243">
                  <c:v>9265</c:v>
                </c:pt>
                <c:pt idx="244">
                  <c:v>9302</c:v>
                </c:pt>
                <c:pt idx="245">
                  <c:v>9428</c:v>
                </c:pt>
                <c:pt idx="246">
                  <c:v>9488</c:v>
                </c:pt>
                <c:pt idx="247">
                  <c:v>9488</c:v>
                </c:pt>
                <c:pt idx="248">
                  <c:v>9488</c:v>
                </c:pt>
                <c:pt idx="249">
                  <c:v>9589</c:v>
                </c:pt>
                <c:pt idx="250">
                  <c:v>9589</c:v>
                </c:pt>
                <c:pt idx="251">
                  <c:v>9589</c:v>
                </c:pt>
                <c:pt idx="252">
                  <c:v>9602</c:v>
                </c:pt>
                <c:pt idx="253">
                  <c:v>9643</c:v>
                </c:pt>
                <c:pt idx="254">
                  <c:v>9723</c:v>
                </c:pt>
                <c:pt idx="255">
                  <c:v>9820</c:v>
                </c:pt>
                <c:pt idx="256">
                  <c:v>9820</c:v>
                </c:pt>
                <c:pt idx="257">
                  <c:v>9903</c:v>
                </c:pt>
                <c:pt idx="258">
                  <c:v>9903</c:v>
                </c:pt>
                <c:pt idx="259">
                  <c:v>9903</c:v>
                </c:pt>
                <c:pt idx="260">
                  <c:v>9903</c:v>
                </c:pt>
                <c:pt idx="261">
                  <c:v>9903</c:v>
                </c:pt>
                <c:pt idx="262">
                  <c:v>9903</c:v>
                </c:pt>
                <c:pt idx="263">
                  <c:v>9903</c:v>
                </c:pt>
                <c:pt idx="264">
                  <c:v>9903</c:v>
                </c:pt>
                <c:pt idx="265">
                  <c:v>9903</c:v>
                </c:pt>
                <c:pt idx="266">
                  <c:v>9944</c:v>
                </c:pt>
                <c:pt idx="267">
                  <c:v>9989</c:v>
                </c:pt>
                <c:pt idx="268">
                  <c:v>9989</c:v>
                </c:pt>
                <c:pt idx="269">
                  <c:v>9989</c:v>
                </c:pt>
                <c:pt idx="270">
                  <c:v>10059</c:v>
                </c:pt>
                <c:pt idx="271">
                  <c:v>10059</c:v>
                </c:pt>
                <c:pt idx="272">
                  <c:v>10103</c:v>
                </c:pt>
                <c:pt idx="273">
                  <c:v>10204</c:v>
                </c:pt>
                <c:pt idx="274">
                  <c:v>10286</c:v>
                </c:pt>
                <c:pt idx="275">
                  <c:v>10286</c:v>
                </c:pt>
                <c:pt idx="276">
                  <c:v>10286</c:v>
                </c:pt>
                <c:pt idx="277">
                  <c:v>10286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Sheet1!$B$12</c:f>
              <c:strCache>
                <c:ptCount val="1"/>
                <c:pt idx="0">
                  <c:v> ANSP</c:v>
                </c:pt>
              </c:strCache>
            </c:strRef>
          </c:tx>
          <c:marker>
            <c:symbol val="none"/>
          </c:marker>
          <c:val>
            <c:numRef>
              <c:f>Sheet1!$C$12:$JT$12</c:f>
              <c:numCache>
                <c:formatCode>General</c:formatCode>
                <c:ptCount val="2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18</c:v>
                </c:pt>
                <c:pt idx="21">
                  <c:v>25</c:v>
                </c:pt>
                <c:pt idx="22">
                  <c:v>144</c:v>
                </c:pt>
                <c:pt idx="23">
                  <c:v>144</c:v>
                </c:pt>
                <c:pt idx="24">
                  <c:v>144</c:v>
                </c:pt>
                <c:pt idx="25">
                  <c:v>152</c:v>
                </c:pt>
                <c:pt idx="26">
                  <c:v>208</c:v>
                </c:pt>
                <c:pt idx="27">
                  <c:v>253</c:v>
                </c:pt>
                <c:pt idx="28">
                  <c:v>283</c:v>
                </c:pt>
                <c:pt idx="29">
                  <c:v>300</c:v>
                </c:pt>
                <c:pt idx="30">
                  <c:v>300</c:v>
                </c:pt>
                <c:pt idx="31">
                  <c:v>300</c:v>
                </c:pt>
                <c:pt idx="32">
                  <c:v>343</c:v>
                </c:pt>
                <c:pt idx="33">
                  <c:v>455</c:v>
                </c:pt>
                <c:pt idx="34">
                  <c:v>502</c:v>
                </c:pt>
                <c:pt idx="35">
                  <c:v>573</c:v>
                </c:pt>
                <c:pt idx="36">
                  <c:v>639</c:v>
                </c:pt>
                <c:pt idx="37">
                  <c:v>639</c:v>
                </c:pt>
                <c:pt idx="38">
                  <c:v>639</c:v>
                </c:pt>
                <c:pt idx="39">
                  <c:v>639</c:v>
                </c:pt>
                <c:pt idx="40">
                  <c:v>674</c:v>
                </c:pt>
                <c:pt idx="41">
                  <c:v>736</c:v>
                </c:pt>
                <c:pt idx="42">
                  <c:v>777</c:v>
                </c:pt>
                <c:pt idx="43">
                  <c:v>825</c:v>
                </c:pt>
                <c:pt idx="44">
                  <c:v>825</c:v>
                </c:pt>
                <c:pt idx="45">
                  <c:v>825</c:v>
                </c:pt>
                <c:pt idx="46">
                  <c:v>857</c:v>
                </c:pt>
                <c:pt idx="47">
                  <c:v>875</c:v>
                </c:pt>
                <c:pt idx="48">
                  <c:v>905</c:v>
                </c:pt>
                <c:pt idx="49">
                  <c:v>927</c:v>
                </c:pt>
                <c:pt idx="50">
                  <c:v>950</c:v>
                </c:pt>
                <c:pt idx="51">
                  <c:v>950</c:v>
                </c:pt>
                <c:pt idx="52">
                  <c:v>950</c:v>
                </c:pt>
                <c:pt idx="53">
                  <c:v>980</c:v>
                </c:pt>
                <c:pt idx="54">
                  <c:v>1022</c:v>
                </c:pt>
                <c:pt idx="55">
                  <c:v>1053</c:v>
                </c:pt>
                <c:pt idx="56">
                  <c:v>1086</c:v>
                </c:pt>
                <c:pt idx="57">
                  <c:v>1117</c:v>
                </c:pt>
                <c:pt idx="58">
                  <c:v>1117</c:v>
                </c:pt>
                <c:pt idx="59">
                  <c:v>1117</c:v>
                </c:pt>
                <c:pt idx="60">
                  <c:v>1181</c:v>
                </c:pt>
                <c:pt idx="61">
                  <c:v>1213</c:v>
                </c:pt>
                <c:pt idx="62">
                  <c:v>1245</c:v>
                </c:pt>
                <c:pt idx="63">
                  <c:v>1268</c:v>
                </c:pt>
                <c:pt idx="64">
                  <c:v>1293</c:v>
                </c:pt>
                <c:pt idx="65">
                  <c:v>1293</c:v>
                </c:pt>
                <c:pt idx="66">
                  <c:v>1293</c:v>
                </c:pt>
                <c:pt idx="67">
                  <c:v>1346</c:v>
                </c:pt>
                <c:pt idx="68">
                  <c:v>1434</c:v>
                </c:pt>
                <c:pt idx="69">
                  <c:v>1466</c:v>
                </c:pt>
                <c:pt idx="70">
                  <c:v>1544</c:v>
                </c:pt>
                <c:pt idx="71">
                  <c:v>1594</c:v>
                </c:pt>
                <c:pt idx="72">
                  <c:v>1594</c:v>
                </c:pt>
                <c:pt idx="73">
                  <c:v>1594</c:v>
                </c:pt>
                <c:pt idx="74">
                  <c:v>1631</c:v>
                </c:pt>
                <c:pt idx="75">
                  <c:v>1666</c:v>
                </c:pt>
                <c:pt idx="76">
                  <c:v>1692</c:v>
                </c:pt>
                <c:pt idx="77">
                  <c:v>1738</c:v>
                </c:pt>
                <c:pt idx="78">
                  <c:v>1749</c:v>
                </c:pt>
                <c:pt idx="79">
                  <c:v>1749</c:v>
                </c:pt>
                <c:pt idx="80">
                  <c:v>1749</c:v>
                </c:pt>
                <c:pt idx="81">
                  <c:v>1786</c:v>
                </c:pt>
                <c:pt idx="82">
                  <c:v>1830</c:v>
                </c:pt>
                <c:pt idx="83">
                  <c:v>1856</c:v>
                </c:pt>
                <c:pt idx="84">
                  <c:v>1880</c:v>
                </c:pt>
                <c:pt idx="85">
                  <c:v>1909</c:v>
                </c:pt>
                <c:pt idx="86">
                  <c:v>1909</c:v>
                </c:pt>
                <c:pt idx="87">
                  <c:v>1909</c:v>
                </c:pt>
                <c:pt idx="88">
                  <c:v>2017</c:v>
                </c:pt>
                <c:pt idx="89">
                  <c:v>2035</c:v>
                </c:pt>
                <c:pt idx="90">
                  <c:v>2053</c:v>
                </c:pt>
                <c:pt idx="91">
                  <c:v>2147</c:v>
                </c:pt>
                <c:pt idx="92">
                  <c:v>2260</c:v>
                </c:pt>
                <c:pt idx="93">
                  <c:v>2260</c:v>
                </c:pt>
                <c:pt idx="94">
                  <c:v>2260</c:v>
                </c:pt>
                <c:pt idx="95">
                  <c:v>2314</c:v>
                </c:pt>
                <c:pt idx="96">
                  <c:v>2361</c:v>
                </c:pt>
                <c:pt idx="97">
                  <c:v>2403</c:v>
                </c:pt>
                <c:pt idx="98">
                  <c:v>2488</c:v>
                </c:pt>
                <c:pt idx="99">
                  <c:v>2537</c:v>
                </c:pt>
                <c:pt idx="100">
                  <c:v>2537</c:v>
                </c:pt>
                <c:pt idx="101">
                  <c:v>2537</c:v>
                </c:pt>
                <c:pt idx="102">
                  <c:v>2612</c:v>
                </c:pt>
                <c:pt idx="103">
                  <c:v>2669</c:v>
                </c:pt>
                <c:pt idx="104">
                  <c:v>2756</c:v>
                </c:pt>
                <c:pt idx="105">
                  <c:v>2790</c:v>
                </c:pt>
                <c:pt idx="106">
                  <c:v>2865</c:v>
                </c:pt>
                <c:pt idx="107">
                  <c:v>2865</c:v>
                </c:pt>
                <c:pt idx="108">
                  <c:v>2865</c:v>
                </c:pt>
                <c:pt idx="109">
                  <c:v>2904</c:v>
                </c:pt>
                <c:pt idx="110">
                  <c:v>2982</c:v>
                </c:pt>
                <c:pt idx="111">
                  <c:v>3025</c:v>
                </c:pt>
                <c:pt idx="112">
                  <c:v>3081</c:v>
                </c:pt>
                <c:pt idx="113">
                  <c:v>3145</c:v>
                </c:pt>
                <c:pt idx="114">
                  <c:v>3145</c:v>
                </c:pt>
                <c:pt idx="115">
                  <c:v>3145</c:v>
                </c:pt>
                <c:pt idx="116">
                  <c:v>3236</c:v>
                </c:pt>
                <c:pt idx="117">
                  <c:v>3302</c:v>
                </c:pt>
                <c:pt idx="118">
                  <c:v>3362</c:v>
                </c:pt>
                <c:pt idx="119">
                  <c:v>3407</c:v>
                </c:pt>
                <c:pt idx="120">
                  <c:v>3559</c:v>
                </c:pt>
                <c:pt idx="121">
                  <c:v>3559</c:v>
                </c:pt>
                <c:pt idx="122">
                  <c:v>3559</c:v>
                </c:pt>
                <c:pt idx="123">
                  <c:v>3691</c:v>
                </c:pt>
                <c:pt idx="124">
                  <c:v>3748</c:v>
                </c:pt>
                <c:pt idx="125">
                  <c:v>3866</c:v>
                </c:pt>
                <c:pt idx="126">
                  <c:v>3923</c:v>
                </c:pt>
                <c:pt idx="127">
                  <c:v>4102</c:v>
                </c:pt>
                <c:pt idx="128">
                  <c:v>4102</c:v>
                </c:pt>
                <c:pt idx="129">
                  <c:v>4102</c:v>
                </c:pt>
                <c:pt idx="130">
                  <c:v>4282</c:v>
                </c:pt>
                <c:pt idx="131">
                  <c:v>4321</c:v>
                </c:pt>
                <c:pt idx="132">
                  <c:v>4391</c:v>
                </c:pt>
                <c:pt idx="133">
                  <c:v>4528</c:v>
                </c:pt>
                <c:pt idx="134">
                  <c:v>4688</c:v>
                </c:pt>
                <c:pt idx="135">
                  <c:v>4688</c:v>
                </c:pt>
                <c:pt idx="136">
                  <c:v>4688</c:v>
                </c:pt>
                <c:pt idx="137">
                  <c:v>4688</c:v>
                </c:pt>
                <c:pt idx="138">
                  <c:v>4786</c:v>
                </c:pt>
                <c:pt idx="139">
                  <c:v>4827</c:v>
                </c:pt>
                <c:pt idx="140">
                  <c:v>4874</c:v>
                </c:pt>
                <c:pt idx="141">
                  <c:v>4929</c:v>
                </c:pt>
                <c:pt idx="142">
                  <c:v>4929</c:v>
                </c:pt>
                <c:pt idx="143">
                  <c:v>4929</c:v>
                </c:pt>
                <c:pt idx="144">
                  <c:v>5029</c:v>
                </c:pt>
                <c:pt idx="145">
                  <c:v>5080</c:v>
                </c:pt>
                <c:pt idx="146">
                  <c:v>5149</c:v>
                </c:pt>
                <c:pt idx="147">
                  <c:v>5204</c:v>
                </c:pt>
                <c:pt idx="148">
                  <c:v>5292</c:v>
                </c:pt>
                <c:pt idx="149">
                  <c:v>5292</c:v>
                </c:pt>
                <c:pt idx="150">
                  <c:v>5292</c:v>
                </c:pt>
                <c:pt idx="151">
                  <c:v>5424</c:v>
                </c:pt>
                <c:pt idx="152">
                  <c:v>5562</c:v>
                </c:pt>
                <c:pt idx="153">
                  <c:v>5637</c:v>
                </c:pt>
                <c:pt idx="154">
                  <c:v>5684</c:v>
                </c:pt>
                <c:pt idx="155">
                  <c:v>5712</c:v>
                </c:pt>
                <c:pt idx="156">
                  <c:v>5712</c:v>
                </c:pt>
                <c:pt idx="157">
                  <c:v>5712</c:v>
                </c:pt>
                <c:pt idx="158">
                  <c:v>5722</c:v>
                </c:pt>
                <c:pt idx="159">
                  <c:v>5762</c:v>
                </c:pt>
                <c:pt idx="160">
                  <c:v>5762</c:v>
                </c:pt>
                <c:pt idx="161">
                  <c:v>5901</c:v>
                </c:pt>
                <c:pt idx="162">
                  <c:v>6016</c:v>
                </c:pt>
                <c:pt idx="163">
                  <c:v>6016</c:v>
                </c:pt>
                <c:pt idx="164">
                  <c:v>6016</c:v>
                </c:pt>
                <c:pt idx="165">
                  <c:v>6092</c:v>
                </c:pt>
                <c:pt idx="166">
                  <c:v>6136</c:v>
                </c:pt>
                <c:pt idx="167">
                  <c:v>6174</c:v>
                </c:pt>
                <c:pt idx="168">
                  <c:v>6224</c:v>
                </c:pt>
                <c:pt idx="169">
                  <c:v>6224</c:v>
                </c:pt>
                <c:pt idx="170">
                  <c:v>6224</c:v>
                </c:pt>
                <c:pt idx="171">
                  <c:v>6224</c:v>
                </c:pt>
                <c:pt idx="172">
                  <c:v>6224</c:v>
                </c:pt>
                <c:pt idx="173">
                  <c:v>6224</c:v>
                </c:pt>
                <c:pt idx="174">
                  <c:v>6288</c:v>
                </c:pt>
                <c:pt idx="175">
                  <c:v>6298</c:v>
                </c:pt>
                <c:pt idx="176">
                  <c:v>6298</c:v>
                </c:pt>
                <c:pt idx="177">
                  <c:v>6298</c:v>
                </c:pt>
                <c:pt idx="178">
                  <c:v>6298</c:v>
                </c:pt>
                <c:pt idx="179">
                  <c:v>6339</c:v>
                </c:pt>
                <c:pt idx="180">
                  <c:v>6408</c:v>
                </c:pt>
                <c:pt idx="181">
                  <c:v>6408</c:v>
                </c:pt>
                <c:pt idx="182">
                  <c:v>6408</c:v>
                </c:pt>
                <c:pt idx="183">
                  <c:v>6408</c:v>
                </c:pt>
                <c:pt idx="184">
                  <c:v>6408</c:v>
                </c:pt>
                <c:pt idx="185">
                  <c:v>6408</c:v>
                </c:pt>
                <c:pt idx="186">
                  <c:v>6408</c:v>
                </c:pt>
                <c:pt idx="187">
                  <c:v>6408</c:v>
                </c:pt>
                <c:pt idx="188">
                  <c:v>6408</c:v>
                </c:pt>
                <c:pt idx="189">
                  <c:v>6468</c:v>
                </c:pt>
                <c:pt idx="190">
                  <c:v>6521</c:v>
                </c:pt>
                <c:pt idx="191">
                  <c:v>6571</c:v>
                </c:pt>
                <c:pt idx="192">
                  <c:v>6571</c:v>
                </c:pt>
                <c:pt idx="193">
                  <c:v>6619</c:v>
                </c:pt>
                <c:pt idx="194">
                  <c:v>6728</c:v>
                </c:pt>
                <c:pt idx="195">
                  <c:v>6785</c:v>
                </c:pt>
                <c:pt idx="196">
                  <c:v>6935</c:v>
                </c:pt>
                <c:pt idx="197">
                  <c:v>6935</c:v>
                </c:pt>
                <c:pt idx="198">
                  <c:v>6935</c:v>
                </c:pt>
                <c:pt idx="199">
                  <c:v>6935</c:v>
                </c:pt>
                <c:pt idx="200">
                  <c:v>6935</c:v>
                </c:pt>
                <c:pt idx="201">
                  <c:v>6935</c:v>
                </c:pt>
                <c:pt idx="202">
                  <c:v>6935</c:v>
                </c:pt>
                <c:pt idx="203">
                  <c:v>6935</c:v>
                </c:pt>
                <c:pt idx="204">
                  <c:v>6944</c:v>
                </c:pt>
                <c:pt idx="205">
                  <c:v>6944</c:v>
                </c:pt>
                <c:pt idx="206">
                  <c:v>6944</c:v>
                </c:pt>
                <c:pt idx="207">
                  <c:v>7009</c:v>
                </c:pt>
                <c:pt idx="208">
                  <c:v>7149</c:v>
                </c:pt>
                <c:pt idx="209">
                  <c:v>7149</c:v>
                </c:pt>
                <c:pt idx="210">
                  <c:v>7205</c:v>
                </c:pt>
                <c:pt idx="211">
                  <c:v>7316</c:v>
                </c:pt>
                <c:pt idx="212">
                  <c:v>7316</c:v>
                </c:pt>
                <c:pt idx="213">
                  <c:v>7316</c:v>
                </c:pt>
                <c:pt idx="214">
                  <c:v>7390</c:v>
                </c:pt>
                <c:pt idx="215">
                  <c:v>7488</c:v>
                </c:pt>
                <c:pt idx="216">
                  <c:v>7569</c:v>
                </c:pt>
                <c:pt idx="217">
                  <c:v>7571</c:v>
                </c:pt>
                <c:pt idx="218">
                  <c:v>7644</c:v>
                </c:pt>
                <c:pt idx="219">
                  <c:v>7644</c:v>
                </c:pt>
                <c:pt idx="220">
                  <c:v>7644</c:v>
                </c:pt>
                <c:pt idx="221">
                  <c:v>7734</c:v>
                </c:pt>
                <c:pt idx="222">
                  <c:v>7768</c:v>
                </c:pt>
                <c:pt idx="223">
                  <c:v>7831</c:v>
                </c:pt>
                <c:pt idx="224">
                  <c:v>7968</c:v>
                </c:pt>
                <c:pt idx="225">
                  <c:v>8080</c:v>
                </c:pt>
                <c:pt idx="226">
                  <c:v>8080</c:v>
                </c:pt>
                <c:pt idx="227">
                  <c:v>8080</c:v>
                </c:pt>
                <c:pt idx="228">
                  <c:v>8159</c:v>
                </c:pt>
                <c:pt idx="229">
                  <c:v>8239</c:v>
                </c:pt>
                <c:pt idx="230">
                  <c:v>8312</c:v>
                </c:pt>
                <c:pt idx="231">
                  <c:v>8397</c:v>
                </c:pt>
                <c:pt idx="232">
                  <c:v>8397</c:v>
                </c:pt>
                <c:pt idx="233">
                  <c:v>8397</c:v>
                </c:pt>
                <c:pt idx="234">
                  <c:v>8397</c:v>
                </c:pt>
                <c:pt idx="235">
                  <c:v>8397</c:v>
                </c:pt>
                <c:pt idx="236">
                  <c:v>8478</c:v>
                </c:pt>
                <c:pt idx="237">
                  <c:v>8509</c:v>
                </c:pt>
                <c:pt idx="238">
                  <c:v>8557</c:v>
                </c:pt>
                <c:pt idx="239">
                  <c:v>8588</c:v>
                </c:pt>
                <c:pt idx="240">
                  <c:v>8588</c:v>
                </c:pt>
                <c:pt idx="241">
                  <c:v>8588</c:v>
                </c:pt>
                <c:pt idx="242">
                  <c:v>8703</c:v>
                </c:pt>
                <c:pt idx="243">
                  <c:v>8703</c:v>
                </c:pt>
                <c:pt idx="244">
                  <c:v>8818</c:v>
                </c:pt>
                <c:pt idx="245">
                  <c:v>8906</c:v>
                </c:pt>
                <c:pt idx="246">
                  <c:v>8954</c:v>
                </c:pt>
                <c:pt idx="247">
                  <c:v>8954</c:v>
                </c:pt>
                <c:pt idx="248">
                  <c:v>8954</c:v>
                </c:pt>
                <c:pt idx="249">
                  <c:v>8972</c:v>
                </c:pt>
                <c:pt idx="250">
                  <c:v>8972</c:v>
                </c:pt>
                <c:pt idx="251">
                  <c:v>9178</c:v>
                </c:pt>
                <c:pt idx="252">
                  <c:v>9276</c:v>
                </c:pt>
                <c:pt idx="253">
                  <c:v>9276</c:v>
                </c:pt>
                <c:pt idx="254">
                  <c:v>9276</c:v>
                </c:pt>
                <c:pt idx="255">
                  <c:v>9276</c:v>
                </c:pt>
                <c:pt idx="256">
                  <c:v>9277</c:v>
                </c:pt>
                <c:pt idx="257">
                  <c:v>9277</c:v>
                </c:pt>
                <c:pt idx="258">
                  <c:v>9277</c:v>
                </c:pt>
                <c:pt idx="259">
                  <c:v>9277</c:v>
                </c:pt>
                <c:pt idx="260">
                  <c:v>9277</c:v>
                </c:pt>
                <c:pt idx="261">
                  <c:v>9277</c:v>
                </c:pt>
                <c:pt idx="262">
                  <c:v>9277</c:v>
                </c:pt>
                <c:pt idx="263">
                  <c:v>9277</c:v>
                </c:pt>
                <c:pt idx="264">
                  <c:v>9277</c:v>
                </c:pt>
                <c:pt idx="265">
                  <c:v>9364</c:v>
                </c:pt>
                <c:pt idx="266">
                  <c:v>9462</c:v>
                </c:pt>
                <c:pt idx="267">
                  <c:v>9581</c:v>
                </c:pt>
                <c:pt idx="268">
                  <c:v>9581</c:v>
                </c:pt>
                <c:pt idx="269">
                  <c:v>9581</c:v>
                </c:pt>
                <c:pt idx="270">
                  <c:v>9674</c:v>
                </c:pt>
                <c:pt idx="271">
                  <c:v>9745</c:v>
                </c:pt>
                <c:pt idx="272">
                  <c:v>9745</c:v>
                </c:pt>
                <c:pt idx="273">
                  <c:v>9839</c:v>
                </c:pt>
                <c:pt idx="274">
                  <c:v>9908</c:v>
                </c:pt>
                <c:pt idx="275">
                  <c:v>9908</c:v>
                </c:pt>
                <c:pt idx="276">
                  <c:v>9908</c:v>
                </c:pt>
                <c:pt idx="277">
                  <c:v>9930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Sheet1!$B$13</c:f>
              <c:strCache>
                <c:ptCount val="1"/>
                <c:pt idx="0">
                  <c:v> MSB</c:v>
                </c:pt>
              </c:strCache>
            </c:strRef>
          </c:tx>
          <c:marker>
            <c:symbol val="none"/>
          </c:marker>
          <c:val>
            <c:numRef>
              <c:f>Sheet1!$C$13:$JT$13</c:f>
              <c:numCache>
                <c:formatCode>General</c:formatCode>
                <c:ptCount val="278"/>
                <c:pt idx="0">
                  <c:v>0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31</c:v>
                </c:pt>
                <c:pt idx="5">
                  <c:v>32</c:v>
                </c:pt>
                <c:pt idx="6">
                  <c:v>101</c:v>
                </c:pt>
                <c:pt idx="7">
                  <c:v>130</c:v>
                </c:pt>
                <c:pt idx="8">
                  <c:v>134</c:v>
                </c:pt>
                <c:pt idx="9">
                  <c:v>134</c:v>
                </c:pt>
                <c:pt idx="10">
                  <c:v>134</c:v>
                </c:pt>
                <c:pt idx="11">
                  <c:v>134</c:v>
                </c:pt>
                <c:pt idx="12">
                  <c:v>176</c:v>
                </c:pt>
                <c:pt idx="13">
                  <c:v>176</c:v>
                </c:pt>
                <c:pt idx="14">
                  <c:v>207</c:v>
                </c:pt>
                <c:pt idx="15">
                  <c:v>223</c:v>
                </c:pt>
                <c:pt idx="16">
                  <c:v>223</c:v>
                </c:pt>
                <c:pt idx="17">
                  <c:v>223</c:v>
                </c:pt>
                <c:pt idx="18">
                  <c:v>223</c:v>
                </c:pt>
                <c:pt idx="19">
                  <c:v>223</c:v>
                </c:pt>
                <c:pt idx="20">
                  <c:v>223</c:v>
                </c:pt>
                <c:pt idx="21">
                  <c:v>223</c:v>
                </c:pt>
                <c:pt idx="22">
                  <c:v>223</c:v>
                </c:pt>
                <c:pt idx="23">
                  <c:v>223</c:v>
                </c:pt>
                <c:pt idx="24">
                  <c:v>223</c:v>
                </c:pt>
                <c:pt idx="25">
                  <c:v>223</c:v>
                </c:pt>
                <c:pt idx="26">
                  <c:v>223</c:v>
                </c:pt>
                <c:pt idx="27">
                  <c:v>227</c:v>
                </c:pt>
                <c:pt idx="28">
                  <c:v>277</c:v>
                </c:pt>
                <c:pt idx="29">
                  <c:v>294</c:v>
                </c:pt>
                <c:pt idx="30">
                  <c:v>294</c:v>
                </c:pt>
                <c:pt idx="31">
                  <c:v>294</c:v>
                </c:pt>
                <c:pt idx="32">
                  <c:v>359</c:v>
                </c:pt>
                <c:pt idx="33">
                  <c:v>415</c:v>
                </c:pt>
                <c:pt idx="34">
                  <c:v>468</c:v>
                </c:pt>
                <c:pt idx="35">
                  <c:v>508</c:v>
                </c:pt>
                <c:pt idx="36">
                  <c:v>561</c:v>
                </c:pt>
                <c:pt idx="37">
                  <c:v>561</c:v>
                </c:pt>
                <c:pt idx="38">
                  <c:v>561</c:v>
                </c:pt>
                <c:pt idx="39">
                  <c:v>600</c:v>
                </c:pt>
                <c:pt idx="40">
                  <c:v>654</c:v>
                </c:pt>
                <c:pt idx="41">
                  <c:v>708</c:v>
                </c:pt>
                <c:pt idx="42">
                  <c:v>732</c:v>
                </c:pt>
                <c:pt idx="43">
                  <c:v>773</c:v>
                </c:pt>
                <c:pt idx="44">
                  <c:v>773</c:v>
                </c:pt>
                <c:pt idx="45">
                  <c:v>773</c:v>
                </c:pt>
                <c:pt idx="46">
                  <c:v>851</c:v>
                </c:pt>
                <c:pt idx="47">
                  <c:v>909</c:v>
                </c:pt>
                <c:pt idx="48">
                  <c:v>981</c:v>
                </c:pt>
                <c:pt idx="49">
                  <c:v>981</c:v>
                </c:pt>
                <c:pt idx="50">
                  <c:v>981</c:v>
                </c:pt>
                <c:pt idx="51">
                  <c:v>981</c:v>
                </c:pt>
                <c:pt idx="52">
                  <c:v>981</c:v>
                </c:pt>
                <c:pt idx="53">
                  <c:v>1037</c:v>
                </c:pt>
                <c:pt idx="54">
                  <c:v>1095</c:v>
                </c:pt>
                <c:pt idx="55">
                  <c:v>1178</c:v>
                </c:pt>
                <c:pt idx="56">
                  <c:v>1239</c:v>
                </c:pt>
                <c:pt idx="57">
                  <c:v>1307</c:v>
                </c:pt>
                <c:pt idx="58">
                  <c:v>1307</c:v>
                </c:pt>
                <c:pt idx="59">
                  <c:v>1307</c:v>
                </c:pt>
                <c:pt idx="60">
                  <c:v>1417</c:v>
                </c:pt>
                <c:pt idx="61">
                  <c:v>1473</c:v>
                </c:pt>
                <c:pt idx="62">
                  <c:v>1538</c:v>
                </c:pt>
                <c:pt idx="63">
                  <c:v>1607</c:v>
                </c:pt>
                <c:pt idx="64">
                  <c:v>1663</c:v>
                </c:pt>
                <c:pt idx="65">
                  <c:v>1663</c:v>
                </c:pt>
                <c:pt idx="66">
                  <c:v>1663</c:v>
                </c:pt>
                <c:pt idx="67">
                  <c:v>1736</c:v>
                </c:pt>
                <c:pt idx="68">
                  <c:v>1818</c:v>
                </c:pt>
                <c:pt idx="69">
                  <c:v>1883</c:v>
                </c:pt>
                <c:pt idx="70">
                  <c:v>1937</c:v>
                </c:pt>
                <c:pt idx="71">
                  <c:v>2013</c:v>
                </c:pt>
                <c:pt idx="72">
                  <c:v>2013</c:v>
                </c:pt>
                <c:pt idx="73">
                  <c:v>2013</c:v>
                </c:pt>
                <c:pt idx="74">
                  <c:v>2084</c:v>
                </c:pt>
                <c:pt idx="75">
                  <c:v>2140</c:v>
                </c:pt>
                <c:pt idx="76">
                  <c:v>2181</c:v>
                </c:pt>
                <c:pt idx="77">
                  <c:v>2222</c:v>
                </c:pt>
                <c:pt idx="78">
                  <c:v>2264</c:v>
                </c:pt>
                <c:pt idx="79">
                  <c:v>2284</c:v>
                </c:pt>
                <c:pt idx="80">
                  <c:v>2284</c:v>
                </c:pt>
                <c:pt idx="81">
                  <c:v>2333</c:v>
                </c:pt>
                <c:pt idx="82">
                  <c:v>2400</c:v>
                </c:pt>
                <c:pt idx="83">
                  <c:v>2432</c:v>
                </c:pt>
                <c:pt idx="84">
                  <c:v>2458</c:v>
                </c:pt>
                <c:pt idx="85">
                  <c:v>2507</c:v>
                </c:pt>
                <c:pt idx="86">
                  <c:v>2507</c:v>
                </c:pt>
                <c:pt idx="87">
                  <c:v>2507</c:v>
                </c:pt>
                <c:pt idx="88">
                  <c:v>2546</c:v>
                </c:pt>
                <c:pt idx="89">
                  <c:v>2575</c:v>
                </c:pt>
                <c:pt idx="90">
                  <c:v>2622</c:v>
                </c:pt>
                <c:pt idx="91">
                  <c:v>2680</c:v>
                </c:pt>
                <c:pt idx="92">
                  <c:v>2740</c:v>
                </c:pt>
                <c:pt idx="93">
                  <c:v>2740</c:v>
                </c:pt>
                <c:pt idx="94">
                  <c:v>2740</c:v>
                </c:pt>
                <c:pt idx="95">
                  <c:v>2836</c:v>
                </c:pt>
                <c:pt idx="96">
                  <c:v>2940</c:v>
                </c:pt>
                <c:pt idx="97">
                  <c:v>2999</c:v>
                </c:pt>
                <c:pt idx="98">
                  <c:v>3083</c:v>
                </c:pt>
                <c:pt idx="99">
                  <c:v>3083</c:v>
                </c:pt>
                <c:pt idx="100">
                  <c:v>3083</c:v>
                </c:pt>
                <c:pt idx="101">
                  <c:v>3083</c:v>
                </c:pt>
                <c:pt idx="102">
                  <c:v>3139</c:v>
                </c:pt>
                <c:pt idx="103">
                  <c:v>3259</c:v>
                </c:pt>
                <c:pt idx="104">
                  <c:v>3376</c:v>
                </c:pt>
                <c:pt idx="105">
                  <c:v>3442</c:v>
                </c:pt>
                <c:pt idx="106">
                  <c:v>3501</c:v>
                </c:pt>
                <c:pt idx="107">
                  <c:v>3501</c:v>
                </c:pt>
                <c:pt idx="108">
                  <c:v>3501</c:v>
                </c:pt>
                <c:pt idx="109">
                  <c:v>3565</c:v>
                </c:pt>
                <c:pt idx="110">
                  <c:v>3650</c:v>
                </c:pt>
                <c:pt idx="111">
                  <c:v>3727</c:v>
                </c:pt>
                <c:pt idx="112">
                  <c:v>3772</c:v>
                </c:pt>
                <c:pt idx="113">
                  <c:v>3860</c:v>
                </c:pt>
                <c:pt idx="114">
                  <c:v>3860</c:v>
                </c:pt>
                <c:pt idx="115">
                  <c:v>3880</c:v>
                </c:pt>
                <c:pt idx="116">
                  <c:v>3962</c:v>
                </c:pt>
                <c:pt idx="117">
                  <c:v>4038</c:v>
                </c:pt>
                <c:pt idx="118">
                  <c:v>4104</c:v>
                </c:pt>
                <c:pt idx="119">
                  <c:v>4159</c:v>
                </c:pt>
                <c:pt idx="120">
                  <c:v>4224</c:v>
                </c:pt>
                <c:pt idx="121">
                  <c:v>4224</c:v>
                </c:pt>
                <c:pt idx="122">
                  <c:v>4224</c:v>
                </c:pt>
                <c:pt idx="123">
                  <c:v>4293</c:v>
                </c:pt>
                <c:pt idx="124">
                  <c:v>4324</c:v>
                </c:pt>
                <c:pt idx="125">
                  <c:v>4394</c:v>
                </c:pt>
                <c:pt idx="126">
                  <c:v>4458</c:v>
                </c:pt>
                <c:pt idx="127">
                  <c:v>4473</c:v>
                </c:pt>
                <c:pt idx="128">
                  <c:v>4473</c:v>
                </c:pt>
                <c:pt idx="129">
                  <c:v>4473</c:v>
                </c:pt>
                <c:pt idx="130">
                  <c:v>4548</c:v>
                </c:pt>
                <c:pt idx="131">
                  <c:v>4617</c:v>
                </c:pt>
                <c:pt idx="132">
                  <c:v>4698</c:v>
                </c:pt>
                <c:pt idx="133">
                  <c:v>4753</c:v>
                </c:pt>
                <c:pt idx="134">
                  <c:v>4753</c:v>
                </c:pt>
                <c:pt idx="135">
                  <c:v>4753</c:v>
                </c:pt>
                <c:pt idx="136">
                  <c:v>4753</c:v>
                </c:pt>
                <c:pt idx="137">
                  <c:v>4753</c:v>
                </c:pt>
                <c:pt idx="138">
                  <c:v>4862</c:v>
                </c:pt>
                <c:pt idx="139">
                  <c:v>4942</c:v>
                </c:pt>
                <c:pt idx="140">
                  <c:v>5020</c:v>
                </c:pt>
                <c:pt idx="141">
                  <c:v>5092</c:v>
                </c:pt>
                <c:pt idx="142">
                  <c:v>5092</c:v>
                </c:pt>
                <c:pt idx="143">
                  <c:v>5092</c:v>
                </c:pt>
                <c:pt idx="144">
                  <c:v>5199</c:v>
                </c:pt>
                <c:pt idx="145">
                  <c:v>5267</c:v>
                </c:pt>
                <c:pt idx="146">
                  <c:v>5353</c:v>
                </c:pt>
                <c:pt idx="147">
                  <c:v>5395</c:v>
                </c:pt>
                <c:pt idx="148">
                  <c:v>5409</c:v>
                </c:pt>
                <c:pt idx="149">
                  <c:v>5409</c:v>
                </c:pt>
                <c:pt idx="150">
                  <c:v>5409</c:v>
                </c:pt>
                <c:pt idx="151">
                  <c:v>5462</c:v>
                </c:pt>
                <c:pt idx="152">
                  <c:v>5514</c:v>
                </c:pt>
                <c:pt idx="153">
                  <c:v>5565</c:v>
                </c:pt>
                <c:pt idx="154">
                  <c:v>5565</c:v>
                </c:pt>
                <c:pt idx="155">
                  <c:v>5565</c:v>
                </c:pt>
                <c:pt idx="156">
                  <c:v>5565</c:v>
                </c:pt>
                <c:pt idx="157">
                  <c:v>5565</c:v>
                </c:pt>
                <c:pt idx="158">
                  <c:v>5565</c:v>
                </c:pt>
                <c:pt idx="159">
                  <c:v>5649</c:v>
                </c:pt>
                <c:pt idx="160">
                  <c:v>5728</c:v>
                </c:pt>
                <c:pt idx="161">
                  <c:v>5845</c:v>
                </c:pt>
                <c:pt idx="162">
                  <c:v>5875</c:v>
                </c:pt>
                <c:pt idx="163">
                  <c:v>5875</c:v>
                </c:pt>
                <c:pt idx="164">
                  <c:v>5875</c:v>
                </c:pt>
                <c:pt idx="165">
                  <c:v>5936</c:v>
                </c:pt>
                <c:pt idx="166">
                  <c:v>6046</c:v>
                </c:pt>
                <c:pt idx="167">
                  <c:v>6102</c:v>
                </c:pt>
                <c:pt idx="168">
                  <c:v>6148</c:v>
                </c:pt>
                <c:pt idx="169">
                  <c:v>6165</c:v>
                </c:pt>
                <c:pt idx="170">
                  <c:v>6165</c:v>
                </c:pt>
                <c:pt idx="171">
                  <c:v>6165</c:v>
                </c:pt>
                <c:pt idx="172">
                  <c:v>6201</c:v>
                </c:pt>
                <c:pt idx="173">
                  <c:v>6217</c:v>
                </c:pt>
                <c:pt idx="174">
                  <c:v>6266</c:v>
                </c:pt>
                <c:pt idx="175">
                  <c:v>6266</c:v>
                </c:pt>
                <c:pt idx="176">
                  <c:v>6342</c:v>
                </c:pt>
                <c:pt idx="177">
                  <c:v>6342</c:v>
                </c:pt>
                <c:pt idx="178">
                  <c:v>6342</c:v>
                </c:pt>
                <c:pt idx="179">
                  <c:v>6390</c:v>
                </c:pt>
                <c:pt idx="180">
                  <c:v>6390</c:v>
                </c:pt>
                <c:pt idx="181">
                  <c:v>6390</c:v>
                </c:pt>
                <c:pt idx="182">
                  <c:v>6390</c:v>
                </c:pt>
                <c:pt idx="183">
                  <c:v>6390</c:v>
                </c:pt>
                <c:pt idx="184">
                  <c:v>6390</c:v>
                </c:pt>
                <c:pt idx="185">
                  <c:v>6390</c:v>
                </c:pt>
                <c:pt idx="186">
                  <c:v>6390</c:v>
                </c:pt>
                <c:pt idx="187">
                  <c:v>6426</c:v>
                </c:pt>
                <c:pt idx="188">
                  <c:v>6547</c:v>
                </c:pt>
                <c:pt idx="189">
                  <c:v>6615</c:v>
                </c:pt>
                <c:pt idx="190">
                  <c:v>6689</c:v>
                </c:pt>
                <c:pt idx="191">
                  <c:v>6689</c:v>
                </c:pt>
                <c:pt idx="192">
                  <c:v>6689</c:v>
                </c:pt>
                <c:pt idx="193">
                  <c:v>6745</c:v>
                </c:pt>
                <c:pt idx="194">
                  <c:v>6758</c:v>
                </c:pt>
                <c:pt idx="195">
                  <c:v>6758</c:v>
                </c:pt>
                <c:pt idx="196">
                  <c:v>6758</c:v>
                </c:pt>
                <c:pt idx="197">
                  <c:v>6758</c:v>
                </c:pt>
                <c:pt idx="198">
                  <c:v>6758</c:v>
                </c:pt>
                <c:pt idx="199">
                  <c:v>6758</c:v>
                </c:pt>
                <c:pt idx="200">
                  <c:v>6821</c:v>
                </c:pt>
                <c:pt idx="201">
                  <c:v>6896</c:v>
                </c:pt>
                <c:pt idx="202">
                  <c:v>6949</c:v>
                </c:pt>
                <c:pt idx="203">
                  <c:v>6949</c:v>
                </c:pt>
                <c:pt idx="204">
                  <c:v>6949</c:v>
                </c:pt>
                <c:pt idx="205">
                  <c:v>6949</c:v>
                </c:pt>
                <c:pt idx="206">
                  <c:v>6949</c:v>
                </c:pt>
                <c:pt idx="207">
                  <c:v>6949</c:v>
                </c:pt>
                <c:pt idx="208">
                  <c:v>6988</c:v>
                </c:pt>
                <c:pt idx="209">
                  <c:v>7059</c:v>
                </c:pt>
                <c:pt idx="210">
                  <c:v>7125</c:v>
                </c:pt>
                <c:pt idx="211">
                  <c:v>7222</c:v>
                </c:pt>
                <c:pt idx="212">
                  <c:v>7222</c:v>
                </c:pt>
                <c:pt idx="213">
                  <c:v>7222</c:v>
                </c:pt>
                <c:pt idx="214">
                  <c:v>7269</c:v>
                </c:pt>
                <c:pt idx="215">
                  <c:v>7344</c:v>
                </c:pt>
                <c:pt idx="216">
                  <c:v>7421</c:v>
                </c:pt>
                <c:pt idx="217">
                  <c:v>7491</c:v>
                </c:pt>
                <c:pt idx="218">
                  <c:v>7551</c:v>
                </c:pt>
                <c:pt idx="219">
                  <c:v>7551</c:v>
                </c:pt>
                <c:pt idx="220">
                  <c:v>7551</c:v>
                </c:pt>
                <c:pt idx="221">
                  <c:v>7616</c:v>
                </c:pt>
                <c:pt idx="222">
                  <c:v>7665</c:v>
                </c:pt>
                <c:pt idx="223">
                  <c:v>7713</c:v>
                </c:pt>
                <c:pt idx="224">
                  <c:v>7715</c:v>
                </c:pt>
                <c:pt idx="225">
                  <c:v>7715</c:v>
                </c:pt>
                <c:pt idx="226">
                  <c:v>7715</c:v>
                </c:pt>
                <c:pt idx="227">
                  <c:v>7715</c:v>
                </c:pt>
                <c:pt idx="228">
                  <c:v>7715</c:v>
                </c:pt>
                <c:pt idx="229">
                  <c:v>7719</c:v>
                </c:pt>
                <c:pt idx="230">
                  <c:v>7728</c:v>
                </c:pt>
                <c:pt idx="231">
                  <c:v>7733</c:v>
                </c:pt>
                <c:pt idx="232">
                  <c:v>7733</c:v>
                </c:pt>
                <c:pt idx="233">
                  <c:v>7733</c:v>
                </c:pt>
                <c:pt idx="234">
                  <c:v>7733</c:v>
                </c:pt>
                <c:pt idx="235">
                  <c:v>7733</c:v>
                </c:pt>
                <c:pt idx="236">
                  <c:v>7736</c:v>
                </c:pt>
                <c:pt idx="237">
                  <c:v>7746</c:v>
                </c:pt>
                <c:pt idx="238">
                  <c:v>7749</c:v>
                </c:pt>
                <c:pt idx="239">
                  <c:v>7751</c:v>
                </c:pt>
                <c:pt idx="240">
                  <c:v>7751</c:v>
                </c:pt>
                <c:pt idx="241">
                  <c:v>7751</c:v>
                </c:pt>
                <c:pt idx="242">
                  <c:v>7757</c:v>
                </c:pt>
                <c:pt idx="243">
                  <c:v>7758</c:v>
                </c:pt>
                <c:pt idx="244">
                  <c:v>7762</c:v>
                </c:pt>
                <c:pt idx="245">
                  <c:v>7783</c:v>
                </c:pt>
                <c:pt idx="246">
                  <c:v>7833</c:v>
                </c:pt>
                <c:pt idx="247">
                  <c:v>7833</c:v>
                </c:pt>
                <c:pt idx="248">
                  <c:v>7833</c:v>
                </c:pt>
                <c:pt idx="249">
                  <c:v>7960</c:v>
                </c:pt>
                <c:pt idx="250">
                  <c:v>8064</c:v>
                </c:pt>
                <c:pt idx="251">
                  <c:v>8134</c:v>
                </c:pt>
                <c:pt idx="252">
                  <c:v>8255</c:v>
                </c:pt>
                <c:pt idx="253">
                  <c:v>8333</c:v>
                </c:pt>
                <c:pt idx="254">
                  <c:v>8333</c:v>
                </c:pt>
                <c:pt idx="255">
                  <c:v>8333</c:v>
                </c:pt>
                <c:pt idx="256">
                  <c:v>8477</c:v>
                </c:pt>
                <c:pt idx="257">
                  <c:v>8650</c:v>
                </c:pt>
                <c:pt idx="258">
                  <c:v>8749</c:v>
                </c:pt>
                <c:pt idx="259">
                  <c:v>8847</c:v>
                </c:pt>
                <c:pt idx="260">
                  <c:v>8948</c:v>
                </c:pt>
                <c:pt idx="261">
                  <c:v>8948</c:v>
                </c:pt>
                <c:pt idx="262">
                  <c:v>8948</c:v>
                </c:pt>
                <c:pt idx="263">
                  <c:v>9048</c:v>
                </c:pt>
                <c:pt idx="264">
                  <c:v>9185</c:v>
                </c:pt>
                <c:pt idx="265">
                  <c:v>9265</c:v>
                </c:pt>
                <c:pt idx="266">
                  <c:v>9387</c:v>
                </c:pt>
                <c:pt idx="267">
                  <c:v>9462</c:v>
                </c:pt>
                <c:pt idx="268">
                  <c:v>9462</c:v>
                </c:pt>
                <c:pt idx="269">
                  <c:v>9462</c:v>
                </c:pt>
                <c:pt idx="270">
                  <c:v>9558</c:v>
                </c:pt>
                <c:pt idx="271">
                  <c:v>9614</c:v>
                </c:pt>
                <c:pt idx="272">
                  <c:v>9718</c:v>
                </c:pt>
                <c:pt idx="273">
                  <c:v>9814</c:v>
                </c:pt>
                <c:pt idx="274">
                  <c:v>9888</c:v>
                </c:pt>
                <c:pt idx="275">
                  <c:v>9888</c:v>
                </c:pt>
                <c:pt idx="276">
                  <c:v>9888</c:v>
                </c:pt>
                <c:pt idx="277">
                  <c:v>9904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Sheet1!$B$14</c:f>
              <c:strCache>
                <c:ptCount val="1"/>
                <c:pt idx="0">
                  <c:v> FMNH</c:v>
                </c:pt>
              </c:strCache>
            </c:strRef>
          </c:tx>
          <c:marker>
            <c:symbol val="none"/>
          </c:marker>
          <c:val>
            <c:numRef>
              <c:f>Sheet1!$C$14:$JT$14</c:f>
              <c:numCache>
                <c:formatCode>General</c:formatCode>
                <c:ptCount val="2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41</c:v>
                </c:pt>
                <c:pt idx="33">
                  <c:v>58</c:v>
                </c:pt>
                <c:pt idx="34">
                  <c:v>58</c:v>
                </c:pt>
                <c:pt idx="35">
                  <c:v>68</c:v>
                </c:pt>
                <c:pt idx="36">
                  <c:v>68</c:v>
                </c:pt>
                <c:pt idx="37">
                  <c:v>68</c:v>
                </c:pt>
                <c:pt idx="38">
                  <c:v>68</c:v>
                </c:pt>
                <c:pt idx="39">
                  <c:v>68</c:v>
                </c:pt>
                <c:pt idx="40">
                  <c:v>82</c:v>
                </c:pt>
                <c:pt idx="41">
                  <c:v>100</c:v>
                </c:pt>
                <c:pt idx="42">
                  <c:v>124</c:v>
                </c:pt>
                <c:pt idx="43">
                  <c:v>129</c:v>
                </c:pt>
                <c:pt idx="44">
                  <c:v>129</c:v>
                </c:pt>
                <c:pt idx="45">
                  <c:v>129</c:v>
                </c:pt>
                <c:pt idx="46">
                  <c:v>137</c:v>
                </c:pt>
                <c:pt idx="47">
                  <c:v>164</c:v>
                </c:pt>
                <c:pt idx="48">
                  <c:v>187</c:v>
                </c:pt>
                <c:pt idx="49">
                  <c:v>187</c:v>
                </c:pt>
                <c:pt idx="50">
                  <c:v>188</c:v>
                </c:pt>
                <c:pt idx="51">
                  <c:v>195</c:v>
                </c:pt>
                <c:pt idx="52">
                  <c:v>197</c:v>
                </c:pt>
                <c:pt idx="53">
                  <c:v>197</c:v>
                </c:pt>
                <c:pt idx="54">
                  <c:v>197</c:v>
                </c:pt>
                <c:pt idx="55">
                  <c:v>214</c:v>
                </c:pt>
                <c:pt idx="56">
                  <c:v>246</c:v>
                </c:pt>
                <c:pt idx="57">
                  <c:v>279</c:v>
                </c:pt>
                <c:pt idx="58">
                  <c:v>279</c:v>
                </c:pt>
                <c:pt idx="59">
                  <c:v>279</c:v>
                </c:pt>
                <c:pt idx="60">
                  <c:v>339</c:v>
                </c:pt>
                <c:pt idx="61">
                  <c:v>349</c:v>
                </c:pt>
                <c:pt idx="62">
                  <c:v>366</c:v>
                </c:pt>
                <c:pt idx="63">
                  <c:v>379</c:v>
                </c:pt>
                <c:pt idx="64">
                  <c:v>383</c:v>
                </c:pt>
                <c:pt idx="65">
                  <c:v>383</c:v>
                </c:pt>
                <c:pt idx="66">
                  <c:v>383</c:v>
                </c:pt>
                <c:pt idx="67">
                  <c:v>386</c:v>
                </c:pt>
                <c:pt idx="68">
                  <c:v>392</c:v>
                </c:pt>
                <c:pt idx="69">
                  <c:v>392</c:v>
                </c:pt>
                <c:pt idx="70">
                  <c:v>400</c:v>
                </c:pt>
                <c:pt idx="71">
                  <c:v>400</c:v>
                </c:pt>
                <c:pt idx="72">
                  <c:v>400</c:v>
                </c:pt>
                <c:pt idx="73">
                  <c:v>400</c:v>
                </c:pt>
                <c:pt idx="74">
                  <c:v>400</c:v>
                </c:pt>
                <c:pt idx="75">
                  <c:v>423</c:v>
                </c:pt>
                <c:pt idx="76">
                  <c:v>447</c:v>
                </c:pt>
                <c:pt idx="77">
                  <c:v>464</c:v>
                </c:pt>
                <c:pt idx="78">
                  <c:v>472</c:v>
                </c:pt>
                <c:pt idx="79">
                  <c:v>472</c:v>
                </c:pt>
                <c:pt idx="80">
                  <c:v>472</c:v>
                </c:pt>
                <c:pt idx="81">
                  <c:v>478</c:v>
                </c:pt>
                <c:pt idx="82">
                  <c:v>502</c:v>
                </c:pt>
                <c:pt idx="83">
                  <c:v>509</c:v>
                </c:pt>
                <c:pt idx="84">
                  <c:v>513</c:v>
                </c:pt>
                <c:pt idx="85">
                  <c:v>513</c:v>
                </c:pt>
                <c:pt idx="86">
                  <c:v>513</c:v>
                </c:pt>
                <c:pt idx="87">
                  <c:v>513</c:v>
                </c:pt>
                <c:pt idx="88">
                  <c:v>513</c:v>
                </c:pt>
                <c:pt idx="89">
                  <c:v>521</c:v>
                </c:pt>
                <c:pt idx="90">
                  <c:v>529</c:v>
                </c:pt>
                <c:pt idx="91">
                  <c:v>529</c:v>
                </c:pt>
                <c:pt idx="92">
                  <c:v>533</c:v>
                </c:pt>
                <c:pt idx="93">
                  <c:v>533</c:v>
                </c:pt>
                <c:pt idx="94">
                  <c:v>533</c:v>
                </c:pt>
                <c:pt idx="95">
                  <c:v>533</c:v>
                </c:pt>
                <c:pt idx="96">
                  <c:v>537</c:v>
                </c:pt>
                <c:pt idx="97">
                  <c:v>555</c:v>
                </c:pt>
                <c:pt idx="98">
                  <c:v>555</c:v>
                </c:pt>
                <c:pt idx="99">
                  <c:v>561</c:v>
                </c:pt>
                <c:pt idx="100">
                  <c:v>561</c:v>
                </c:pt>
                <c:pt idx="101">
                  <c:v>561</c:v>
                </c:pt>
                <c:pt idx="102">
                  <c:v>561</c:v>
                </c:pt>
                <c:pt idx="103">
                  <c:v>565</c:v>
                </c:pt>
                <c:pt idx="104">
                  <c:v>581</c:v>
                </c:pt>
                <c:pt idx="105">
                  <c:v>581</c:v>
                </c:pt>
                <c:pt idx="106">
                  <c:v>581</c:v>
                </c:pt>
                <c:pt idx="107">
                  <c:v>581</c:v>
                </c:pt>
                <c:pt idx="108">
                  <c:v>581</c:v>
                </c:pt>
                <c:pt idx="109">
                  <c:v>608</c:v>
                </c:pt>
                <c:pt idx="110">
                  <c:v>612</c:v>
                </c:pt>
                <c:pt idx="111">
                  <c:v>612</c:v>
                </c:pt>
                <c:pt idx="112">
                  <c:v>612</c:v>
                </c:pt>
                <c:pt idx="113">
                  <c:v>612</c:v>
                </c:pt>
                <c:pt idx="114">
                  <c:v>612</c:v>
                </c:pt>
                <c:pt idx="115">
                  <c:v>612</c:v>
                </c:pt>
                <c:pt idx="116">
                  <c:v>612</c:v>
                </c:pt>
                <c:pt idx="117">
                  <c:v>631</c:v>
                </c:pt>
                <c:pt idx="118">
                  <c:v>643</c:v>
                </c:pt>
                <c:pt idx="119">
                  <c:v>643</c:v>
                </c:pt>
                <c:pt idx="120">
                  <c:v>643</c:v>
                </c:pt>
                <c:pt idx="121">
                  <c:v>643</c:v>
                </c:pt>
                <c:pt idx="122">
                  <c:v>643</c:v>
                </c:pt>
                <c:pt idx="123">
                  <c:v>657</c:v>
                </c:pt>
                <c:pt idx="124">
                  <c:v>661</c:v>
                </c:pt>
                <c:pt idx="125">
                  <c:v>661</c:v>
                </c:pt>
                <c:pt idx="126">
                  <c:v>669</c:v>
                </c:pt>
                <c:pt idx="127">
                  <c:v>669</c:v>
                </c:pt>
                <c:pt idx="128">
                  <c:v>669</c:v>
                </c:pt>
                <c:pt idx="129">
                  <c:v>669</c:v>
                </c:pt>
                <c:pt idx="130">
                  <c:v>669</c:v>
                </c:pt>
                <c:pt idx="131">
                  <c:v>678</c:v>
                </c:pt>
                <c:pt idx="132">
                  <c:v>697</c:v>
                </c:pt>
                <c:pt idx="133">
                  <c:v>697</c:v>
                </c:pt>
                <c:pt idx="134">
                  <c:v>697</c:v>
                </c:pt>
                <c:pt idx="135">
                  <c:v>697</c:v>
                </c:pt>
                <c:pt idx="136">
                  <c:v>697</c:v>
                </c:pt>
                <c:pt idx="137">
                  <c:v>697</c:v>
                </c:pt>
                <c:pt idx="138">
                  <c:v>712</c:v>
                </c:pt>
                <c:pt idx="139">
                  <c:v>719</c:v>
                </c:pt>
                <c:pt idx="140">
                  <c:v>719</c:v>
                </c:pt>
                <c:pt idx="141">
                  <c:v>719</c:v>
                </c:pt>
                <c:pt idx="142">
                  <c:v>719</c:v>
                </c:pt>
                <c:pt idx="143">
                  <c:v>719</c:v>
                </c:pt>
                <c:pt idx="144">
                  <c:v>719</c:v>
                </c:pt>
                <c:pt idx="145">
                  <c:v>719</c:v>
                </c:pt>
                <c:pt idx="146">
                  <c:v>719</c:v>
                </c:pt>
                <c:pt idx="147">
                  <c:v>719</c:v>
                </c:pt>
                <c:pt idx="148">
                  <c:v>719</c:v>
                </c:pt>
                <c:pt idx="149">
                  <c:v>719</c:v>
                </c:pt>
                <c:pt idx="150">
                  <c:v>719</c:v>
                </c:pt>
                <c:pt idx="151">
                  <c:v>719</c:v>
                </c:pt>
                <c:pt idx="152">
                  <c:v>719</c:v>
                </c:pt>
                <c:pt idx="153">
                  <c:v>723</c:v>
                </c:pt>
                <c:pt idx="154">
                  <c:v>741</c:v>
                </c:pt>
                <c:pt idx="155">
                  <c:v>741</c:v>
                </c:pt>
                <c:pt idx="156">
                  <c:v>741</c:v>
                </c:pt>
                <c:pt idx="157">
                  <c:v>741</c:v>
                </c:pt>
                <c:pt idx="158">
                  <c:v>741</c:v>
                </c:pt>
                <c:pt idx="159">
                  <c:v>748</c:v>
                </c:pt>
                <c:pt idx="160">
                  <c:v>757</c:v>
                </c:pt>
                <c:pt idx="161">
                  <c:v>765</c:v>
                </c:pt>
                <c:pt idx="162">
                  <c:v>765</c:v>
                </c:pt>
                <c:pt idx="163">
                  <c:v>765</c:v>
                </c:pt>
                <c:pt idx="164">
                  <c:v>765</c:v>
                </c:pt>
                <c:pt idx="165">
                  <c:v>797</c:v>
                </c:pt>
                <c:pt idx="166">
                  <c:v>797</c:v>
                </c:pt>
                <c:pt idx="167">
                  <c:v>812</c:v>
                </c:pt>
                <c:pt idx="168">
                  <c:v>822</c:v>
                </c:pt>
                <c:pt idx="169">
                  <c:v>833</c:v>
                </c:pt>
                <c:pt idx="170">
                  <c:v>833</c:v>
                </c:pt>
                <c:pt idx="171">
                  <c:v>833</c:v>
                </c:pt>
                <c:pt idx="172">
                  <c:v>867</c:v>
                </c:pt>
                <c:pt idx="173">
                  <c:v>900</c:v>
                </c:pt>
                <c:pt idx="174">
                  <c:v>1003</c:v>
                </c:pt>
                <c:pt idx="175">
                  <c:v>1003</c:v>
                </c:pt>
                <c:pt idx="176">
                  <c:v>1039</c:v>
                </c:pt>
                <c:pt idx="177">
                  <c:v>1039</c:v>
                </c:pt>
                <c:pt idx="178">
                  <c:v>1039</c:v>
                </c:pt>
                <c:pt idx="179">
                  <c:v>1046</c:v>
                </c:pt>
                <c:pt idx="180">
                  <c:v>1054</c:v>
                </c:pt>
                <c:pt idx="181">
                  <c:v>1066</c:v>
                </c:pt>
                <c:pt idx="182">
                  <c:v>1091</c:v>
                </c:pt>
                <c:pt idx="183">
                  <c:v>1091</c:v>
                </c:pt>
                <c:pt idx="184">
                  <c:v>1091</c:v>
                </c:pt>
                <c:pt idx="185">
                  <c:v>1091</c:v>
                </c:pt>
                <c:pt idx="186">
                  <c:v>1091</c:v>
                </c:pt>
                <c:pt idx="187">
                  <c:v>1091</c:v>
                </c:pt>
                <c:pt idx="188">
                  <c:v>1091</c:v>
                </c:pt>
                <c:pt idx="189">
                  <c:v>1091</c:v>
                </c:pt>
                <c:pt idx="190">
                  <c:v>1091</c:v>
                </c:pt>
                <c:pt idx="191">
                  <c:v>1091</c:v>
                </c:pt>
                <c:pt idx="192">
                  <c:v>1091</c:v>
                </c:pt>
                <c:pt idx="193">
                  <c:v>1121</c:v>
                </c:pt>
                <c:pt idx="194">
                  <c:v>1121</c:v>
                </c:pt>
                <c:pt idx="195">
                  <c:v>1132</c:v>
                </c:pt>
                <c:pt idx="196">
                  <c:v>1146</c:v>
                </c:pt>
                <c:pt idx="197">
                  <c:v>1205</c:v>
                </c:pt>
                <c:pt idx="198">
                  <c:v>1205</c:v>
                </c:pt>
                <c:pt idx="199">
                  <c:v>1205</c:v>
                </c:pt>
                <c:pt idx="200">
                  <c:v>1256</c:v>
                </c:pt>
                <c:pt idx="201">
                  <c:v>1337</c:v>
                </c:pt>
                <c:pt idx="202">
                  <c:v>1350</c:v>
                </c:pt>
                <c:pt idx="203">
                  <c:v>1461</c:v>
                </c:pt>
                <c:pt idx="204">
                  <c:v>1560</c:v>
                </c:pt>
                <c:pt idx="205">
                  <c:v>1560</c:v>
                </c:pt>
                <c:pt idx="206">
                  <c:v>1560</c:v>
                </c:pt>
                <c:pt idx="207">
                  <c:v>1621</c:v>
                </c:pt>
                <c:pt idx="208">
                  <c:v>1673</c:v>
                </c:pt>
                <c:pt idx="209">
                  <c:v>1737</c:v>
                </c:pt>
                <c:pt idx="210">
                  <c:v>1803</c:v>
                </c:pt>
                <c:pt idx="211">
                  <c:v>1864</c:v>
                </c:pt>
                <c:pt idx="212">
                  <c:v>1864</c:v>
                </c:pt>
                <c:pt idx="213">
                  <c:v>1864</c:v>
                </c:pt>
                <c:pt idx="214">
                  <c:v>1985</c:v>
                </c:pt>
                <c:pt idx="215">
                  <c:v>2113</c:v>
                </c:pt>
                <c:pt idx="216">
                  <c:v>2312</c:v>
                </c:pt>
                <c:pt idx="217">
                  <c:v>2493</c:v>
                </c:pt>
                <c:pt idx="218">
                  <c:v>2641</c:v>
                </c:pt>
                <c:pt idx="219">
                  <c:v>2641</c:v>
                </c:pt>
                <c:pt idx="220">
                  <c:v>2641</c:v>
                </c:pt>
                <c:pt idx="221">
                  <c:v>2676</c:v>
                </c:pt>
                <c:pt idx="222">
                  <c:v>2879</c:v>
                </c:pt>
                <c:pt idx="223">
                  <c:v>3201</c:v>
                </c:pt>
                <c:pt idx="224">
                  <c:v>3202</c:v>
                </c:pt>
                <c:pt idx="225">
                  <c:v>3202</c:v>
                </c:pt>
                <c:pt idx="226">
                  <c:v>3202</c:v>
                </c:pt>
                <c:pt idx="227">
                  <c:v>3203</c:v>
                </c:pt>
                <c:pt idx="228">
                  <c:v>3822</c:v>
                </c:pt>
                <c:pt idx="229">
                  <c:v>4006</c:v>
                </c:pt>
                <c:pt idx="230">
                  <c:v>4302</c:v>
                </c:pt>
                <c:pt idx="231">
                  <c:v>4302</c:v>
                </c:pt>
                <c:pt idx="232">
                  <c:v>4302</c:v>
                </c:pt>
                <c:pt idx="233">
                  <c:v>4302</c:v>
                </c:pt>
                <c:pt idx="234">
                  <c:v>4302</c:v>
                </c:pt>
                <c:pt idx="235">
                  <c:v>4302</c:v>
                </c:pt>
                <c:pt idx="236">
                  <c:v>4375</c:v>
                </c:pt>
                <c:pt idx="237">
                  <c:v>4552</c:v>
                </c:pt>
                <c:pt idx="238">
                  <c:v>4552</c:v>
                </c:pt>
                <c:pt idx="239">
                  <c:v>4552</c:v>
                </c:pt>
                <c:pt idx="240">
                  <c:v>4552</c:v>
                </c:pt>
                <c:pt idx="241">
                  <c:v>4552</c:v>
                </c:pt>
                <c:pt idx="242">
                  <c:v>4558</c:v>
                </c:pt>
                <c:pt idx="243">
                  <c:v>4647</c:v>
                </c:pt>
                <c:pt idx="244">
                  <c:v>4725</c:v>
                </c:pt>
                <c:pt idx="245">
                  <c:v>4735</c:v>
                </c:pt>
                <c:pt idx="246">
                  <c:v>4735</c:v>
                </c:pt>
                <c:pt idx="247">
                  <c:v>4735</c:v>
                </c:pt>
                <c:pt idx="248">
                  <c:v>4735</c:v>
                </c:pt>
                <c:pt idx="249">
                  <c:v>4735</c:v>
                </c:pt>
                <c:pt idx="250">
                  <c:v>4748</c:v>
                </c:pt>
                <c:pt idx="251">
                  <c:v>4748</c:v>
                </c:pt>
                <c:pt idx="252">
                  <c:v>4748</c:v>
                </c:pt>
                <c:pt idx="253">
                  <c:v>4748</c:v>
                </c:pt>
                <c:pt idx="254">
                  <c:v>4748</c:v>
                </c:pt>
                <c:pt idx="255">
                  <c:v>4761</c:v>
                </c:pt>
                <c:pt idx="256">
                  <c:v>4878</c:v>
                </c:pt>
                <c:pt idx="257">
                  <c:v>4904</c:v>
                </c:pt>
                <c:pt idx="258">
                  <c:v>4904</c:v>
                </c:pt>
                <c:pt idx="259">
                  <c:v>4948</c:v>
                </c:pt>
                <c:pt idx="260">
                  <c:v>4948</c:v>
                </c:pt>
                <c:pt idx="261">
                  <c:v>4948</c:v>
                </c:pt>
                <c:pt idx="262">
                  <c:v>4948</c:v>
                </c:pt>
                <c:pt idx="263">
                  <c:v>4948</c:v>
                </c:pt>
                <c:pt idx="264">
                  <c:v>4983</c:v>
                </c:pt>
                <c:pt idx="265">
                  <c:v>4992</c:v>
                </c:pt>
                <c:pt idx="266">
                  <c:v>4992</c:v>
                </c:pt>
                <c:pt idx="267">
                  <c:v>4992</c:v>
                </c:pt>
                <c:pt idx="268">
                  <c:v>4992</c:v>
                </c:pt>
                <c:pt idx="269">
                  <c:v>4992</c:v>
                </c:pt>
                <c:pt idx="270">
                  <c:v>4992</c:v>
                </c:pt>
                <c:pt idx="271">
                  <c:v>4992</c:v>
                </c:pt>
                <c:pt idx="272">
                  <c:v>4992</c:v>
                </c:pt>
                <c:pt idx="273">
                  <c:v>4995</c:v>
                </c:pt>
                <c:pt idx="274">
                  <c:v>4995</c:v>
                </c:pt>
                <c:pt idx="275">
                  <c:v>4995</c:v>
                </c:pt>
                <c:pt idx="276">
                  <c:v>4995</c:v>
                </c:pt>
                <c:pt idx="277">
                  <c:v>4995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Sheet1!$B$15</c:f>
              <c:strCache>
                <c:ptCount val="1"/>
                <c:pt idx="0">
                  <c:v> UMMZ</c:v>
                </c:pt>
              </c:strCache>
            </c:strRef>
          </c:tx>
          <c:marker>
            <c:symbol val="none"/>
          </c:marker>
          <c:val>
            <c:numRef>
              <c:f>Sheet1!$C$15:$JT$15</c:f>
              <c:numCache>
                <c:formatCode>General</c:formatCode>
                <c:ptCount val="2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3</c:v>
                </c:pt>
                <c:pt idx="55">
                  <c:v>3</c:v>
                </c:pt>
                <c:pt idx="56">
                  <c:v>4</c:v>
                </c:pt>
                <c:pt idx="57">
                  <c:v>15</c:v>
                </c:pt>
                <c:pt idx="58">
                  <c:v>16</c:v>
                </c:pt>
                <c:pt idx="59">
                  <c:v>16</c:v>
                </c:pt>
                <c:pt idx="60">
                  <c:v>78</c:v>
                </c:pt>
                <c:pt idx="61">
                  <c:v>86</c:v>
                </c:pt>
                <c:pt idx="62">
                  <c:v>97</c:v>
                </c:pt>
                <c:pt idx="63">
                  <c:v>103</c:v>
                </c:pt>
                <c:pt idx="64">
                  <c:v>108</c:v>
                </c:pt>
                <c:pt idx="65">
                  <c:v>108</c:v>
                </c:pt>
                <c:pt idx="66">
                  <c:v>108</c:v>
                </c:pt>
                <c:pt idx="67">
                  <c:v>125</c:v>
                </c:pt>
                <c:pt idx="68">
                  <c:v>137</c:v>
                </c:pt>
                <c:pt idx="69">
                  <c:v>139</c:v>
                </c:pt>
                <c:pt idx="70">
                  <c:v>141</c:v>
                </c:pt>
                <c:pt idx="71">
                  <c:v>152</c:v>
                </c:pt>
                <c:pt idx="72">
                  <c:v>152</c:v>
                </c:pt>
                <c:pt idx="73">
                  <c:v>152</c:v>
                </c:pt>
                <c:pt idx="74">
                  <c:v>163</c:v>
                </c:pt>
                <c:pt idx="75">
                  <c:v>193</c:v>
                </c:pt>
                <c:pt idx="76">
                  <c:v>212</c:v>
                </c:pt>
                <c:pt idx="77">
                  <c:v>228</c:v>
                </c:pt>
                <c:pt idx="78">
                  <c:v>251</c:v>
                </c:pt>
                <c:pt idx="79">
                  <c:v>251</c:v>
                </c:pt>
                <c:pt idx="80">
                  <c:v>251</c:v>
                </c:pt>
                <c:pt idx="81">
                  <c:v>275</c:v>
                </c:pt>
                <c:pt idx="82">
                  <c:v>278</c:v>
                </c:pt>
                <c:pt idx="83">
                  <c:v>281</c:v>
                </c:pt>
                <c:pt idx="84">
                  <c:v>288</c:v>
                </c:pt>
                <c:pt idx="85">
                  <c:v>288</c:v>
                </c:pt>
                <c:pt idx="86">
                  <c:v>288</c:v>
                </c:pt>
                <c:pt idx="87">
                  <c:v>288</c:v>
                </c:pt>
                <c:pt idx="88">
                  <c:v>307</c:v>
                </c:pt>
                <c:pt idx="89">
                  <c:v>328</c:v>
                </c:pt>
                <c:pt idx="90">
                  <c:v>346</c:v>
                </c:pt>
                <c:pt idx="91">
                  <c:v>347</c:v>
                </c:pt>
                <c:pt idx="92">
                  <c:v>357</c:v>
                </c:pt>
                <c:pt idx="93">
                  <c:v>357</c:v>
                </c:pt>
                <c:pt idx="94">
                  <c:v>357</c:v>
                </c:pt>
                <c:pt idx="95">
                  <c:v>376</c:v>
                </c:pt>
                <c:pt idx="96">
                  <c:v>390</c:v>
                </c:pt>
                <c:pt idx="97">
                  <c:v>406</c:v>
                </c:pt>
                <c:pt idx="98">
                  <c:v>438</c:v>
                </c:pt>
                <c:pt idx="99">
                  <c:v>462</c:v>
                </c:pt>
                <c:pt idx="100">
                  <c:v>462</c:v>
                </c:pt>
                <c:pt idx="101">
                  <c:v>462</c:v>
                </c:pt>
                <c:pt idx="102">
                  <c:v>471</c:v>
                </c:pt>
                <c:pt idx="103">
                  <c:v>484</c:v>
                </c:pt>
                <c:pt idx="104">
                  <c:v>484</c:v>
                </c:pt>
                <c:pt idx="105">
                  <c:v>514</c:v>
                </c:pt>
                <c:pt idx="106">
                  <c:v>516</c:v>
                </c:pt>
                <c:pt idx="107">
                  <c:v>516</c:v>
                </c:pt>
                <c:pt idx="108">
                  <c:v>516</c:v>
                </c:pt>
                <c:pt idx="109">
                  <c:v>537</c:v>
                </c:pt>
                <c:pt idx="110">
                  <c:v>562</c:v>
                </c:pt>
                <c:pt idx="111">
                  <c:v>591</c:v>
                </c:pt>
                <c:pt idx="112">
                  <c:v>621</c:v>
                </c:pt>
                <c:pt idx="113">
                  <c:v>655</c:v>
                </c:pt>
                <c:pt idx="114">
                  <c:v>655</c:v>
                </c:pt>
                <c:pt idx="115">
                  <c:v>655</c:v>
                </c:pt>
                <c:pt idx="116">
                  <c:v>689</c:v>
                </c:pt>
                <c:pt idx="117">
                  <c:v>704</c:v>
                </c:pt>
                <c:pt idx="118">
                  <c:v>710</c:v>
                </c:pt>
                <c:pt idx="119">
                  <c:v>719</c:v>
                </c:pt>
                <c:pt idx="120">
                  <c:v>747</c:v>
                </c:pt>
                <c:pt idx="121">
                  <c:v>747</c:v>
                </c:pt>
                <c:pt idx="122">
                  <c:v>747</c:v>
                </c:pt>
                <c:pt idx="123">
                  <c:v>766</c:v>
                </c:pt>
                <c:pt idx="124">
                  <c:v>801</c:v>
                </c:pt>
                <c:pt idx="125">
                  <c:v>803</c:v>
                </c:pt>
                <c:pt idx="126">
                  <c:v>813</c:v>
                </c:pt>
                <c:pt idx="127">
                  <c:v>887</c:v>
                </c:pt>
                <c:pt idx="128">
                  <c:v>887</c:v>
                </c:pt>
                <c:pt idx="129">
                  <c:v>887</c:v>
                </c:pt>
                <c:pt idx="130">
                  <c:v>895</c:v>
                </c:pt>
                <c:pt idx="131">
                  <c:v>949</c:v>
                </c:pt>
                <c:pt idx="132">
                  <c:v>968</c:v>
                </c:pt>
                <c:pt idx="133">
                  <c:v>983</c:v>
                </c:pt>
                <c:pt idx="134">
                  <c:v>999</c:v>
                </c:pt>
                <c:pt idx="135">
                  <c:v>999</c:v>
                </c:pt>
                <c:pt idx="136">
                  <c:v>999</c:v>
                </c:pt>
                <c:pt idx="137">
                  <c:v>999</c:v>
                </c:pt>
                <c:pt idx="138">
                  <c:v>1007</c:v>
                </c:pt>
                <c:pt idx="139">
                  <c:v>1016</c:v>
                </c:pt>
                <c:pt idx="140">
                  <c:v>1031</c:v>
                </c:pt>
                <c:pt idx="141">
                  <c:v>1031</c:v>
                </c:pt>
                <c:pt idx="142">
                  <c:v>1031</c:v>
                </c:pt>
                <c:pt idx="143">
                  <c:v>1031</c:v>
                </c:pt>
                <c:pt idx="144">
                  <c:v>1047</c:v>
                </c:pt>
                <c:pt idx="145">
                  <c:v>1058</c:v>
                </c:pt>
                <c:pt idx="146">
                  <c:v>1070</c:v>
                </c:pt>
                <c:pt idx="147">
                  <c:v>1079</c:v>
                </c:pt>
                <c:pt idx="148">
                  <c:v>1105</c:v>
                </c:pt>
                <c:pt idx="149">
                  <c:v>1105</c:v>
                </c:pt>
                <c:pt idx="150">
                  <c:v>1105</c:v>
                </c:pt>
                <c:pt idx="151">
                  <c:v>1139</c:v>
                </c:pt>
                <c:pt idx="152">
                  <c:v>1177</c:v>
                </c:pt>
                <c:pt idx="153">
                  <c:v>1199</c:v>
                </c:pt>
                <c:pt idx="154">
                  <c:v>1252</c:v>
                </c:pt>
                <c:pt idx="155">
                  <c:v>1260</c:v>
                </c:pt>
                <c:pt idx="156">
                  <c:v>1260</c:v>
                </c:pt>
                <c:pt idx="157">
                  <c:v>1260</c:v>
                </c:pt>
                <c:pt idx="158">
                  <c:v>1260</c:v>
                </c:pt>
                <c:pt idx="159">
                  <c:v>1266</c:v>
                </c:pt>
                <c:pt idx="160">
                  <c:v>1278</c:v>
                </c:pt>
                <c:pt idx="161">
                  <c:v>1291</c:v>
                </c:pt>
                <c:pt idx="162">
                  <c:v>1303</c:v>
                </c:pt>
                <c:pt idx="163">
                  <c:v>1303</c:v>
                </c:pt>
                <c:pt idx="164">
                  <c:v>1303</c:v>
                </c:pt>
                <c:pt idx="165">
                  <c:v>1323</c:v>
                </c:pt>
                <c:pt idx="166">
                  <c:v>1331</c:v>
                </c:pt>
                <c:pt idx="167">
                  <c:v>1345</c:v>
                </c:pt>
                <c:pt idx="168">
                  <c:v>1368</c:v>
                </c:pt>
                <c:pt idx="169">
                  <c:v>1384</c:v>
                </c:pt>
                <c:pt idx="170">
                  <c:v>1384</c:v>
                </c:pt>
                <c:pt idx="171">
                  <c:v>1384</c:v>
                </c:pt>
                <c:pt idx="172">
                  <c:v>1407</c:v>
                </c:pt>
                <c:pt idx="173">
                  <c:v>1431</c:v>
                </c:pt>
                <c:pt idx="174">
                  <c:v>1442</c:v>
                </c:pt>
                <c:pt idx="175">
                  <c:v>1442</c:v>
                </c:pt>
                <c:pt idx="176">
                  <c:v>1463</c:v>
                </c:pt>
                <c:pt idx="177">
                  <c:v>1463</c:v>
                </c:pt>
                <c:pt idx="178">
                  <c:v>1463</c:v>
                </c:pt>
                <c:pt idx="179">
                  <c:v>1477</c:v>
                </c:pt>
                <c:pt idx="180">
                  <c:v>1487</c:v>
                </c:pt>
                <c:pt idx="181">
                  <c:v>1503</c:v>
                </c:pt>
                <c:pt idx="182">
                  <c:v>1504</c:v>
                </c:pt>
                <c:pt idx="183">
                  <c:v>1516</c:v>
                </c:pt>
                <c:pt idx="184">
                  <c:v>1516</c:v>
                </c:pt>
                <c:pt idx="185">
                  <c:v>1516</c:v>
                </c:pt>
                <c:pt idx="186">
                  <c:v>1565</c:v>
                </c:pt>
                <c:pt idx="187">
                  <c:v>1640</c:v>
                </c:pt>
                <c:pt idx="188">
                  <c:v>1703</c:v>
                </c:pt>
                <c:pt idx="189">
                  <c:v>1731</c:v>
                </c:pt>
                <c:pt idx="190">
                  <c:v>1769</c:v>
                </c:pt>
                <c:pt idx="191">
                  <c:v>1769</c:v>
                </c:pt>
                <c:pt idx="192">
                  <c:v>1769</c:v>
                </c:pt>
                <c:pt idx="193">
                  <c:v>1796</c:v>
                </c:pt>
                <c:pt idx="194">
                  <c:v>1882</c:v>
                </c:pt>
                <c:pt idx="195">
                  <c:v>1934</c:v>
                </c:pt>
                <c:pt idx="196">
                  <c:v>1970</c:v>
                </c:pt>
                <c:pt idx="197">
                  <c:v>2033</c:v>
                </c:pt>
                <c:pt idx="198">
                  <c:v>2033</c:v>
                </c:pt>
                <c:pt idx="199">
                  <c:v>2033</c:v>
                </c:pt>
                <c:pt idx="200">
                  <c:v>2106</c:v>
                </c:pt>
                <c:pt idx="201">
                  <c:v>2135</c:v>
                </c:pt>
                <c:pt idx="202">
                  <c:v>2167</c:v>
                </c:pt>
                <c:pt idx="203">
                  <c:v>2169</c:v>
                </c:pt>
                <c:pt idx="204">
                  <c:v>2190</c:v>
                </c:pt>
                <c:pt idx="205">
                  <c:v>2190</c:v>
                </c:pt>
                <c:pt idx="206">
                  <c:v>2190</c:v>
                </c:pt>
                <c:pt idx="207">
                  <c:v>2222</c:v>
                </c:pt>
                <c:pt idx="208">
                  <c:v>2272</c:v>
                </c:pt>
                <c:pt idx="209">
                  <c:v>2272</c:v>
                </c:pt>
                <c:pt idx="210">
                  <c:v>2272</c:v>
                </c:pt>
                <c:pt idx="211">
                  <c:v>2278</c:v>
                </c:pt>
                <c:pt idx="212">
                  <c:v>2278</c:v>
                </c:pt>
                <c:pt idx="213">
                  <c:v>2278</c:v>
                </c:pt>
                <c:pt idx="214">
                  <c:v>2278</c:v>
                </c:pt>
                <c:pt idx="215">
                  <c:v>2278</c:v>
                </c:pt>
                <c:pt idx="216">
                  <c:v>2278</c:v>
                </c:pt>
                <c:pt idx="217">
                  <c:v>2278</c:v>
                </c:pt>
                <c:pt idx="218">
                  <c:v>2278</c:v>
                </c:pt>
                <c:pt idx="219">
                  <c:v>2278</c:v>
                </c:pt>
                <c:pt idx="220">
                  <c:v>2278</c:v>
                </c:pt>
                <c:pt idx="221">
                  <c:v>2278</c:v>
                </c:pt>
                <c:pt idx="222">
                  <c:v>2321</c:v>
                </c:pt>
                <c:pt idx="223">
                  <c:v>2342</c:v>
                </c:pt>
                <c:pt idx="224">
                  <c:v>2357</c:v>
                </c:pt>
                <c:pt idx="225">
                  <c:v>2379</c:v>
                </c:pt>
                <c:pt idx="226">
                  <c:v>2379</c:v>
                </c:pt>
                <c:pt idx="227">
                  <c:v>2379</c:v>
                </c:pt>
                <c:pt idx="228">
                  <c:v>2395</c:v>
                </c:pt>
                <c:pt idx="229">
                  <c:v>2407</c:v>
                </c:pt>
                <c:pt idx="230">
                  <c:v>2419</c:v>
                </c:pt>
                <c:pt idx="231">
                  <c:v>2454</c:v>
                </c:pt>
                <c:pt idx="232">
                  <c:v>2460</c:v>
                </c:pt>
                <c:pt idx="233">
                  <c:v>2460</c:v>
                </c:pt>
                <c:pt idx="234">
                  <c:v>2460</c:v>
                </c:pt>
                <c:pt idx="235">
                  <c:v>2460</c:v>
                </c:pt>
                <c:pt idx="236">
                  <c:v>2489</c:v>
                </c:pt>
                <c:pt idx="237">
                  <c:v>2509</c:v>
                </c:pt>
                <c:pt idx="238">
                  <c:v>2527</c:v>
                </c:pt>
                <c:pt idx="239">
                  <c:v>2557</c:v>
                </c:pt>
                <c:pt idx="240">
                  <c:v>2557</c:v>
                </c:pt>
                <c:pt idx="241">
                  <c:v>2557</c:v>
                </c:pt>
                <c:pt idx="242">
                  <c:v>2616</c:v>
                </c:pt>
                <c:pt idx="243">
                  <c:v>2673</c:v>
                </c:pt>
                <c:pt idx="244">
                  <c:v>2714</c:v>
                </c:pt>
                <c:pt idx="245">
                  <c:v>2726</c:v>
                </c:pt>
                <c:pt idx="246">
                  <c:v>2776</c:v>
                </c:pt>
                <c:pt idx="247">
                  <c:v>2776</c:v>
                </c:pt>
                <c:pt idx="248">
                  <c:v>2776</c:v>
                </c:pt>
                <c:pt idx="249">
                  <c:v>2846</c:v>
                </c:pt>
                <c:pt idx="250">
                  <c:v>2865</c:v>
                </c:pt>
                <c:pt idx="251">
                  <c:v>2896</c:v>
                </c:pt>
                <c:pt idx="252">
                  <c:v>2950</c:v>
                </c:pt>
                <c:pt idx="253">
                  <c:v>2973</c:v>
                </c:pt>
                <c:pt idx="254">
                  <c:v>2973</c:v>
                </c:pt>
                <c:pt idx="255">
                  <c:v>2973</c:v>
                </c:pt>
                <c:pt idx="256">
                  <c:v>2976</c:v>
                </c:pt>
                <c:pt idx="257">
                  <c:v>3008</c:v>
                </c:pt>
                <c:pt idx="258">
                  <c:v>3020</c:v>
                </c:pt>
                <c:pt idx="259">
                  <c:v>3087</c:v>
                </c:pt>
                <c:pt idx="260">
                  <c:v>3119</c:v>
                </c:pt>
                <c:pt idx="261">
                  <c:v>3119</c:v>
                </c:pt>
                <c:pt idx="262">
                  <c:v>3119</c:v>
                </c:pt>
                <c:pt idx="263">
                  <c:v>3160</c:v>
                </c:pt>
                <c:pt idx="264">
                  <c:v>3181</c:v>
                </c:pt>
                <c:pt idx="265">
                  <c:v>3212</c:v>
                </c:pt>
                <c:pt idx="266">
                  <c:v>3268</c:v>
                </c:pt>
                <c:pt idx="267">
                  <c:v>3286</c:v>
                </c:pt>
                <c:pt idx="268">
                  <c:v>3286</c:v>
                </c:pt>
                <c:pt idx="269">
                  <c:v>3286</c:v>
                </c:pt>
                <c:pt idx="270">
                  <c:v>3372</c:v>
                </c:pt>
                <c:pt idx="271">
                  <c:v>3435</c:v>
                </c:pt>
                <c:pt idx="272">
                  <c:v>3468</c:v>
                </c:pt>
                <c:pt idx="273">
                  <c:v>3536</c:v>
                </c:pt>
                <c:pt idx="274">
                  <c:v>3598</c:v>
                </c:pt>
                <c:pt idx="275">
                  <c:v>3598</c:v>
                </c:pt>
                <c:pt idx="276">
                  <c:v>3598</c:v>
                </c:pt>
                <c:pt idx="277">
                  <c:v>3598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839808"/>
        <c:axId val="475840200"/>
      </c:lineChart>
      <c:catAx>
        <c:axId val="475839808"/>
        <c:scaling>
          <c:orientation val="minMax"/>
        </c:scaling>
        <c:delete val="1"/>
        <c:axPos val="b"/>
        <c:majorTickMark val="out"/>
        <c:minorTickMark val="none"/>
        <c:tickLblPos val="nextTo"/>
        <c:crossAx val="475840200"/>
        <c:crosses val="autoZero"/>
        <c:auto val="1"/>
        <c:lblAlgn val="ctr"/>
        <c:lblOffset val="100"/>
        <c:noMultiLvlLbl val="0"/>
      </c:catAx>
      <c:valAx>
        <c:axId val="475840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7583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Distribution of Verification </a:t>
            </a:r>
            <a:r>
              <a:rPr lang="en-US" sz="2400" dirty="0"/>
              <a:t>Events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&gt; 1 </a:t>
            </a:r>
            <a:r>
              <a:rPr lang="en-US" sz="2400" dirty="0"/>
              <a:t>Locality Corrected at</a:t>
            </a:r>
            <a:r>
              <a:rPr lang="en-US" sz="2400" baseline="0" dirty="0"/>
              <a:t> a Time</a:t>
            </a:r>
            <a:endParaRPr lang="en-US" sz="2400" dirty="0"/>
          </a:p>
        </c:rich>
      </c:tx>
      <c:layout>
        <c:manualLayout>
          <c:xMode val="edge"/>
          <c:yMode val="edge"/>
          <c:x val="0.15919641294838147"/>
          <c:y val="4.39152814231554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210520559930015E-2"/>
          <c:y val="0.11877777777777777"/>
          <c:w val="0.924617782152231"/>
          <c:h val="0.79259186351706035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numRef>
              <c:f>Sheet3!$A$2:$A$50</c:f>
              <c:numCache>
                <c:formatCode>General</c:formatCode>
                <c:ptCount val="4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48</c:v>
                </c:pt>
                <c:pt idx="41">
                  <c:v>50</c:v>
                </c:pt>
                <c:pt idx="42">
                  <c:v>53</c:v>
                </c:pt>
                <c:pt idx="43">
                  <c:v>59</c:v>
                </c:pt>
                <c:pt idx="44">
                  <c:v>60</c:v>
                </c:pt>
                <c:pt idx="45">
                  <c:v>67</c:v>
                </c:pt>
                <c:pt idx="46">
                  <c:v>73</c:v>
                </c:pt>
                <c:pt idx="47">
                  <c:v>74</c:v>
                </c:pt>
                <c:pt idx="48">
                  <c:v>76</c:v>
                </c:pt>
              </c:numCache>
            </c:numRef>
          </c:cat>
          <c:val>
            <c:numRef>
              <c:f>Sheet3!$B$2:$B$50</c:f>
              <c:numCache>
                <c:formatCode>General</c:formatCode>
                <c:ptCount val="49"/>
                <c:pt idx="0">
                  <c:v>10323</c:v>
                </c:pt>
                <c:pt idx="1">
                  <c:v>3738</c:v>
                </c:pt>
                <c:pt idx="2">
                  <c:v>1853</c:v>
                </c:pt>
                <c:pt idx="3">
                  <c:v>1005</c:v>
                </c:pt>
                <c:pt idx="4">
                  <c:v>579</c:v>
                </c:pt>
                <c:pt idx="5">
                  <c:v>408</c:v>
                </c:pt>
                <c:pt idx="6">
                  <c:v>293</c:v>
                </c:pt>
                <c:pt idx="7">
                  <c:v>192</c:v>
                </c:pt>
                <c:pt idx="8">
                  <c:v>132</c:v>
                </c:pt>
                <c:pt idx="9">
                  <c:v>105</c:v>
                </c:pt>
                <c:pt idx="10">
                  <c:v>78</c:v>
                </c:pt>
                <c:pt idx="11">
                  <c:v>55</c:v>
                </c:pt>
                <c:pt idx="12">
                  <c:v>49</c:v>
                </c:pt>
                <c:pt idx="13">
                  <c:v>39</c:v>
                </c:pt>
                <c:pt idx="14">
                  <c:v>27</c:v>
                </c:pt>
                <c:pt idx="15">
                  <c:v>33</c:v>
                </c:pt>
                <c:pt idx="16">
                  <c:v>21</c:v>
                </c:pt>
                <c:pt idx="17">
                  <c:v>18</c:v>
                </c:pt>
                <c:pt idx="18">
                  <c:v>7</c:v>
                </c:pt>
                <c:pt idx="19">
                  <c:v>11</c:v>
                </c:pt>
                <c:pt idx="20">
                  <c:v>8</c:v>
                </c:pt>
                <c:pt idx="21">
                  <c:v>6</c:v>
                </c:pt>
                <c:pt idx="22">
                  <c:v>9</c:v>
                </c:pt>
                <c:pt idx="23">
                  <c:v>1</c:v>
                </c:pt>
                <c:pt idx="24">
                  <c:v>8</c:v>
                </c:pt>
                <c:pt idx="25">
                  <c:v>2</c:v>
                </c:pt>
                <c:pt idx="26">
                  <c:v>7</c:v>
                </c:pt>
                <c:pt idx="27">
                  <c:v>5</c:v>
                </c:pt>
                <c:pt idx="28">
                  <c:v>1</c:v>
                </c:pt>
                <c:pt idx="29">
                  <c:v>4</c:v>
                </c:pt>
                <c:pt idx="30">
                  <c:v>7</c:v>
                </c:pt>
                <c:pt idx="31">
                  <c:v>3</c:v>
                </c:pt>
                <c:pt idx="32">
                  <c:v>2</c:v>
                </c:pt>
                <c:pt idx="33">
                  <c:v>1</c:v>
                </c:pt>
                <c:pt idx="34">
                  <c:v>2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2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855096"/>
        <c:axId val="475832360"/>
      </c:barChart>
      <c:catAx>
        <c:axId val="475855096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 Records Corrected per Georeferencing Event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 sz="1400" b="1" i="0"/>
            </a:pPr>
            <a:endParaRPr lang="en-US"/>
          </a:p>
        </c:txPr>
        <c:crossAx val="475832360"/>
        <c:crosses val="autoZero"/>
        <c:auto val="0"/>
        <c:lblAlgn val="ctr"/>
        <c:lblOffset val="100"/>
        <c:tickLblSkip val="1"/>
        <c:noMultiLvlLbl val="0"/>
      </c:catAx>
      <c:valAx>
        <c:axId val="475832360"/>
        <c:scaling>
          <c:logBase val="10"/>
          <c:orientation val="minMax"/>
          <c:max val="10000"/>
          <c:min val="1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/>
                </a:pPr>
                <a:r>
                  <a:rPr lang="en-US" dirty="0"/>
                  <a:t>Number of Events</a:t>
                </a:r>
              </a:p>
            </c:rich>
          </c:tx>
          <c:layout>
            <c:manualLayout>
              <c:xMode val="edge"/>
              <c:yMode val="edge"/>
              <c:x val="0.96111111111111114"/>
              <c:y val="0.529522747156605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5855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</cdr:x>
      <cdr:y>0.32222</cdr:y>
    </cdr:from>
    <cdr:to>
      <cdr:x>0.74167</cdr:x>
      <cdr:y>0.61112</cdr:y>
    </cdr:to>
    <cdr:sp macro="" textlink="">
      <cdr:nvSpPr>
        <cdr:cNvPr id="2" name="Conten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57200" y="2209800"/>
          <a:ext cx="6324630" cy="1981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»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l">
            <a:buNone/>
          </a:pPr>
          <a:r>
            <a:rPr lang="en-US" sz="2800" b="1" dirty="0" smtClean="0"/>
            <a:t>(19.6</a:t>
          </a:r>
          <a:r>
            <a:rPr lang="en-US" sz="2800" b="1" dirty="0"/>
            <a:t>%)</a:t>
          </a:r>
          <a:r>
            <a:rPr lang="en-US" sz="2800" dirty="0"/>
            <a:t> of </a:t>
          </a:r>
          <a:r>
            <a:rPr lang="en-US" sz="2800" dirty="0" smtClean="0"/>
            <a:t>“</a:t>
          </a:r>
          <a:r>
            <a:rPr lang="en-US" sz="2800" i="1" dirty="0" smtClean="0"/>
            <a:t>verification events</a:t>
          </a:r>
          <a:r>
            <a:rPr lang="en-US" sz="2800" dirty="0" smtClean="0"/>
            <a:t>” </a:t>
          </a:r>
          <a:r>
            <a:rPr lang="en-US" sz="2800" dirty="0"/>
            <a:t>involved more than one </a:t>
          </a:r>
          <a:r>
            <a:rPr lang="en-US" sz="2800" dirty="0" smtClean="0"/>
            <a:t>correction at </a:t>
          </a:r>
          <a:r>
            <a:rPr lang="en-US" sz="2800" dirty="0"/>
            <a:t>a time.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3BEF4-353F-40B9-B67F-51A70D9DB7C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BBBEE-C562-4D59-9985-250B27A03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0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4726-60EB-4BED-A12B-0F5A55736166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1CD-4F0B-48DA-ADF1-5EEA7A86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1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4726-60EB-4BED-A12B-0F5A55736166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1CD-4F0B-48DA-ADF1-5EEA7A86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4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4726-60EB-4BED-A12B-0F5A55736166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1CD-4F0B-48DA-ADF1-5EEA7A86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9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4726-60EB-4BED-A12B-0F5A55736166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1CD-4F0B-48DA-ADF1-5EEA7A86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4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4726-60EB-4BED-A12B-0F5A55736166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1CD-4F0B-48DA-ADF1-5EEA7A86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6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4726-60EB-4BED-A12B-0F5A55736166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1CD-4F0B-48DA-ADF1-5EEA7A86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1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4726-60EB-4BED-A12B-0F5A55736166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1CD-4F0B-48DA-ADF1-5EEA7A86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8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4726-60EB-4BED-A12B-0F5A55736166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1CD-4F0B-48DA-ADF1-5EEA7A86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2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4726-60EB-4BED-A12B-0F5A55736166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1CD-4F0B-48DA-ADF1-5EEA7A86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6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4726-60EB-4BED-A12B-0F5A55736166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1CD-4F0B-48DA-ADF1-5EEA7A86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4726-60EB-4BED-A12B-0F5A55736166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1CD-4F0B-48DA-ADF1-5EEA7A86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0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A4726-60EB-4BED-A12B-0F5A55736166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101CD-4F0B-48DA-ADF1-5EEA7A86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77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gif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6513" y="447035"/>
            <a:ext cx="7086600" cy="1569660"/>
          </a:xfr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Engaging the Group in Georeferencing </a:t>
            </a:r>
            <a:b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Using GEOLocate</a:t>
            </a:r>
            <a:endParaRPr lang="en-US" sz="3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44" y="2438399"/>
            <a:ext cx="9103112" cy="1302841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Nelson 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Rios </a:t>
            </a:r>
          </a:p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&amp; </a:t>
            </a:r>
          </a:p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Henry L. Bart Jr.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032" name="Picture 8" descr="C:\Users\nelson\Desktop\TUshield_word34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19577"/>
            <a:ext cx="2020396" cy="75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212234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113" y="6039372"/>
            <a:ext cx="762000" cy="766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390" y="4118444"/>
            <a:ext cx="914400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Tulane University Biodiversity Research Institute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3" descr="C:\Users\nelson\Desktop\fishnet_worl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5"/>
          <a:stretch/>
        </p:blipFill>
        <p:spPr bwMode="auto">
          <a:xfrm>
            <a:off x="1003210" y="304800"/>
            <a:ext cx="2390665" cy="223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61" y="4313751"/>
            <a:ext cx="2265939" cy="20870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6508" y="1360944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latin typeface="Arial"/>
                <a:cs typeface="Arial"/>
              </a:rPr>
              <a:t>Each corrected record minimally contains a corrected latitude/longitude and a radius of uncertainty in meters. </a:t>
            </a:r>
            <a:endParaRPr lang="en-US" sz="2400" kern="0" dirty="0" smtClean="0">
              <a:latin typeface="Arial"/>
              <a:cs typeface="Arial"/>
            </a:endParaRPr>
          </a:p>
          <a:p>
            <a:endParaRPr lang="en-US" sz="2400" kern="0" dirty="0">
              <a:latin typeface="Arial"/>
              <a:cs typeface="Arial"/>
            </a:endParaRPr>
          </a:p>
          <a:p>
            <a:r>
              <a:rPr lang="en-US" sz="2400" kern="0" dirty="0" smtClean="0">
                <a:latin typeface="Arial"/>
                <a:cs typeface="Arial"/>
              </a:rPr>
              <a:t>Additionally</a:t>
            </a:r>
            <a:r>
              <a:rPr lang="en-US" sz="2400" kern="0" dirty="0">
                <a:latin typeface="Arial"/>
                <a:cs typeface="Arial"/>
              </a:rPr>
              <a:t>, technicians were encouraged to specify polygons (for example along the courses of rivers) to further refine the level of uncertainty anytime the uncertainty radius significantly overestimated uncertainty.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68946" y="4215551"/>
            <a:ext cx="2014536" cy="2057400"/>
            <a:chOff x="5072064" y="3046728"/>
            <a:chExt cx="2014536" cy="2057400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6039994" y="3919901"/>
              <a:ext cx="150284" cy="146078"/>
            </a:xfrm>
            <a:prstGeom prst="ellipse">
              <a:avLst/>
            </a:prstGeom>
            <a:solidFill>
              <a:srgbClr val="00B050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72064" y="3046728"/>
              <a:ext cx="2014536" cy="2057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008" y="3528648"/>
              <a:ext cx="999778" cy="1493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667000" y="4741722"/>
            <a:ext cx="411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4">
              <a:defRPr/>
            </a:pPr>
            <a:r>
              <a:rPr lang="en-US" sz="2000" b="1" i="1" kern="0" dirty="0" smtClean="0">
                <a:latin typeface="Arial"/>
                <a:cs typeface="Arial"/>
              </a:rPr>
              <a:t>Polygons</a:t>
            </a:r>
            <a:endParaRPr lang="en-US" sz="2000" b="1" i="1" kern="0" dirty="0">
              <a:latin typeface="Arial"/>
              <a:cs typeface="Arial"/>
            </a:endParaRPr>
          </a:p>
          <a:p>
            <a:pPr defTabSz="914364">
              <a:defRPr/>
            </a:pPr>
            <a:r>
              <a:rPr lang="en-US" kern="0" dirty="0">
                <a:latin typeface="Arial"/>
                <a:cs typeface="Arial"/>
              </a:rPr>
              <a:t>about 85% of the corrections </a:t>
            </a:r>
            <a:r>
              <a:rPr lang="en-US" kern="0" dirty="0" smtClean="0">
                <a:latin typeface="Arial"/>
                <a:cs typeface="Arial"/>
              </a:rPr>
              <a:t>included </a:t>
            </a:r>
            <a:r>
              <a:rPr lang="en-US" kern="0" dirty="0">
                <a:latin typeface="Arial"/>
                <a:cs typeface="Arial"/>
              </a:rPr>
              <a:t>user-generated </a:t>
            </a:r>
            <a:r>
              <a:rPr lang="en-US" kern="0" dirty="0" smtClean="0">
                <a:latin typeface="Arial"/>
                <a:cs typeface="Arial"/>
              </a:rPr>
              <a:t>polygons</a:t>
            </a:r>
            <a:endParaRPr lang="en-US" kern="0" dirty="0">
              <a:latin typeface="Arial"/>
              <a:cs typeface="Arial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3302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Georeferencing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26605" cy="4952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302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Georeferencing Output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6248399"/>
            <a:ext cx="301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Map - 1:2M 8-Digit HUCs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2513" r="2871" b="6469"/>
          <a:stretch/>
        </p:blipFill>
        <p:spPr bwMode="auto">
          <a:xfrm>
            <a:off x="0" y="938386"/>
            <a:ext cx="9143999" cy="431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023" y="5315871"/>
            <a:ext cx="2819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4">
              <a:defRPr/>
            </a:pPr>
            <a:r>
              <a:rPr lang="en-US" sz="2000" b="1" i="1" kern="0" dirty="0" smtClean="0">
                <a:latin typeface="Arial"/>
                <a:cs typeface="Arial"/>
              </a:rPr>
              <a:t>“Corrected</a:t>
            </a:r>
            <a:r>
              <a:rPr lang="en-US" sz="2000" b="1" i="1" kern="0" dirty="0">
                <a:latin typeface="Arial"/>
                <a:cs typeface="Arial"/>
              </a:rPr>
              <a:t>”</a:t>
            </a:r>
          </a:p>
          <a:p>
            <a:pPr defTabSz="914364">
              <a:defRPr/>
            </a:pPr>
            <a:r>
              <a:rPr lang="en-US" kern="0" dirty="0">
                <a:latin typeface="Arial"/>
                <a:cs typeface="Arial"/>
              </a:rPr>
              <a:t>   247,479 localities (88%)</a:t>
            </a:r>
          </a:p>
          <a:p>
            <a:pPr defTabSz="914364">
              <a:defRPr/>
            </a:pPr>
            <a:r>
              <a:rPr lang="en-US" kern="0" dirty="0">
                <a:latin typeface="Arial"/>
                <a:cs typeface="Arial"/>
              </a:rPr>
              <a:t>1,172,360 specimen lots</a:t>
            </a:r>
          </a:p>
          <a:p>
            <a:pPr defTabSz="914364">
              <a:defRPr/>
            </a:pPr>
            <a:endParaRPr lang="en-US" kern="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5320539"/>
            <a:ext cx="274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4">
              <a:defRPr/>
            </a:pPr>
            <a:r>
              <a:rPr lang="en-US" sz="2000" b="1" i="1" kern="0" dirty="0" smtClean="0">
                <a:latin typeface="Arial"/>
                <a:cs typeface="Arial"/>
              </a:rPr>
              <a:t>“Skipped”</a:t>
            </a:r>
          </a:p>
          <a:p>
            <a:pPr defTabSz="914364">
              <a:defRPr/>
            </a:pPr>
            <a:r>
              <a:rPr lang="en-US" kern="0" dirty="0" smtClean="0">
                <a:latin typeface="Arial"/>
                <a:cs typeface="Arial"/>
              </a:rPr>
              <a:t>  34,720 localities (12%)</a:t>
            </a:r>
          </a:p>
          <a:p>
            <a:pPr defTabSz="914364">
              <a:defRPr/>
            </a:pPr>
            <a:r>
              <a:rPr lang="en-US" kern="0" dirty="0" smtClean="0">
                <a:latin typeface="Arial"/>
                <a:cs typeface="Arial"/>
              </a:rPr>
              <a:t>126,881 specimen lots</a:t>
            </a:r>
            <a:endParaRPr lang="en-US" kern="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5309934"/>
            <a:ext cx="3200400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4">
              <a:defRPr/>
            </a:pPr>
            <a:r>
              <a:rPr lang="en-US" sz="2000" b="1" i="1" kern="0" dirty="0">
                <a:latin typeface="Arial"/>
                <a:cs typeface="Arial"/>
              </a:rPr>
              <a:t>Total Verified</a:t>
            </a:r>
          </a:p>
          <a:p>
            <a:pPr defTabSz="914364">
              <a:defRPr/>
            </a:pPr>
            <a:r>
              <a:rPr lang="en-US" kern="0" dirty="0">
                <a:latin typeface="Arial"/>
                <a:cs typeface="Arial"/>
              </a:rPr>
              <a:t>  282,199  localities</a:t>
            </a:r>
          </a:p>
          <a:p>
            <a:pPr defTabSz="914364">
              <a:defRPr/>
            </a:pPr>
            <a:r>
              <a:rPr lang="en-US" kern="0" dirty="0">
                <a:latin typeface="Arial"/>
                <a:cs typeface="Arial"/>
              </a:rPr>
              <a:t>1,299,241 specimen lots</a:t>
            </a:r>
          </a:p>
          <a:p>
            <a:pPr defTabSz="914364">
              <a:defRPr/>
            </a:pPr>
            <a:endParaRPr lang="en-US" sz="1050" b="1" kern="0" dirty="0">
              <a:latin typeface="Arial"/>
              <a:cs typeface="Arial"/>
            </a:endParaRPr>
          </a:p>
          <a:p>
            <a:pPr defTabSz="914364">
              <a:defRPr/>
            </a:pPr>
            <a:r>
              <a:rPr lang="en-US" sz="2000" b="1" kern="0" dirty="0">
                <a:latin typeface="Arial"/>
                <a:cs typeface="Arial"/>
              </a:rPr>
              <a:t>113% of project goal</a:t>
            </a:r>
          </a:p>
          <a:p>
            <a:pPr defTabSz="914364">
              <a:defRPr/>
            </a:pPr>
            <a:endParaRPr lang="en-US" kern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4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502818"/>
              </p:ext>
            </p:extLst>
          </p:nvPr>
        </p:nvGraphicFramePr>
        <p:xfrm>
          <a:off x="0" y="3048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4320" y="6248400"/>
            <a:ext cx="35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 January – 14 October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0" y="228600"/>
          <a:ext cx="9144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800" y="6400800"/>
            <a:ext cx="35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 January – 14 October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16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Research Capacity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953000"/>
            <a:ext cx="8610600" cy="167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Dramatic increase in georeferenced localities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Substantial increase in “new” georeferenced localities (i.e. those more than 1km from other localities previously georeferenced and included in FishNet 2)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719656"/>
              </p:ext>
            </p:extLst>
          </p:nvPr>
        </p:nvGraphicFramePr>
        <p:xfrm>
          <a:off x="533400" y="1524000"/>
          <a:ext cx="8001001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2348"/>
                <a:gridCol w="2605933"/>
                <a:gridCol w="2108750"/>
                <a:gridCol w="217397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FishNet 2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Since CoGe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9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Repatriation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1371600"/>
            <a:ext cx="533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wide results were subdivided into institutional datasets and made available via the FishNet website on January 13,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institution, an overview map was generated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results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provided in multiple formats: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UTF-8 encoded comma separated values (CSV)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Microsoft Access Database (ACCDB)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ESRI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Shapefiles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(SHP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are also working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specific institutions, as requested, to produce data-files with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identifiers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and/or formatting to further aid integration of results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Specify Project is providing integration services for collections using Specify.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" y="1371600"/>
            <a:ext cx="3602882" cy="54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5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SERNEC Georeferencing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nelson\Desktop\symbiota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r="51244"/>
          <a:stretch/>
        </p:blipFill>
        <p:spPr bwMode="auto">
          <a:xfrm>
            <a:off x="1196200" y="2458525"/>
            <a:ext cx="2209800" cy="6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2151044"/>
            <a:ext cx="239988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3684200" y="2570144"/>
            <a:ext cx="1371600" cy="441362"/>
          </a:xfrm>
          <a:prstGeom prst="leftRightArrow">
            <a:avLst/>
          </a:prstGeom>
          <a:solidFill>
            <a:srgbClr val="709B9A"/>
          </a:solidFill>
          <a:ln>
            <a:solidFill>
              <a:srgbClr val="1D4F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nelson\Desktop\symbiota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r="51244"/>
          <a:stretch/>
        </p:blipFill>
        <p:spPr bwMode="auto">
          <a:xfrm>
            <a:off x="1239630" y="4804128"/>
            <a:ext cx="2166370" cy="63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-Right Arrow 8"/>
          <p:cNvSpPr/>
          <p:nvPr/>
        </p:nvSpPr>
        <p:spPr>
          <a:xfrm>
            <a:off x="3692015" y="4884719"/>
            <a:ext cx="1371600" cy="441362"/>
          </a:xfrm>
          <a:prstGeom prst="leftRightArrow">
            <a:avLst/>
          </a:prstGeom>
          <a:solidFill>
            <a:srgbClr val="709B9A"/>
          </a:solidFill>
          <a:ln>
            <a:solidFill>
              <a:srgbClr val="1D4F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69" y="4466254"/>
            <a:ext cx="1682348" cy="97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05400"/>
            <a:ext cx="239988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572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2" y="1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19800"/>
            <a:ext cx="762000" cy="7665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219200"/>
            <a:ext cx="2590800" cy="29361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Bentley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Dave Catania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Michael Doosey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Rick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Feeney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Bill Fink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Friel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Dean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Hendrickson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McCune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John Lundberg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Douglas Nelson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Larry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8902" y="1219200"/>
            <a:ext cx="3105309" cy="3470981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Diego Barroso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Melissa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Casarez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Paul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DeSalles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Justin Grubich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Mariangeles Arce Hernandez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Estella Hernandez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Benito Lorenzo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Theresa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Lorraine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McInnes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Laura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Porturas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Megan Roberson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Michelle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Vanderwel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Rachel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Vinsel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Katy Wichman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INHS &amp; TU Student Volunteers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6027003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material is based in part upon work supported by the 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Science Foundation under Grant Numbers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DBI–0852141and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DBI-1202953. Any opinions, findings, and conclusions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 recommendations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expressed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this material are those of the author(s) and do not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necessarily reflect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views of the National Science Foundation.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1233684"/>
            <a:ext cx="2705100" cy="265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Luiz Rocha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Rob Robins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Mark Sabaj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Leo Smith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Alexandra Snyder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Chris Taylor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Christine Thacker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Tom Turner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Westneat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 Wiley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838200"/>
            <a:ext cx="278794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Collaborators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851257"/>
            <a:ext cx="304031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Georeferencing Technicians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04015"/>
            <a:ext cx="1752600" cy="67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68" y="5257800"/>
            <a:ext cx="1579051" cy="55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00" y="4776094"/>
            <a:ext cx="991105" cy="57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4232895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www.fishnet2.net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828" y="4877720"/>
            <a:ext cx="332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www.museum.tulane.edu/coge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467570"/>
            <a:ext cx="3826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www.museum.tulane.edu/geolocate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600" y="0"/>
            <a:ext cx="5486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2"/>
                </a:solidFill>
                <a:latin typeface="Calibri"/>
              </a:rPr>
              <a:t>B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ackground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Picture 2" descr="C:\Users\nelson\Desktop\fishnet_Clas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5" y="14990"/>
            <a:ext cx="3524219" cy="442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C:\Users\nelson\Pictures\speciesanaly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1600200"/>
            <a:ext cx="341695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C:\Users\nelson\Pictures\fishnet1class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667000"/>
            <a:ext cx="3657600" cy="1815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733800" y="914400"/>
            <a:ext cx="502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1999: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reation of original FishNet Network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4800" y="12954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Z39.50 protocol for sharing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1639669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Search via Species Analyst (distributed query model)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23622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2005: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FishNet 2 created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0600" y="31242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Search via DiGIR Portal (distributed query model)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10200" y="44958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Harvesting of DiGIR,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DwCA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, IPT,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Static Spreadsheets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0200" y="51816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Search via FishNet 2 Portal (centralized query model)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3886200"/>
            <a:ext cx="373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2010: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FishNet 2  (centralized query model)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00600" y="2743199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Transition to DiGIR Protocol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886200"/>
            <a:ext cx="3627185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533400" y="59436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2012-2016: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Portal &amp;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lang="en-US" sz="2800" kern="0" dirty="0">
                <a:solidFill>
                  <a:schemeClr val="tx2"/>
                </a:solidFill>
              </a:rPr>
              <a:t>d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ata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expansion and enhancement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93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lson\Desktop\FishNetStatus 14Oct2013\fishnetCurr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" t="4122" r="604" b="10359"/>
          <a:stretch/>
        </p:blipFill>
        <p:spPr bwMode="auto">
          <a:xfrm>
            <a:off x="0" y="1234276"/>
            <a:ext cx="9144000" cy="47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25948" y="905957"/>
            <a:ext cx="2409699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71 data providers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302" y="5939587"/>
            <a:ext cx="206819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3.7 million lots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5939587"/>
            <a:ext cx="301076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35+ million specimens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313899" y="5939587"/>
            <a:ext cx="2633799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57% georeferenced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503" y="905957"/>
            <a:ext cx="2175724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global network </a:t>
            </a:r>
            <a:endParaRPr lang="en-US" sz="2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FishNet 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 </a:t>
            </a:r>
            <a:r>
              <a:rPr lang="en-US" sz="2400" b="1" i="1" dirty="0"/>
              <a:t>expand</a:t>
            </a:r>
            <a:r>
              <a:rPr lang="en-US" sz="2400" dirty="0"/>
              <a:t> the number of records within FishNet to approximately 4 million lots representing over 30 million </a:t>
            </a:r>
            <a:r>
              <a:rPr lang="en-US" sz="2400" dirty="0" smtClean="0"/>
              <a:t>specimens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</a:t>
            </a:r>
            <a:endParaRPr lang="en-US" sz="2400" dirty="0"/>
          </a:p>
          <a:p>
            <a:r>
              <a:rPr lang="en-US" sz="2400" dirty="0"/>
              <a:t>To </a:t>
            </a:r>
            <a:r>
              <a:rPr lang="en-US" sz="2400" b="1" i="1" dirty="0" smtClean="0"/>
              <a:t>georeference</a:t>
            </a:r>
            <a:r>
              <a:rPr lang="en-US" sz="2400" dirty="0" smtClean="0"/>
              <a:t> all </a:t>
            </a:r>
            <a:r>
              <a:rPr lang="en-US" sz="2400" dirty="0"/>
              <a:t>"</a:t>
            </a:r>
            <a:r>
              <a:rPr lang="en-US" sz="2400" dirty="0" err="1"/>
              <a:t>georeferencable</a:t>
            </a:r>
            <a:r>
              <a:rPr lang="en-US" sz="2400" dirty="0"/>
              <a:t>" records </a:t>
            </a:r>
            <a:r>
              <a:rPr lang="en-US" sz="2400" dirty="0" smtClean="0"/>
              <a:t>lacking </a:t>
            </a:r>
            <a:r>
              <a:rPr lang="en-US" sz="2400" dirty="0"/>
              <a:t>geographic </a:t>
            </a:r>
            <a:r>
              <a:rPr lang="en-US" sz="2400" dirty="0" smtClean="0"/>
              <a:t>coordinates</a:t>
            </a:r>
          </a:p>
          <a:p>
            <a:endParaRPr lang="en-US" sz="2400" dirty="0"/>
          </a:p>
          <a:p>
            <a:r>
              <a:rPr lang="en-US" sz="2400" dirty="0"/>
              <a:t>To </a:t>
            </a:r>
            <a:r>
              <a:rPr lang="en-US" sz="2400" b="1" i="1" dirty="0"/>
              <a:t>repatriate</a:t>
            </a:r>
            <a:r>
              <a:rPr lang="en-US" sz="2400" dirty="0"/>
              <a:t> results to source data providers</a:t>
            </a:r>
            <a:endParaRPr lang="en-US" sz="24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659" y="5540514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321,102</a:t>
            </a:r>
            <a:r>
              <a:rPr lang="en-US" sz="2000" dirty="0"/>
              <a:t> collecting events representing </a:t>
            </a:r>
            <a:r>
              <a:rPr lang="en-US" sz="2000" b="1" dirty="0"/>
              <a:t>1,568,695</a:t>
            </a:r>
            <a:r>
              <a:rPr lang="en-US" sz="2000" dirty="0"/>
              <a:t> specimen lots have been identified for georeferencing from </a:t>
            </a:r>
            <a:r>
              <a:rPr lang="en-US" sz="2000" dirty="0" smtClean="0"/>
              <a:t>FishNet</a:t>
            </a:r>
            <a:endParaRPr lang="en-US" sz="2000" dirty="0">
              <a:effectLst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5181600"/>
            <a:ext cx="838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2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8.staticflickr.com/7294/8744136867_e5cd64c388_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1" t="34643" r="-21821"/>
          <a:stretch/>
        </p:blipFill>
        <p:spPr bwMode="auto">
          <a:xfrm>
            <a:off x="4784717" y="1447800"/>
            <a:ext cx="3902083" cy="169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3048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Georeferencing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FishNet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52400" y="1524000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smtClean="0"/>
              <a:t>250,000 collecting </a:t>
            </a:r>
            <a:r>
              <a:rPr lang="en-US" dirty="0"/>
              <a:t>e</a:t>
            </a:r>
            <a:r>
              <a:rPr lang="en-US" dirty="0" smtClean="0"/>
              <a:t>vents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18 months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12 technicians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12+ volunteers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GEOLocate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Collaborative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Crowdsourcing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7"/>
          <a:stretch/>
        </p:blipFill>
        <p:spPr bwMode="auto">
          <a:xfrm>
            <a:off x="6629400" y="3673579"/>
            <a:ext cx="2362200" cy="27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0411">
            <a:off x="4353635" y="2359542"/>
            <a:ext cx="4355382" cy="26023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9" b="8014"/>
          <a:stretch/>
        </p:blipFill>
        <p:spPr bwMode="auto">
          <a:xfrm rot="502855">
            <a:off x="4206114" y="3966097"/>
            <a:ext cx="3259138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57200" dist="35921" dir="2700000" sx="99000" sy="99000" algn="ctr" rotWithShape="0">
              <a:schemeClr val="bg1">
                <a:lumMod val="65000"/>
                <a:alpha val="9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 descr="C:\Users\nelson\Desktop\database-300x27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09" y="5237591"/>
            <a:ext cx="1758591" cy="163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3"/>
          <a:stretch/>
        </p:blipFill>
        <p:spPr bwMode="auto">
          <a:xfrm>
            <a:off x="-3662" y="1219200"/>
            <a:ext cx="915455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nelson\Desktop\Partner_Logos\ansp-logo-hor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49" y="3067559"/>
            <a:ext cx="1942999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C:\Users\nelson\Desktop\Partner_Logos\Texas Natural Science Cen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80" y="4445328"/>
            <a:ext cx="1684840" cy="42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nelson\Desktop\TUBRI_logoLLar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953" y="4848086"/>
            <a:ext cx="770602" cy="663201"/>
          </a:xfrm>
          <a:prstGeom prst="rect">
            <a:avLst/>
          </a:prstGeom>
          <a:noFill/>
        </p:spPr>
      </p:pic>
      <p:pic>
        <p:nvPicPr>
          <p:cNvPr id="8" name="Picture 5" descr="C:\Users\nelson\Desktop\Partner_Logos\Cornell University Museum of Vertebrates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470122"/>
            <a:ext cx="1452512" cy="3851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nelson\Desktop\Partner_Logos\logo-field_Museu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59" y="2237960"/>
            <a:ext cx="1422704" cy="47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C:\Users\nelson\Desktop\Partner_Logos\ummz_log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33160"/>
            <a:ext cx="844037" cy="60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C:\Users\nelson\Desktop\Partner_Logos\Natural History Museum of Los Angele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9" y="3990560"/>
            <a:ext cx="1099802" cy="70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nelson\Desktop\Partner_Logos\KU_BI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99960"/>
            <a:ext cx="1400153" cy="3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nelson\Desktop\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93" y="2864548"/>
            <a:ext cx="1505940" cy="3425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nelson\Desktop\MSBlogo_Maste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17" y="3557380"/>
            <a:ext cx="904209" cy="7408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nelson\Desktop\220px-California_Academy_of_Sciences_-_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7" y="2864548"/>
            <a:ext cx="575384" cy="9546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nelson\Desktop\FMoNH_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63" y="4848087"/>
            <a:ext cx="829137" cy="8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50895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Dirty Dozen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Harvest data by Institution from FishNet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Standardize higher geographies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Partition into regional datasets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Upload to data portal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Assign datasets to technicians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GEOLocate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Review results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Repatriate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shNet_coge_regions_10_6_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4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Assignments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4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86087" y="2959"/>
            <a:ext cx="4757913" cy="129244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Georeferencing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6087" y="1398687"/>
            <a:ext cx="4757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364">
              <a:buFont typeface="Arial" panose="020B0604020202020204" pitchFamily="34" charset="0"/>
              <a:buChar char="•"/>
              <a:defRPr/>
            </a:pPr>
            <a:r>
              <a:rPr lang="en-US" b="1" i="1" kern="0" dirty="0" smtClean="0">
                <a:latin typeface="Arial"/>
                <a:cs typeface="Arial"/>
              </a:rPr>
              <a:t>GEOLocate </a:t>
            </a:r>
            <a:r>
              <a:rPr lang="en-US" b="1" i="1" kern="0" dirty="0">
                <a:latin typeface="Arial"/>
                <a:cs typeface="Arial"/>
              </a:rPr>
              <a:t>Collaborative Georeferencing (CoGe) framework. </a:t>
            </a:r>
            <a:endParaRPr lang="en-US" b="1" i="1" kern="0" dirty="0" smtClean="0">
              <a:latin typeface="Arial"/>
              <a:cs typeface="Arial"/>
            </a:endParaRPr>
          </a:p>
          <a:p>
            <a:pPr marL="285750" indent="-285750" defTabSz="914364">
              <a:buFont typeface="Arial" panose="020B0604020202020204" pitchFamily="34" charset="0"/>
              <a:buChar char="•"/>
              <a:defRPr/>
            </a:pPr>
            <a:endParaRPr lang="en-US" b="1" i="1" kern="0" dirty="0" smtClean="0">
              <a:latin typeface="Arial"/>
              <a:cs typeface="Arial"/>
            </a:endParaRPr>
          </a:p>
          <a:p>
            <a:pPr marL="285750" indent="-285750" defTabSz="914364">
              <a:buFont typeface="Arial" panose="020B0604020202020204" pitchFamily="34" charset="0"/>
              <a:buChar char="•"/>
              <a:defRPr/>
            </a:pPr>
            <a:r>
              <a:rPr lang="en-US" b="1" i="1" kern="0" dirty="0" smtClean="0">
                <a:latin typeface="Arial"/>
                <a:cs typeface="Arial"/>
              </a:rPr>
              <a:t>Each </a:t>
            </a:r>
            <a:r>
              <a:rPr lang="en-US" b="1" i="1" kern="0" dirty="0">
                <a:latin typeface="Arial"/>
                <a:cs typeface="Arial"/>
              </a:rPr>
              <a:t>record was automatically georeferenced, evaluated by project technicians and either corrected or skipped to produce a final result. </a:t>
            </a:r>
            <a:endParaRPr lang="en-US" b="1" i="1" kern="0" dirty="0" smtClean="0">
              <a:latin typeface="Arial"/>
              <a:cs typeface="Arial"/>
            </a:endParaRPr>
          </a:p>
          <a:p>
            <a:pPr marL="285750" indent="-285750" defTabSz="914364">
              <a:buFont typeface="Arial" panose="020B0604020202020204" pitchFamily="34" charset="0"/>
              <a:buChar char="•"/>
              <a:defRPr/>
            </a:pPr>
            <a:endParaRPr lang="en-US" b="1" i="1" kern="0" dirty="0" smtClean="0">
              <a:latin typeface="Arial"/>
              <a:cs typeface="Arial"/>
            </a:endParaRPr>
          </a:p>
          <a:p>
            <a:pPr marL="285750" indent="-285750" defTabSz="914364">
              <a:buFont typeface="Arial" panose="020B0604020202020204" pitchFamily="34" charset="0"/>
              <a:buChar char="•"/>
              <a:defRPr/>
            </a:pPr>
            <a:r>
              <a:rPr lang="en-US" b="1" i="1" kern="0" dirty="0" smtClean="0">
                <a:latin typeface="Arial"/>
                <a:cs typeface="Arial"/>
              </a:rPr>
              <a:t>Skipped </a:t>
            </a:r>
            <a:r>
              <a:rPr lang="en-US" b="1" i="1" kern="0" dirty="0">
                <a:latin typeface="Arial"/>
                <a:cs typeface="Arial"/>
              </a:rPr>
              <a:t>records represent those records lacking sufficient information for adequate georeferencing by a technician. </a:t>
            </a:r>
            <a:endParaRPr lang="en-US" b="1" i="1" kern="0" dirty="0" smtClean="0">
              <a:latin typeface="Arial"/>
              <a:cs typeface="Arial"/>
            </a:endParaRPr>
          </a:p>
          <a:p>
            <a:pPr marL="285750" indent="-285750" defTabSz="914364">
              <a:buFont typeface="Arial" panose="020B0604020202020204" pitchFamily="34" charset="0"/>
              <a:buChar char="•"/>
              <a:defRPr/>
            </a:pPr>
            <a:endParaRPr lang="en-US" b="1" i="1" kern="0" dirty="0" smtClean="0">
              <a:latin typeface="Arial"/>
              <a:cs typeface="Arial"/>
            </a:endParaRPr>
          </a:p>
          <a:p>
            <a:pPr marL="285750" indent="-285750" defTabSz="914364">
              <a:buFont typeface="Arial" panose="020B0604020202020204" pitchFamily="34" charset="0"/>
              <a:buChar char="•"/>
              <a:defRPr/>
            </a:pPr>
            <a:r>
              <a:rPr lang="en-US" b="1" i="1" kern="0" dirty="0" smtClean="0">
                <a:latin typeface="Arial"/>
                <a:cs typeface="Arial"/>
              </a:rPr>
              <a:t>Technicians </a:t>
            </a:r>
            <a:r>
              <a:rPr lang="en-US" b="1" i="1" kern="0" dirty="0">
                <a:latin typeface="Arial"/>
                <a:cs typeface="Arial"/>
              </a:rPr>
              <a:t>were asked to provide comments on each skipped record, explaining why the record was skipped. </a:t>
            </a:r>
            <a:endParaRPr lang="en-US" b="1" i="1" kern="0" dirty="0" smtClean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r="14642"/>
          <a:stretch/>
        </p:blipFill>
        <p:spPr>
          <a:xfrm>
            <a:off x="76200" y="3448977"/>
            <a:ext cx="4309887" cy="3359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76200" y="76200"/>
            <a:ext cx="4309887" cy="32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653</Words>
  <Application>Microsoft Office PowerPoint</Application>
  <PresentationFormat>On-screen Show (4:3)</PresentationFormat>
  <Paragraphs>166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 Unicode MS</vt:lpstr>
      <vt:lpstr>Arial</vt:lpstr>
      <vt:lpstr>Book Antiqua</vt:lpstr>
      <vt:lpstr>Calibri</vt:lpstr>
      <vt:lpstr>Century Gothic</vt:lpstr>
      <vt:lpstr>Office Theme</vt:lpstr>
      <vt:lpstr>Engaging the Group in Georeferencing  Using GEOLocate</vt:lpstr>
      <vt:lpstr>PowerPoint Presentation</vt:lpstr>
      <vt:lpstr>FishNet 2</vt:lpstr>
      <vt:lpstr>Objectives</vt:lpstr>
      <vt:lpstr>PowerPoint Presentation</vt:lpstr>
      <vt:lpstr>The Dirty Dozen</vt:lpstr>
      <vt:lpstr>Workflow</vt:lpstr>
      <vt:lpstr>Preliminary Assignments</vt:lpstr>
      <vt:lpstr>Georeferencing</vt:lpstr>
      <vt:lpstr>Georeferencing</vt:lpstr>
      <vt:lpstr>Georeferencing Output</vt:lpstr>
      <vt:lpstr>Results</vt:lpstr>
      <vt:lpstr>PowerPoint Presentation</vt:lpstr>
      <vt:lpstr>PowerPoint Presentation</vt:lpstr>
      <vt:lpstr>PowerPoint Presentation</vt:lpstr>
      <vt:lpstr>Increasing Research Capacity</vt:lpstr>
      <vt:lpstr>Repatriation</vt:lpstr>
      <vt:lpstr>SERNEC Georeferencing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Georeferencing Fishes    A Community-Based Model</dc:title>
  <dc:creator>nelson</dc:creator>
  <cp:lastModifiedBy>Nelson Rios</cp:lastModifiedBy>
  <cp:revision>189</cp:revision>
  <dcterms:created xsi:type="dcterms:W3CDTF">2013-10-08T12:42:21Z</dcterms:created>
  <dcterms:modified xsi:type="dcterms:W3CDTF">2016-10-04T16:26:51Z</dcterms:modified>
</cp:coreProperties>
</file>