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40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5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2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2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6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8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9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47333-FEFD-436D-831C-A1FE3B65FCB7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08F3-989B-4982-B198-7D1EEF8B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10" y="133565"/>
            <a:ext cx="8181440" cy="81165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Researcher #1 – your name, photo, </a:t>
            </a:r>
            <a:r>
              <a:rPr lang="en-US" sz="2000" dirty="0" err="1" smtClean="0"/>
              <a:t>ORCID</a:t>
            </a:r>
            <a:r>
              <a:rPr lang="en-US" sz="2000" dirty="0" smtClean="0"/>
              <a:t> (if you have one)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33" y="1146698"/>
            <a:ext cx="8548221" cy="539349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Your research in a sentence.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Determining biodiversity hotspots and data deficient localities within </a:t>
            </a:r>
            <a:r>
              <a:rPr lang="en-US" altLang="en-US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PNG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For your research you need: (mark all that apply)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 date (time)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 place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 taxon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Do you georeference data?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Do you give or attempt to give your </a:t>
            </a:r>
            <a:r>
              <a:rPr lang="en-US" altLang="en-US" dirty="0" err="1" smtClean="0">
                <a:latin typeface="+mj-lt"/>
              </a:rPr>
              <a:t>georeferences</a:t>
            </a:r>
            <a:r>
              <a:rPr lang="en-US" altLang="en-US" dirty="0" smtClean="0">
                <a:latin typeface="+mj-lt"/>
              </a:rPr>
              <a:t> back to the data provider?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If you are </a:t>
            </a:r>
            <a:r>
              <a:rPr lang="en-US" altLang="en-US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researcher, do you use the polygon / uncertainty data</a:t>
            </a:r>
            <a:r>
              <a:rPr lang="en-US" altLang="en-US" dirty="0" smtClean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? </a:t>
            </a:r>
            <a:r>
              <a:rPr lang="en-US" altLang="en-US" dirty="0" smtClean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	       Or </a:t>
            </a:r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x</a:t>
            </a:r>
            <a:r>
              <a:rPr lang="en-US" altLang="en-US" dirty="0" smtClean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 if you don’t.</a:t>
            </a:r>
            <a:endParaRPr lang="en-US" altLang="en-US" dirty="0" smtClean="0">
              <a:solidFill>
                <a:srgbClr val="222222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If you are a collection / data manager do you create polygons?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What is the biggest issue you run into when georeferencing</a:t>
            </a:r>
            <a:r>
              <a:rPr lang="en-US" altLang="en-US" dirty="0" smtClean="0">
                <a:latin typeface="+mj-lt"/>
              </a:rPr>
              <a:t>?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Localities that no longer exist, different spellings for same place, moving villages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Share an idea you have for what would make georeferencing better / faster.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Availability of more, vetted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gazetteers</a:t>
            </a:r>
            <a:endParaRPr lang="en-US" altLang="en-US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3095" y="2064958"/>
            <a:ext cx="21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3095" y="2372913"/>
            <a:ext cx="21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3094" y="2680868"/>
            <a:ext cx="21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328971" y="3010736"/>
            <a:ext cx="352338" cy="327171"/>
            <a:chOff x="3693704" y="3056970"/>
            <a:chExt cx="352338" cy="327171"/>
          </a:xfrm>
        </p:grpSpPr>
        <p:pic>
          <p:nvPicPr>
            <p:cNvPr id="10" name="Picture 4" descr="Image result for tick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0897" y="3056970"/>
              <a:ext cx="277951" cy="271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3693704" y="3056970"/>
              <a:ext cx="352338" cy="3271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4" descr="Image result for tick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277" y="3384141"/>
            <a:ext cx="277951" cy="27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908084" y="3384141"/>
            <a:ext cx="352338" cy="32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4" descr="Image result for tick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70" y="3774014"/>
            <a:ext cx="277951" cy="27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6771077" y="3774014"/>
            <a:ext cx="352338" cy="32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4" descr="PNGsit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038" y="1"/>
            <a:ext cx="1483962" cy="1146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794072" y="6299100"/>
            <a:ext cx="7261116" cy="501052"/>
            <a:chOff x="914988" y="6300167"/>
            <a:chExt cx="7261116" cy="50105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988" y="6362183"/>
              <a:ext cx="1395784" cy="430279"/>
            </a:xfrm>
            <a:prstGeom prst="rect">
              <a:avLst/>
            </a:prstGeom>
          </p:spPr>
        </p:pic>
        <p:pic>
          <p:nvPicPr>
            <p:cNvPr id="1026" name="Picture 2" descr="C:\Users\dlpss\AppData\Local\Temp\SNAGHTML48dbc7b6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705" y="6300167"/>
              <a:ext cx="519463" cy="4931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dlpss\AppData\Local\Temp\SNAGHTML48dc4022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6102" y="6331269"/>
              <a:ext cx="602123" cy="469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dlpss\AppData\Local\Temp\SNAGHTML48dc76b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8423" y="6375743"/>
              <a:ext cx="1400175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:\Users\dlpss\AppData\Local\Temp\SNAGHTML48dcacf6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4252" y="6331269"/>
              <a:ext cx="454906" cy="454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C:\Users\dlpss\AppData\Local\Temp\SNAGHTML48dcdd3d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4812" y="6308884"/>
              <a:ext cx="583355" cy="477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Stanford Earth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5667" y="6325936"/>
              <a:ext cx="820437" cy="429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3" name="Straight Connector 22"/>
          <p:cNvCxnSpPr/>
          <p:nvPr/>
        </p:nvCxnSpPr>
        <p:spPr>
          <a:xfrm>
            <a:off x="44694" y="6260754"/>
            <a:ext cx="8882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2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93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Researcher #1 – your name, photo, ORCID (if you have one)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Paul</dc:creator>
  <cp:lastModifiedBy>Deborah Paul</cp:lastModifiedBy>
  <cp:revision>7</cp:revision>
  <dcterms:created xsi:type="dcterms:W3CDTF">2016-09-21T16:07:09Z</dcterms:created>
  <dcterms:modified xsi:type="dcterms:W3CDTF">2016-09-21T17:26:07Z</dcterms:modified>
</cp:coreProperties>
</file>