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52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240" y="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47333-FEFD-436D-831C-A1FE3B65FCB7}" type="datetimeFigureOut">
              <a:rPr lang="en-US" smtClean="0"/>
              <a:t>2016-09-21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8F3-989B-4982-B198-7D1EEF8BC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458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47333-FEFD-436D-831C-A1FE3B65FCB7}" type="datetimeFigureOut">
              <a:rPr lang="en-US" smtClean="0"/>
              <a:t>2016-09-21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8F3-989B-4982-B198-7D1EEF8BC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73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47333-FEFD-436D-831C-A1FE3B65FCB7}" type="datetimeFigureOut">
              <a:rPr lang="en-US" smtClean="0"/>
              <a:t>2016-09-21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8F3-989B-4982-B198-7D1EEF8BC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124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47333-FEFD-436D-831C-A1FE3B65FCB7}" type="datetimeFigureOut">
              <a:rPr lang="en-US" smtClean="0"/>
              <a:t>2016-09-21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8F3-989B-4982-B198-7D1EEF8BC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622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47333-FEFD-436D-831C-A1FE3B65FCB7}" type="datetimeFigureOut">
              <a:rPr lang="en-US" smtClean="0"/>
              <a:t>2016-09-21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8F3-989B-4982-B198-7D1EEF8BC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160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47333-FEFD-436D-831C-A1FE3B65FCB7}" type="datetimeFigureOut">
              <a:rPr lang="en-US" smtClean="0"/>
              <a:t>2016-09-21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8F3-989B-4982-B198-7D1EEF8BC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235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47333-FEFD-436D-831C-A1FE3B65FCB7}" type="datetimeFigureOut">
              <a:rPr lang="en-US" smtClean="0"/>
              <a:t>2016-09-21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8F3-989B-4982-B198-7D1EEF8BC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186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47333-FEFD-436D-831C-A1FE3B65FCB7}" type="datetimeFigureOut">
              <a:rPr lang="en-US" smtClean="0"/>
              <a:t>2016-09-21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8F3-989B-4982-B198-7D1EEF8BC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988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47333-FEFD-436D-831C-A1FE3B65FCB7}" type="datetimeFigureOut">
              <a:rPr lang="en-US" smtClean="0"/>
              <a:t>2016-09-21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8F3-989B-4982-B198-7D1EEF8BC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96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47333-FEFD-436D-831C-A1FE3B65FCB7}" type="datetimeFigureOut">
              <a:rPr lang="en-US" smtClean="0"/>
              <a:t>2016-09-21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8F3-989B-4982-B198-7D1EEF8BC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661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47333-FEFD-436D-831C-A1FE3B65FCB7}" type="datetimeFigureOut">
              <a:rPr lang="en-US" smtClean="0"/>
              <a:t>2016-09-21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08F3-989B-4982-B198-7D1EEF8BC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93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47333-FEFD-436D-831C-A1FE3B65FCB7}" type="datetimeFigureOut">
              <a:rPr lang="en-US" smtClean="0"/>
              <a:t>2016-09-21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908F3-989B-4982-B198-7D1EEF8BC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94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4" descr="PNGsit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4241" y="0"/>
            <a:ext cx="1659759" cy="1282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910" y="313899"/>
            <a:ext cx="6114657" cy="784746"/>
          </a:xfrm>
        </p:spPr>
        <p:txBody>
          <a:bodyPr>
            <a:normAutofit/>
          </a:bodyPr>
          <a:lstStyle/>
          <a:p>
            <a:r>
              <a:rPr lang="en-US" dirty="0" smtClean="0"/>
              <a:t>Collection / Data Manager #1 – your name, photo, </a:t>
            </a:r>
            <a:r>
              <a:rPr lang="en-US" dirty="0" err="1" smtClean="0"/>
              <a:t>ORCID</a:t>
            </a:r>
            <a:r>
              <a:rPr lang="en-US" dirty="0" smtClean="0"/>
              <a:t> (if you have one)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910" y="1538630"/>
            <a:ext cx="7705618" cy="5059408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>
                <a:latin typeface="+mj-lt"/>
              </a:rPr>
              <a:t>Your georeferencing work in a sentence.</a:t>
            </a:r>
            <a:r>
              <a:rPr lang="en-US" altLang="en-US" dirty="0" smtClean="0">
                <a:latin typeface="+mj-lt"/>
              </a:rPr>
              <a:t> </a:t>
            </a:r>
            <a:r>
              <a:rPr lang="en-US" altLang="en-US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I use </a:t>
            </a:r>
            <a:r>
              <a:rPr lang="en-US" altLang="en-US" dirty="0" err="1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GEOLocate</a:t>
            </a:r>
            <a:r>
              <a:rPr lang="en-US" altLang="en-US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 and teach others to use </a:t>
            </a:r>
            <a:r>
              <a:rPr lang="en-US" altLang="en-US" dirty="0" err="1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GEOLocate</a:t>
            </a:r>
            <a:r>
              <a:rPr lang="en-US" altLang="en-US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 inside Symbiota to georeference herbarium specimen data, including polygons.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en-US" dirty="0" smtClean="0">
                <a:latin typeface="+mj-lt"/>
              </a:rPr>
              <a:t>Do you georeference data?  	Teach others to georeference?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en-US" dirty="0" smtClean="0">
                <a:latin typeface="+mj-lt"/>
              </a:rPr>
              <a:t>Do you update your database with researcher-provided </a:t>
            </a:r>
            <a:r>
              <a:rPr lang="en-US" altLang="en-US" dirty="0" err="1" smtClean="0">
                <a:latin typeface="+mj-lt"/>
              </a:rPr>
              <a:t>georeferences</a:t>
            </a:r>
            <a:r>
              <a:rPr lang="en-US" altLang="en-US" b="1" dirty="0" smtClean="0">
                <a:latin typeface="+mj-lt"/>
              </a:rPr>
              <a:t>?  </a:t>
            </a:r>
            <a:r>
              <a:rPr lang="en-US" altLang="en-US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  </a:t>
            </a:r>
            <a:r>
              <a:rPr lang="en-US" altLang="en-US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x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en-US" dirty="0" smtClean="0">
                <a:latin typeface="+mj-lt"/>
              </a:rPr>
              <a:t>As a collection / data manager do you create </a:t>
            </a:r>
            <a:r>
              <a:rPr lang="en-US" altLang="en-US" dirty="0" smtClean="0">
                <a:latin typeface="+mj-lt"/>
              </a:rPr>
              <a:t>polygons / uncertainty data?</a:t>
            </a:r>
            <a:endParaRPr lang="en-US" altLang="en-US" dirty="0" smtClean="0">
              <a:latin typeface="+mj-lt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altLang="en-US" dirty="0">
                <a:latin typeface="+mj-lt"/>
              </a:rPr>
              <a:t>What is the biggest issue you run into when georeferencing</a:t>
            </a:r>
            <a:r>
              <a:rPr lang="en-US" altLang="en-US" dirty="0" smtClean="0">
                <a:latin typeface="+mj-lt"/>
              </a:rPr>
              <a:t>? </a:t>
            </a:r>
            <a:r>
              <a:rPr lang="en-US" altLang="en-US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The time it takes to find places.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en-US" dirty="0">
                <a:latin typeface="+mj-lt"/>
              </a:rPr>
              <a:t>Share an idea you have for what would make georeferencing better / faster. </a:t>
            </a:r>
            <a:r>
              <a:rPr lang="en-US" altLang="en-US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A streamlined workflow that makes it easy to check to see if a locality has already been georeferenced.</a:t>
            </a:r>
            <a:endParaRPr lang="en-US" altLang="en-US" dirty="0" smtClean="0">
              <a:latin typeface="+mj-lt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3385354" y="2338435"/>
            <a:ext cx="352338" cy="327171"/>
            <a:chOff x="3693704" y="3056970"/>
            <a:chExt cx="352338" cy="327171"/>
          </a:xfrm>
        </p:grpSpPr>
        <p:pic>
          <p:nvPicPr>
            <p:cNvPr id="10" name="Picture 4" descr="Image result for tick logo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30897" y="3056970"/>
              <a:ext cx="277951" cy="2710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Rectangle 10"/>
            <p:cNvSpPr/>
            <p:nvPr/>
          </p:nvSpPr>
          <p:spPr>
            <a:xfrm>
              <a:off x="3693704" y="3056970"/>
              <a:ext cx="352338" cy="32717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5" name="Picture 4" descr="Image result for tick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5047" y="3169061"/>
            <a:ext cx="277951" cy="271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7566533" y="3125270"/>
            <a:ext cx="352338" cy="32717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797116" y="6254588"/>
            <a:ext cx="7261116" cy="501052"/>
            <a:chOff x="914988" y="6300167"/>
            <a:chExt cx="7261116" cy="501052"/>
          </a:xfrm>
        </p:grpSpPr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4988" y="6362183"/>
              <a:ext cx="1395784" cy="430279"/>
            </a:xfrm>
            <a:prstGeom prst="rect">
              <a:avLst/>
            </a:prstGeom>
          </p:spPr>
        </p:pic>
        <p:pic>
          <p:nvPicPr>
            <p:cNvPr id="1026" name="Picture 2" descr="C:\Users\dlpss\AppData\Local\Temp\SNAGHTML48dbc7b6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08705" y="6300167"/>
              <a:ext cx="519463" cy="4931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C:\Users\dlpss\AppData\Local\Temp\SNAGHTML48dc4022.P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26102" y="6331269"/>
              <a:ext cx="602123" cy="4699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C:\Users\dlpss\AppData\Local\Temp\SNAGHTML48dc76b3.PN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28423" y="6375743"/>
              <a:ext cx="1400175" cy="3810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C:\Users\dlpss\AppData\Local\Temp\SNAGHTML48dcacf6.PNG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44252" y="6331269"/>
              <a:ext cx="454906" cy="4549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4" name="Picture 10" descr="C:\Users\dlpss\AppData\Local\Temp\SNAGHTML48dcdd3d.PNG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14812" y="6308884"/>
              <a:ext cx="583355" cy="4772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Stanford Earth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55667" y="6325936"/>
              <a:ext cx="820437" cy="4290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23" name="Straight Connector 22"/>
          <p:cNvCxnSpPr/>
          <p:nvPr/>
        </p:nvCxnSpPr>
        <p:spPr>
          <a:xfrm>
            <a:off x="47738" y="6216242"/>
            <a:ext cx="88821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6957048" y="2338434"/>
            <a:ext cx="352338" cy="327171"/>
            <a:chOff x="3693704" y="3056970"/>
            <a:chExt cx="352338" cy="327171"/>
          </a:xfrm>
        </p:grpSpPr>
        <p:pic>
          <p:nvPicPr>
            <p:cNvPr id="26" name="Picture 4" descr="Image result for tick logo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30897" y="3056970"/>
              <a:ext cx="277951" cy="2710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7" name="Rectangle 26"/>
            <p:cNvSpPr/>
            <p:nvPr/>
          </p:nvSpPr>
          <p:spPr>
            <a:xfrm>
              <a:off x="3693704" y="3056970"/>
              <a:ext cx="352338" cy="32717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" name="Rectangle 29"/>
          <p:cNvSpPr/>
          <p:nvPr/>
        </p:nvSpPr>
        <p:spPr>
          <a:xfrm>
            <a:off x="7393700" y="2721328"/>
            <a:ext cx="352338" cy="32717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39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</TotalTime>
  <Words>51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Collection / Data Manager #1 – your name, photo, ORCID (if you have one)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Deborah Paul</dc:creator>
  <cp:lastModifiedBy>Deborah Paul</cp:lastModifiedBy>
  <cp:revision>9</cp:revision>
  <dcterms:created xsi:type="dcterms:W3CDTF">2016-09-21T16:07:09Z</dcterms:created>
  <dcterms:modified xsi:type="dcterms:W3CDTF">2016-09-21T17:38:45Z</dcterms:modified>
</cp:coreProperties>
</file>