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5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672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5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2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2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6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2016-10-05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3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2016-10-05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8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2016-10-05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8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2016-10-05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2016-10-05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6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2016-10-05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9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47333-FEFD-436D-831C-A1FE3B65FCB7}" type="datetimeFigureOut">
              <a:rPr lang="en-US" smtClean="0"/>
              <a:t>2016-10-05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910" y="133565"/>
            <a:ext cx="8181440" cy="81165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Researcher</a:t>
            </a:r>
            <a:br>
              <a:rPr lang="en-US" sz="2000" dirty="0" smtClean="0"/>
            </a:br>
            <a:r>
              <a:rPr lang="en-US" sz="2000" dirty="0" smtClean="0"/>
              <a:t>Edward </a:t>
            </a:r>
            <a:r>
              <a:rPr lang="en-US" sz="2000" dirty="0"/>
              <a:t>Davis, ORCID </a:t>
            </a:r>
            <a:r>
              <a:rPr lang="en-US" dirty="0"/>
              <a:t>0000-0002-0918-5852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633" y="1146698"/>
            <a:ext cx="8548221" cy="5393492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+mj-lt"/>
              </a:rPr>
              <a:t>Your research in a sentence.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Understanding the way species geographic ranges change in response to changing environment.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For your research you need: (mark all that apply)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 date (time) data (Geologic time)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 place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 taxon data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Do you georeference data?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Yes, from literature</a:t>
            </a:r>
            <a:r>
              <a:rPr lang="en-US" altLang="en-US" dirty="0">
                <a:latin typeface="+mj-lt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Do you give or attempt to give your </a:t>
            </a:r>
            <a:r>
              <a:rPr lang="en-US" altLang="en-US" dirty="0" err="1">
                <a:latin typeface="+mj-lt"/>
              </a:rPr>
              <a:t>georeferences</a:t>
            </a:r>
            <a:r>
              <a:rPr lang="en-US" altLang="en-US" dirty="0">
                <a:latin typeface="+mj-lt"/>
              </a:rPr>
              <a:t> back to the data provider?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>
                <a:solidFill>
                  <a:srgbClr val="222222"/>
                </a:solidFill>
                <a:latin typeface="+mj-lt"/>
                <a:cs typeface="Arial" panose="020B0604020202020204" pitchFamily="34" charset="0"/>
              </a:rPr>
              <a:t>If you are researcher, do you use the polygon / uncertainty data?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No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If you are a collection / data manager do you create polygons?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What is the biggest issue you run into when georeferencing?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Localities that are obscured in publications and must be requested from researchers/museums.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Share an idea you have for what would make georeferencing better / faster.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Machine learning using vetted georeferenced datasets.</a:t>
            </a:r>
            <a:endPara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3095" y="2064958"/>
            <a:ext cx="21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03095" y="2372913"/>
            <a:ext cx="21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03094" y="2680868"/>
            <a:ext cx="21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X</a:t>
            </a:r>
          </a:p>
        </p:txBody>
      </p:sp>
      <p:pic>
        <p:nvPicPr>
          <p:cNvPr id="19" name="Picture 4" descr="PNGsit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038" y="1"/>
            <a:ext cx="1483962" cy="1146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Group 23"/>
          <p:cNvGrpSpPr/>
          <p:nvPr/>
        </p:nvGrpSpPr>
        <p:grpSpPr>
          <a:xfrm>
            <a:off x="794072" y="6299100"/>
            <a:ext cx="7261116" cy="501052"/>
            <a:chOff x="914988" y="6300167"/>
            <a:chExt cx="7261116" cy="501052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988" y="6362183"/>
              <a:ext cx="1395784" cy="430279"/>
            </a:xfrm>
            <a:prstGeom prst="rect">
              <a:avLst/>
            </a:prstGeom>
          </p:spPr>
        </p:pic>
        <p:pic>
          <p:nvPicPr>
            <p:cNvPr id="1026" name="Picture 2" descr="C:\Users\dlpss\AppData\Local\Temp\SNAGHTML48dbc7b6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705" y="6300167"/>
              <a:ext cx="519463" cy="4931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dlpss\AppData\Local\Temp\SNAGHTML48dc402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6102" y="6331269"/>
              <a:ext cx="602123" cy="4699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C:\Users\dlpss\AppData\Local\Temp\SNAGHTML48dc76b3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8423" y="6375743"/>
              <a:ext cx="1400175" cy="381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C:\Users\dlpss\AppData\Local\Temp\SNAGHTML48dcacf6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4252" y="6331269"/>
              <a:ext cx="454906" cy="454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C:\Users\dlpss\AppData\Local\Temp\SNAGHTML48dcdd3d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4812" y="6308884"/>
              <a:ext cx="583355" cy="4772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Stanford Earth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5667" y="6325936"/>
              <a:ext cx="820437" cy="4290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3" name="Straight Connector 22"/>
          <p:cNvCxnSpPr/>
          <p:nvPr/>
        </p:nvCxnSpPr>
        <p:spPr>
          <a:xfrm>
            <a:off x="44694" y="6260754"/>
            <a:ext cx="8882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224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151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Researcher Edward Davis, ORCID 0000-0002-0918-5852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Paul</dc:creator>
  <cp:lastModifiedBy>Deborah Paul</cp:lastModifiedBy>
  <cp:revision>9</cp:revision>
  <dcterms:created xsi:type="dcterms:W3CDTF">2016-09-21T16:07:09Z</dcterms:created>
  <dcterms:modified xsi:type="dcterms:W3CDTF">2016-10-05T20:33:42Z</dcterms:modified>
</cp:coreProperties>
</file>